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3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8" r:id="rId3"/>
    <p:sldId id="261" r:id="rId4"/>
    <p:sldId id="293" r:id="rId5"/>
    <p:sldId id="294" r:id="rId6"/>
    <p:sldId id="260" r:id="rId7"/>
    <p:sldId id="296" r:id="rId8"/>
    <p:sldId id="297" r:id="rId9"/>
    <p:sldId id="299" r:id="rId10"/>
    <p:sldId id="298" r:id="rId11"/>
  </p:sldIdLst>
  <p:sldSz cx="9144000" cy="5143500" type="screen16x9"/>
  <p:notesSz cx="6858000" cy="9144000"/>
  <p:embeddedFontLst>
    <p:embeddedFont>
      <p:font typeface="Akatab" panose="020B0604020202020204" charset="0"/>
      <p:regular r:id="rId14"/>
      <p:bold r:id="rId15"/>
    </p:embeddedFont>
    <p:embeddedFont>
      <p:font typeface="Anaheim" panose="020B0604020202020204" charset="0"/>
      <p:regular r:id="rId16"/>
    </p:embeddedFont>
    <p:embeddedFont>
      <p:font typeface="DM Sans" pitchFamily="2" charset="0"/>
      <p:regular r:id="rId17"/>
      <p:bold r:id="rId18"/>
      <p:italic r:id="rId19"/>
      <p:boldItalic r:id="rId20"/>
    </p:embeddedFont>
    <p:embeddedFont>
      <p:font typeface="Tajawal" panose="020B0604020202020204" charset="-78"/>
      <p:regular r:id="rId21"/>
      <p:bold r:id="rId22"/>
    </p:embeddedFont>
    <p:embeddedFont>
      <p:font typeface="Tajawal Medium" panose="00000600000000000000" charset="-78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5355E2-7013-4963-AF03-83A20A9C88EC}">
  <a:tblStyle styleId="{865355E2-7013-4963-AF03-83A20A9C88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BD0EA73-622F-4CD1-8538-939D878B860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15FFF44-35ED-BCB5-3206-2730CC9685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5DB957-0C05-9195-79E9-02BFE8B5E74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12AD0F-510F-49FD-BCE1-C7A672996A22}" type="datetimeFigureOut">
              <a:rPr lang="en-US" smtClean="0"/>
              <a:t>6/4/2024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9C4AC-1460-AD42-C1FF-F93068D2B28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6FFABC-181B-2448-EE84-92CA90C1D8B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97B53-9B65-493C-98A2-4AA3B11B29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209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4" name="Google Shape;413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5" name="Google Shape;413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5" name="Google Shape;421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6" name="Google Shape;421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1" name="Google Shape;450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2" name="Google Shape;450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1" name="Google Shape;450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2" name="Google Shape;450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427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1" name="Google Shape;450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2" name="Google Shape;450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867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7" name="Google Shape;436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8" name="Google Shape;436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1" name="Google Shape;450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2" name="Google Shape;450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8769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1" name="Google Shape;450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2" name="Google Shape;450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30182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1" name="Google Shape;450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2" name="Google Shape;450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853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4175750" y="4"/>
            <a:ext cx="4970356" cy="5143071"/>
          </a:xfrm>
          <a:custGeom>
            <a:avLst/>
            <a:gdLst/>
            <a:ahLst/>
            <a:cxnLst/>
            <a:rect l="l" t="t" r="r" b="b"/>
            <a:pathLst>
              <a:path w="3165832" h="2624016" extrusionOk="0">
                <a:moveTo>
                  <a:pt x="3165833" y="0"/>
                </a:moveTo>
                <a:lnTo>
                  <a:pt x="0" y="0"/>
                </a:lnTo>
                <a:cubicBezTo>
                  <a:pt x="13170" y="89784"/>
                  <a:pt x="36561" y="177224"/>
                  <a:pt x="68207" y="257345"/>
                </a:cubicBezTo>
                <a:cubicBezTo>
                  <a:pt x="150204" y="464930"/>
                  <a:pt x="282173" y="627850"/>
                  <a:pt x="426162" y="755918"/>
                </a:cubicBezTo>
                <a:cubicBezTo>
                  <a:pt x="554548" y="870106"/>
                  <a:pt x="694470" y="960207"/>
                  <a:pt x="814766" y="1090074"/>
                </a:cubicBezTo>
                <a:cubicBezTo>
                  <a:pt x="935062" y="1219941"/>
                  <a:pt x="1037395" y="1401474"/>
                  <a:pt x="1050338" y="1611509"/>
                </a:cubicBezTo>
                <a:cubicBezTo>
                  <a:pt x="1067787" y="1894891"/>
                  <a:pt x="922890" y="2145175"/>
                  <a:pt x="774834" y="2342993"/>
                </a:cubicBezTo>
                <a:cubicBezTo>
                  <a:pt x="706581" y="2434183"/>
                  <a:pt x="634080" y="2525312"/>
                  <a:pt x="570620" y="2624016"/>
                </a:cubicBezTo>
                <a:lnTo>
                  <a:pt x="3165817" y="2624016"/>
                </a:lnTo>
                <a:lnTo>
                  <a:pt x="3165817" y="0"/>
                </a:lnTo>
                <a:close/>
              </a:path>
            </a:pathLst>
          </a:custGeom>
          <a:solidFill>
            <a:srgbClr val="FFEACD">
              <a:alpha val="3861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758850"/>
            <a:ext cx="4110600" cy="27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680513"/>
            <a:ext cx="4110600" cy="475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373855" y="-116638"/>
            <a:ext cx="2169578" cy="5649342"/>
            <a:chOff x="7373855" y="-116638"/>
            <a:chExt cx="2169578" cy="5649342"/>
          </a:xfrm>
        </p:grpSpPr>
        <p:grpSp>
          <p:nvGrpSpPr>
            <p:cNvPr id="13" name="Google Shape;13;p2"/>
            <p:cNvGrpSpPr/>
            <p:nvPr/>
          </p:nvGrpSpPr>
          <p:grpSpPr>
            <a:xfrm flipH="1">
              <a:off x="8589229" y="2992882"/>
              <a:ext cx="954205" cy="933110"/>
              <a:chOff x="6920359" y="1788354"/>
              <a:chExt cx="3297184" cy="3224292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9497739" y="2014764"/>
                <a:ext cx="719804" cy="535563"/>
              </a:xfrm>
              <a:custGeom>
                <a:avLst/>
                <a:gdLst/>
                <a:ahLst/>
                <a:cxnLst/>
                <a:rect l="l" t="t" r="r" b="b"/>
                <a:pathLst>
                  <a:path w="1531497" h="1139495" extrusionOk="0">
                    <a:moveTo>
                      <a:pt x="671430" y="1046384"/>
                    </a:moveTo>
                    <a:cubicBezTo>
                      <a:pt x="1005305" y="945698"/>
                      <a:pt x="1535838" y="673663"/>
                      <a:pt x="1531470" y="332382"/>
                    </a:cubicBezTo>
                    <a:cubicBezTo>
                      <a:pt x="1530053" y="221573"/>
                      <a:pt x="1472060" y="87884"/>
                      <a:pt x="1366138" y="30295"/>
                    </a:cubicBezTo>
                    <a:cubicBezTo>
                      <a:pt x="1271237" y="-21278"/>
                      <a:pt x="1155828" y="-1985"/>
                      <a:pt x="1023701" y="50484"/>
                    </a:cubicBezTo>
                    <a:cubicBezTo>
                      <a:pt x="533055" y="245406"/>
                      <a:pt x="-113379" y="868527"/>
                      <a:pt x="17013" y="1073717"/>
                    </a:cubicBezTo>
                    <a:cubicBezTo>
                      <a:pt x="107662" y="1216373"/>
                      <a:pt x="530481" y="1088874"/>
                      <a:pt x="671401" y="10463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6920359" y="2190697"/>
                <a:ext cx="3096838" cy="2821949"/>
              </a:xfrm>
              <a:custGeom>
                <a:avLst/>
                <a:gdLst/>
                <a:ahLst/>
                <a:cxnLst/>
                <a:rect l="l" t="t" r="r" b="b"/>
                <a:pathLst>
                  <a:path w="6589018" h="6004146" extrusionOk="0">
                    <a:moveTo>
                      <a:pt x="8552" y="6004146"/>
                    </a:moveTo>
                    <a:cubicBezTo>
                      <a:pt x="6874" y="6004146"/>
                      <a:pt x="5197" y="6003655"/>
                      <a:pt x="3722" y="6002642"/>
                    </a:cubicBezTo>
                    <a:cubicBezTo>
                      <a:pt x="-183" y="5999981"/>
                      <a:pt x="-1167" y="5994659"/>
                      <a:pt x="1494" y="5990755"/>
                    </a:cubicBezTo>
                    <a:cubicBezTo>
                      <a:pt x="1141756" y="4325166"/>
                      <a:pt x="2515584" y="2862135"/>
                      <a:pt x="4084796" y="1642302"/>
                    </a:cubicBezTo>
                    <a:cubicBezTo>
                      <a:pt x="4867030" y="1034222"/>
                      <a:pt x="5705320" y="482024"/>
                      <a:pt x="6576324" y="1068"/>
                    </a:cubicBezTo>
                    <a:cubicBezTo>
                      <a:pt x="6580431" y="-1217"/>
                      <a:pt x="6585667" y="287"/>
                      <a:pt x="6587951" y="4423"/>
                    </a:cubicBezTo>
                    <a:cubicBezTo>
                      <a:pt x="6590236" y="8559"/>
                      <a:pt x="6588732" y="13765"/>
                      <a:pt x="6584596" y="16051"/>
                    </a:cubicBezTo>
                    <a:cubicBezTo>
                      <a:pt x="5714345" y="496602"/>
                      <a:pt x="4876836" y="1048279"/>
                      <a:pt x="4095295" y="1655810"/>
                    </a:cubicBezTo>
                    <a:cubicBezTo>
                      <a:pt x="2527472" y="2874544"/>
                      <a:pt x="1154859" y="4336302"/>
                      <a:pt x="15610" y="6000415"/>
                    </a:cubicBezTo>
                    <a:cubicBezTo>
                      <a:pt x="13961" y="6002845"/>
                      <a:pt x="11271" y="6004146"/>
                      <a:pt x="8552" y="60041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9882117" y="2267980"/>
                <a:ext cx="72206" cy="35342"/>
              </a:xfrm>
              <a:custGeom>
                <a:avLst/>
                <a:gdLst/>
                <a:ahLst/>
                <a:cxnLst/>
                <a:rect l="l" t="t" r="r" b="b"/>
                <a:pathLst>
                  <a:path w="153629" h="75195" extrusionOk="0">
                    <a:moveTo>
                      <a:pt x="145077" y="75196"/>
                    </a:moveTo>
                    <a:cubicBezTo>
                      <a:pt x="143949" y="75196"/>
                      <a:pt x="142821" y="74964"/>
                      <a:pt x="141721" y="74501"/>
                    </a:cubicBezTo>
                    <a:lnTo>
                      <a:pt x="5227" y="16421"/>
                    </a:lnTo>
                    <a:cubicBezTo>
                      <a:pt x="859" y="14570"/>
                      <a:pt x="-1165" y="9537"/>
                      <a:pt x="685" y="5198"/>
                    </a:cubicBezTo>
                    <a:cubicBezTo>
                      <a:pt x="2537" y="860"/>
                      <a:pt x="7599" y="-1165"/>
                      <a:pt x="11909" y="686"/>
                    </a:cubicBezTo>
                    <a:lnTo>
                      <a:pt x="148403" y="58766"/>
                    </a:lnTo>
                    <a:cubicBezTo>
                      <a:pt x="152771" y="60618"/>
                      <a:pt x="154795" y="65651"/>
                      <a:pt x="152944" y="69989"/>
                    </a:cubicBezTo>
                    <a:cubicBezTo>
                      <a:pt x="151556" y="73229"/>
                      <a:pt x="148403" y="75196"/>
                      <a:pt x="145077" y="751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9755129" y="2339154"/>
                <a:ext cx="109258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32463" h="125478" extrusionOk="0">
                    <a:moveTo>
                      <a:pt x="223903" y="125449"/>
                    </a:moveTo>
                    <a:cubicBezTo>
                      <a:pt x="222601" y="125449"/>
                      <a:pt x="221300" y="125160"/>
                      <a:pt x="220056" y="124553"/>
                    </a:cubicBezTo>
                    <a:lnTo>
                      <a:pt x="4713" y="16202"/>
                    </a:lnTo>
                    <a:cubicBezTo>
                      <a:pt x="490" y="14090"/>
                      <a:pt x="-1216" y="8941"/>
                      <a:pt x="924" y="4719"/>
                    </a:cubicBezTo>
                    <a:cubicBezTo>
                      <a:pt x="3035" y="467"/>
                      <a:pt x="8184" y="-1211"/>
                      <a:pt x="12407" y="929"/>
                    </a:cubicBezTo>
                    <a:lnTo>
                      <a:pt x="227750" y="109281"/>
                    </a:lnTo>
                    <a:cubicBezTo>
                      <a:pt x="231973" y="111392"/>
                      <a:pt x="233679" y="116541"/>
                      <a:pt x="231539" y="120764"/>
                    </a:cubicBezTo>
                    <a:cubicBezTo>
                      <a:pt x="230035" y="123743"/>
                      <a:pt x="227027" y="125478"/>
                      <a:pt x="223903" y="1254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9648573" y="2406195"/>
                <a:ext cx="117750" cy="72622"/>
              </a:xfrm>
              <a:custGeom>
                <a:avLst/>
                <a:gdLst/>
                <a:ahLst/>
                <a:cxnLst/>
                <a:rect l="l" t="t" r="r" b="b"/>
                <a:pathLst>
                  <a:path w="250531" h="154514" extrusionOk="0">
                    <a:moveTo>
                      <a:pt x="241976" y="154515"/>
                    </a:moveTo>
                    <a:cubicBezTo>
                      <a:pt x="240501" y="154515"/>
                      <a:pt x="238997" y="154139"/>
                      <a:pt x="237638" y="153329"/>
                    </a:cubicBezTo>
                    <a:lnTo>
                      <a:pt x="4217" y="15937"/>
                    </a:lnTo>
                    <a:cubicBezTo>
                      <a:pt x="167" y="13537"/>
                      <a:pt x="-1221" y="8301"/>
                      <a:pt x="1179" y="4223"/>
                    </a:cubicBezTo>
                    <a:cubicBezTo>
                      <a:pt x="3580" y="145"/>
                      <a:pt x="8844" y="-1215"/>
                      <a:pt x="12894" y="1186"/>
                    </a:cubicBezTo>
                    <a:lnTo>
                      <a:pt x="246315" y="138577"/>
                    </a:lnTo>
                    <a:cubicBezTo>
                      <a:pt x="250364" y="140978"/>
                      <a:pt x="251752" y="146213"/>
                      <a:pt x="249351" y="150292"/>
                    </a:cubicBezTo>
                    <a:cubicBezTo>
                      <a:pt x="247761" y="153011"/>
                      <a:pt x="244898" y="154515"/>
                      <a:pt x="241976" y="1545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9810969" y="2162578"/>
                <a:ext cx="71951" cy="148789"/>
              </a:xfrm>
              <a:custGeom>
                <a:avLst/>
                <a:gdLst/>
                <a:ahLst/>
                <a:cxnLst/>
                <a:rect l="l" t="t" r="r" b="b"/>
                <a:pathLst>
                  <a:path w="153088" h="316572" extrusionOk="0">
                    <a:moveTo>
                      <a:pt x="8572" y="316572"/>
                    </a:moveTo>
                    <a:cubicBezTo>
                      <a:pt x="7386" y="316572"/>
                      <a:pt x="6171" y="316341"/>
                      <a:pt x="5014" y="315791"/>
                    </a:cubicBezTo>
                    <a:cubicBezTo>
                      <a:pt x="704" y="313853"/>
                      <a:pt x="-1176" y="308763"/>
                      <a:pt x="762" y="304453"/>
                    </a:cubicBezTo>
                    <a:lnTo>
                      <a:pt x="136736" y="5027"/>
                    </a:lnTo>
                    <a:cubicBezTo>
                      <a:pt x="138703" y="717"/>
                      <a:pt x="143765" y="-1192"/>
                      <a:pt x="148074" y="775"/>
                    </a:cubicBezTo>
                    <a:cubicBezTo>
                      <a:pt x="152384" y="2713"/>
                      <a:pt x="154265" y="7803"/>
                      <a:pt x="152327" y="12113"/>
                    </a:cubicBezTo>
                    <a:lnTo>
                      <a:pt x="16353" y="311540"/>
                    </a:lnTo>
                    <a:cubicBezTo>
                      <a:pt x="14907" y="314692"/>
                      <a:pt x="11811" y="316572"/>
                      <a:pt x="8572" y="3165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9048509" y="2687819"/>
                <a:ext cx="958242" cy="461887"/>
              </a:xfrm>
              <a:custGeom>
                <a:avLst/>
                <a:gdLst/>
                <a:ahLst/>
                <a:cxnLst/>
                <a:rect l="l" t="t" r="r" b="b"/>
                <a:pathLst>
                  <a:path w="2038813" h="982738" extrusionOk="0">
                    <a:moveTo>
                      <a:pt x="1189344" y="26271"/>
                    </a:moveTo>
                    <a:cubicBezTo>
                      <a:pt x="1350078" y="-1265"/>
                      <a:pt x="1517898" y="-16653"/>
                      <a:pt x="1676548" y="29076"/>
                    </a:cubicBezTo>
                    <a:cubicBezTo>
                      <a:pt x="1835200" y="74806"/>
                      <a:pt x="1983871" y="192905"/>
                      <a:pt x="2026564" y="353609"/>
                    </a:cubicBezTo>
                    <a:cubicBezTo>
                      <a:pt x="2075851" y="539102"/>
                      <a:pt x="1970566" y="735731"/>
                      <a:pt x="1815357" y="840293"/>
                    </a:cubicBezTo>
                    <a:cubicBezTo>
                      <a:pt x="1660119" y="944855"/>
                      <a:pt x="1465544" y="973751"/>
                      <a:pt x="1276841" y="980779"/>
                    </a:cubicBezTo>
                    <a:cubicBezTo>
                      <a:pt x="1034772" y="989804"/>
                      <a:pt x="47347" y="983325"/>
                      <a:pt x="1270" y="602187"/>
                    </a:cubicBezTo>
                    <a:cubicBezTo>
                      <a:pt x="-40121" y="259778"/>
                      <a:pt x="942213" y="68587"/>
                      <a:pt x="1189344" y="2627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9461199" y="2886798"/>
                <a:ext cx="110929" cy="87282"/>
              </a:xfrm>
              <a:custGeom>
                <a:avLst/>
                <a:gdLst/>
                <a:ahLst/>
                <a:cxnLst/>
                <a:rect l="l" t="t" r="r" b="b"/>
                <a:pathLst>
                  <a:path w="236019" h="185707" extrusionOk="0">
                    <a:moveTo>
                      <a:pt x="227445" y="185707"/>
                    </a:moveTo>
                    <a:cubicBezTo>
                      <a:pt x="225623" y="185707"/>
                      <a:pt x="223772" y="185129"/>
                      <a:pt x="222239" y="183914"/>
                    </a:cubicBezTo>
                    <a:lnTo>
                      <a:pt x="3338" y="15342"/>
                    </a:lnTo>
                    <a:cubicBezTo>
                      <a:pt x="-393" y="12450"/>
                      <a:pt x="-1116" y="7099"/>
                      <a:pt x="1776" y="3338"/>
                    </a:cubicBezTo>
                    <a:cubicBezTo>
                      <a:pt x="4669" y="-393"/>
                      <a:pt x="10049" y="-1116"/>
                      <a:pt x="13780" y="1776"/>
                    </a:cubicBezTo>
                    <a:lnTo>
                      <a:pt x="232681" y="170349"/>
                    </a:lnTo>
                    <a:cubicBezTo>
                      <a:pt x="236412" y="173241"/>
                      <a:pt x="237135" y="178592"/>
                      <a:pt x="234243" y="182352"/>
                    </a:cubicBezTo>
                    <a:cubicBezTo>
                      <a:pt x="232565" y="184550"/>
                      <a:pt x="230020" y="185678"/>
                      <a:pt x="227445" y="1856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9335629" y="2891663"/>
                <a:ext cx="102435" cy="111069"/>
              </a:xfrm>
              <a:custGeom>
                <a:avLst/>
                <a:gdLst/>
                <a:ahLst/>
                <a:cxnLst/>
                <a:rect l="l" t="t" r="r" b="b"/>
                <a:pathLst>
                  <a:path w="217947" h="236317" extrusionOk="0">
                    <a:moveTo>
                      <a:pt x="209400" y="236317"/>
                    </a:moveTo>
                    <a:cubicBezTo>
                      <a:pt x="207086" y="236317"/>
                      <a:pt x="204772" y="235391"/>
                      <a:pt x="203094" y="233540"/>
                    </a:cubicBezTo>
                    <a:lnTo>
                      <a:pt x="2242" y="14321"/>
                    </a:lnTo>
                    <a:cubicBezTo>
                      <a:pt x="-939" y="10850"/>
                      <a:pt x="-708" y="5413"/>
                      <a:pt x="2763" y="2231"/>
                    </a:cubicBezTo>
                    <a:cubicBezTo>
                      <a:pt x="6234" y="-922"/>
                      <a:pt x="11672" y="-719"/>
                      <a:pt x="14853" y="2752"/>
                    </a:cubicBezTo>
                    <a:lnTo>
                      <a:pt x="215705" y="221970"/>
                    </a:lnTo>
                    <a:cubicBezTo>
                      <a:pt x="218887" y="225441"/>
                      <a:pt x="218655" y="230879"/>
                      <a:pt x="215185" y="234061"/>
                    </a:cubicBezTo>
                    <a:cubicBezTo>
                      <a:pt x="213536" y="235565"/>
                      <a:pt x="211482" y="236317"/>
                      <a:pt x="209400" y="2363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9184042" y="2906184"/>
                <a:ext cx="121091" cy="125053"/>
              </a:xfrm>
              <a:custGeom>
                <a:avLst/>
                <a:gdLst/>
                <a:ahLst/>
                <a:cxnLst/>
                <a:rect l="l" t="t" r="r" b="b"/>
                <a:pathLst>
                  <a:path w="257640" h="266070" extrusionOk="0">
                    <a:moveTo>
                      <a:pt x="249103" y="266070"/>
                    </a:moveTo>
                    <a:cubicBezTo>
                      <a:pt x="246876" y="266070"/>
                      <a:pt x="244620" y="265203"/>
                      <a:pt x="242942" y="263467"/>
                    </a:cubicBezTo>
                    <a:lnTo>
                      <a:pt x="2406" y="14485"/>
                    </a:lnTo>
                    <a:cubicBezTo>
                      <a:pt x="-892" y="11101"/>
                      <a:pt x="-776" y="5663"/>
                      <a:pt x="2608" y="2395"/>
                    </a:cubicBezTo>
                    <a:cubicBezTo>
                      <a:pt x="6050" y="-874"/>
                      <a:pt x="11459" y="-787"/>
                      <a:pt x="14699" y="2597"/>
                    </a:cubicBezTo>
                    <a:lnTo>
                      <a:pt x="255235" y="251579"/>
                    </a:lnTo>
                    <a:cubicBezTo>
                      <a:pt x="258532" y="254992"/>
                      <a:pt x="258417" y="260401"/>
                      <a:pt x="255032" y="263670"/>
                    </a:cubicBezTo>
                    <a:cubicBezTo>
                      <a:pt x="253355" y="265261"/>
                      <a:pt x="251214" y="266070"/>
                      <a:pt x="249074" y="2660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8930008" y="1788354"/>
                <a:ext cx="483368" cy="908289"/>
              </a:xfrm>
              <a:custGeom>
                <a:avLst/>
                <a:gdLst/>
                <a:ahLst/>
                <a:cxnLst/>
                <a:rect l="l" t="t" r="r" b="b"/>
                <a:pathLst>
                  <a:path w="1028443" h="1932529" extrusionOk="0">
                    <a:moveTo>
                      <a:pt x="292136" y="1909122"/>
                    </a:moveTo>
                    <a:cubicBezTo>
                      <a:pt x="303329" y="1903771"/>
                      <a:pt x="314928" y="1897437"/>
                      <a:pt x="326961" y="1890119"/>
                    </a:cubicBezTo>
                    <a:cubicBezTo>
                      <a:pt x="512106" y="1777284"/>
                      <a:pt x="651783" y="1597316"/>
                      <a:pt x="748825" y="1414282"/>
                    </a:cubicBezTo>
                    <a:cubicBezTo>
                      <a:pt x="893534" y="1141379"/>
                      <a:pt x="1039082" y="833362"/>
                      <a:pt x="1027830" y="533617"/>
                    </a:cubicBezTo>
                    <a:cubicBezTo>
                      <a:pt x="1017504" y="258690"/>
                      <a:pt x="795104" y="-102461"/>
                      <a:pt x="442919" y="27207"/>
                    </a:cubicBezTo>
                    <a:cubicBezTo>
                      <a:pt x="125560" y="144062"/>
                      <a:pt x="59756" y="682955"/>
                      <a:pt x="29414" y="932342"/>
                    </a:cubicBezTo>
                    <a:cubicBezTo>
                      <a:pt x="7403" y="1113235"/>
                      <a:pt x="-97796" y="2095598"/>
                      <a:pt x="292107" y="190909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833526" y="1965658"/>
                <a:ext cx="862705" cy="1011261"/>
              </a:xfrm>
              <a:custGeom>
                <a:avLst/>
                <a:gdLst/>
                <a:ahLst/>
                <a:cxnLst/>
                <a:rect l="l" t="t" r="r" b="b"/>
                <a:pathLst>
                  <a:path w="1835543" h="2151619" extrusionOk="0">
                    <a:moveTo>
                      <a:pt x="8561" y="2151619"/>
                    </a:moveTo>
                    <a:cubicBezTo>
                      <a:pt x="5900" y="2151619"/>
                      <a:pt x="3355" y="2150376"/>
                      <a:pt x="1706" y="2148177"/>
                    </a:cubicBezTo>
                    <a:cubicBezTo>
                      <a:pt x="-376" y="2145372"/>
                      <a:pt x="-579" y="2141611"/>
                      <a:pt x="1243" y="2138632"/>
                    </a:cubicBezTo>
                    <a:cubicBezTo>
                      <a:pt x="558387" y="1214928"/>
                      <a:pt x="770664" y="19073"/>
                      <a:pt x="772747" y="7099"/>
                    </a:cubicBezTo>
                    <a:cubicBezTo>
                      <a:pt x="773557" y="2442"/>
                      <a:pt x="777895" y="-682"/>
                      <a:pt x="782639" y="128"/>
                    </a:cubicBezTo>
                    <a:cubicBezTo>
                      <a:pt x="787296" y="938"/>
                      <a:pt x="790420" y="5363"/>
                      <a:pt x="789581" y="10020"/>
                    </a:cubicBezTo>
                    <a:cubicBezTo>
                      <a:pt x="787527" y="21937"/>
                      <a:pt x="577449" y="1205701"/>
                      <a:pt x="26523" y="2129723"/>
                    </a:cubicBezTo>
                    <a:cubicBezTo>
                      <a:pt x="179939" y="2091890"/>
                      <a:pt x="1172050" y="1859395"/>
                      <a:pt x="1828694" y="1994443"/>
                    </a:cubicBezTo>
                    <a:cubicBezTo>
                      <a:pt x="1833322" y="1995398"/>
                      <a:pt x="1836301" y="1999910"/>
                      <a:pt x="1835375" y="2004538"/>
                    </a:cubicBezTo>
                    <a:cubicBezTo>
                      <a:pt x="1834421" y="2009195"/>
                      <a:pt x="1829851" y="2012145"/>
                      <a:pt x="1825252" y="2011191"/>
                    </a:cubicBezTo>
                    <a:cubicBezTo>
                      <a:pt x="1119320" y="1865990"/>
                      <a:pt x="21693" y="2148467"/>
                      <a:pt x="10702" y="2151330"/>
                    </a:cubicBezTo>
                    <a:cubicBezTo>
                      <a:pt x="9979" y="2151504"/>
                      <a:pt x="9256" y="2151619"/>
                      <a:pt x="8532" y="21516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9108130" y="2036390"/>
                <a:ext cx="63983" cy="88844"/>
              </a:xfrm>
              <a:custGeom>
                <a:avLst/>
                <a:gdLst/>
                <a:ahLst/>
                <a:cxnLst/>
                <a:rect l="l" t="t" r="r" b="b"/>
                <a:pathLst>
                  <a:path w="136133" h="189030" extrusionOk="0">
                    <a:moveTo>
                      <a:pt x="127579" y="189002"/>
                    </a:moveTo>
                    <a:cubicBezTo>
                      <a:pt x="124860" y="189002"/>
                      <a:pt x="122199" y="187700"/>
                      <a:pt x="120550" y="185329"/>
                    </a:cubicBezTo>
                    <a:lnTo>
                      <a:pt x="1526" y="13430"/>
                    </a:lnTo>
                    <a:cubicBezTo>
                      <a:pt x="-1164" y="9554"/>
                      <a:pt x="-210" y="4203"/>
                      <a:pt x="3695" y="1513"/>
                    </a:cubicBezTo>
                    <a:cubicBezTo>
                      <a:pt x="7513" y="-1148"/>
                      <a:pt x="12893" y="-222"/>
                      <a:pt x="15583" y="3683"/>
                    </a:cubicBezTo>
                    <a:lnTo>
                      <a:pt x="134608" y="175581"/>
                    </a:lnTo>
                    <a:cubicBezTo>
                      <a:pt x="137298" y="179457"/>
                      <a:pt x="136343" y="184808"/>
                      <a:pt x="132438" y="187498"/>
                    </a:cubicBezTo>
                    <a:cubicBezTo>
                      <a:pt x="130963" y="188539"/>
                      <a:pt x="129257" y="189031"/>
                      <a:pt x="127579" y="1890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9021431" y="2168677"/>
                <a:ext cx="104724" cy="124239"/>
              </a:xfrm>
              <a:custGeom>
                <a:avLst/>
                <a:gdLst/>
                <a:ahLst/>
                <a:cxnLst/>
                <a:rect l="l" t="t" r="r" b="b"/>
                <a:pathLst>
                  <a:path w="222816" h="264339" extrusionOk="0">
                    <a:moveTo>
                      <a:pt x="214254" y="264339"/>
                    </a:moveTo>
                    <a:cubicBezTo>
                      <a:pt x="211448" y="264339"/>
                      <a:pt x="208701" y="262951"/>
                      <a:pt x="207052" y="260405"/>
                    </a:cubicBezTo>
                    <a:cubicBezTo>
                      <a:pt x="201527" y="252567"/>
                      <a:pt x="81490" y="108870"/>
                      <a:pt x="2006" y="14055"/>
                    </a:cubicBezTo>
                    <a:cubicBezTo>
                      <a:pt x="-1031" y="10440"/>
                      <a:pt x="-568" y="5031"/>
                      <a:pt x="3047" y="1994"/>
                    </a:cubicBezTo>
                    <a:cubicBezTo>
                      <a:pt x="6663" y="-1043"/>
                      <a:pt x="12072" y="-551"/>
                      <a:pt x="15109" y="3064"/>
                    </a:cubicBezTo>
                    <a:cubicBezTo>
                      <a:pt x="48835" y="43269"/>
                      <a:pt x="217175" y="244179"/>
                      <a:pt x="221543" y="251294"/>
                    </a:cubicBezTo>
                    <a:cubicBezTo>
                      <a:pt x="224030" y="255315"/>
                      <a:pt x="222758" y="260579"/>
                      <a:pt x="218737" y="263067"/>
                    </a:cubicBezTo>
                    <a:cubicBezTo>
                      <a:pt x="217320" y="263934"/>
                      <a:pt x="215787" y="264339"/>
                      <a:pt x="214254" y="264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966098" y="2348130"/>
                <a:ext cx="102603" cy="126117"/>
              </a:xfrm>
              <a:custGeom>
                <a:avLst/>
                <a:gdLst/>
                <a:ahLst/>
                <a:cxnLst/>
                <a:rect l="l" t="t" r="r" b="b"/>
                <a:pathLst>
                  <a:path w="218305" h="268333" extrusionOk="0">
                    <a:moveTo>
                      <a:pt x="209752" y="268333"/>
                    </a:moveTo>
                    <a:cubicBezTo>
                      <a:pt x="207236" y="268333"/>
                      <a:pt x="204777" y="267234"/>
                      <a:pt x="203070" y="265123"/>
                    </a:cubicBezTo>
                    <a:lnTo>
                      <a:pt x="1872" y="13913"/>
                    </a:lnTo>
                    <a:cubicBezTo>
                      <a:pt x="-1079" y="10240"/>
                      <a:pt x="-471" y="4831"/>
                      <a:pt x="3202" y="1881"/>
                    </a:cubicBezTo>
                    <a:cubicBezTo>
                      <a:pt x="6876" y="-1070"/>
                      <a:pt x="12255" y="-491"/>
                      <a:pt x="15235" y="3211"/>
                    </a:cubicBezTo>
                    <a:lnTo>
                      <a:pt x="216433" y="254420"/>
                    </a:lnTo>
                    <a:cubicBezTo>
                      <a:pt x="219384" y="258094"/>
                      <a:pt x="218777" y="263503"/>
                      <a:pt x="215103" y="266453"/>
                    </a:cubicBezTo>
                    <a:cubicBezTo>
                      <a:pt x="213541" y="267726"/>
                      <a:pt x="211632" y="268333"/>
                      <a:pt x="209752" y="268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9146608" y="2135433"/>
                <a:ext cx="129233" cy="75302"/>
              </a:xfrm>
              <a:custGeom>
                <a:avLst/>
                <a:gdLst/>
                <a:ahLst/>
                <a:cxnLst/>
                <a:rect l="l" t="t" r="r" b="b"/>
                <a:pathLst>
                  <a:path w="274963" h="160217" extrusionOk="0">
                    <a:moveTo>
                      <a:pt x="8565" y="160217"/>
                    </a:moveTo>
                    <a:cubicBezTo>
                      <a:pt x="5557" y="160217"/>
                      <a:pt x="2635" y="158626"/>
                      <a:pt x="1073" y="155821"/>
                    </a:cubicBezTo>
                    <a:cubicBezTo>
                      <a:pt x="-1211" y="151684"/>
                      <a:pt x="264" y="146478"/>
                      <a:pt x="4429" y="144193"/>
                    </a:cubicBezTo>
                    <a:lnTo>
                      <a:pt x="262262" y="1075"/>
                    </a:lnTo>
                    <a:cubicBezTo>
                      <a:pt x="266340" y="-1211"/>
                      <a:pt x="271575" y="265"/>
                      <a:pt x="273890" y="4401"/>
                    </a:cubicBezTo>
                    <a:cubicBezTo>
                      <a:pt x="276175" y="8537"/>
                      <a:pt x="274700" y="13743"/>
                      <a:pt x="270534" y="16029"/>
                    </a:cubicBezTo>
                    <a:lnTo>
                      <a:pt x="12701" y="159147"/>
                    </a:lnTo>
                    <a:cubicBezTo>
                      <a:pt x="11400" y="159870"/>
                      <a:pt x="9982" y="160217"/>
                      <a:pt x="8565" y="1602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9410839" y="2784412"/>
                <a:ext cx="116236" cy="107941"/>
              </a:xfrm>
              <a:custGeom>
                <a:avLst/>
                <a:gdLst/>
                <a:ahLst/>
                <a:cxnLst/>
                <a:rect l="l" t="t" r="r" b="b"/>
                <a:pathLst>
                  <a:path w="247310" h="229661" extrusionOk="0">
                    <a:moveTo>
                      <a:pt x="8548" y="229661"/>
                    </a:moveTo>
                    <a:cubicBezTo>
                      <a:pt x="6755" y="229661"/>
                      <a:pt x="4961" y="229112"/>
                      <a:pt x="3429" y="227955"/>
                    </a:cubicBezTo>
                    <a:cubicBezTo>
                      <a:pt x="-361" y="225120"/>
                      <a:pt x="-1113" y="219769"/>
                      <a:pt x="1693" y="215980"/>
                    </a:cubicBezTo>
                    <a:cubicBezTo>
                      <a:pt x="21130" y="190092"/>
                      <a:pt x="224411" y="9806"/>
                      <a:pt x="233060" y="2170"/>
                    </a:cubicBezTo>
                    <a:cubicBezTo>
                      <a:pt x="236618" y="-983"/>
                      <a:pt x="241998" y="-665"/>
                      <a:pt x="245150" y="2893"/>
                    </a:cubicBezTo>
                    <a:cubicBezTo>
                      <a:pt x="248303" y="6422"/>
                      <a:pt x="247956" y="11831"/>
                      <a:pt x="244427" y="14984"/>
                    </a:cubicBezTo>
                    <a:cubicBezTo>
                      <a:pt x="171653" y="79485"/>
                      <a:pt x="30097" y="206637"/>
                      <a:pt x="15403" y="226248"/>
                    </a:cubicBezTo>
                    <a:cubicBezTo>
                      <a:pt x="13725" y="228504"/>
                      <a:pt x="11151" y="229661"/>
                      <a:pt x="8548" y="2296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8407817" y="3346112"/>
                <a:ext cx="1012916" cy="540215"/>
              </a:xfrm>
              <a:custGeom>
                <a:avLst/>
                <a:gdLst/>
                <a:ahLst/>
                <a:cxnLst/>
                <a:rect l="l" t="t" r="r" b="b"/>
                <a:pathLst>
                  <a:path w="2155141" h="1149393" extrusionOk="0">
                    <a:moveTo>
                      <a:pt x="1279404" y="4862"/>
                    </a:moveTo>
                    <a:cubicBezTo>
                      <a:pt x="1450059" y="12672"/>
                      <a:pt x="1627626" y="36072"/>
                      <a:pt x="1792669" y="127213"/>
                    </a:cubicBezTo>
                    <a:cubicBezTo>
                      <a:pt x="1957713" y="218354"/>
                      <a:pt x="2108814" y="389905"/>
                      <a:pt x="2146271" y="584307"/>
                    </a:cubicBezTo>
                    <a:cubicBezTo>
                      <a:pt x="2189514" y="808674"/>
                      <a:pt x="2069361" y="1008022"/>
                      <a:pt x="1900905" y="1089734"/>
                    </a:cubicBezTo>
                    <a:cubicBezTo>
                      <a:pt x="1732448" y="1171445"/>
                      <a:pt x="1526043" y="1156954"/>
                      <a:pt x="1326869" y="1118861"/>
                    </a:cubicBezTo>
                    <a:cubicBezTo>
                      <a:pt x="1071379" y="1069978"/>
                      <a:pt x="31225" y="821112"/>
                      <a:pt x="536" y="373563"/>
                    </a:cubicBezTo>
                    <a:cubicBezTo>
                      <a:pt x="-27029" y="-28517"/>
                      <a:pt x="1017030" y="-7113"/>
                      <a:pt x="1279404" y="48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8202920" y="3498857"/>
                <a:ext cx="974265" cy="138887"/>
              </a:xfrm>
              <a:custGeom>
                <a:avLst/>
                <a:gdLst/>
                <a:ahLst/>
                <a:cxnLst/>
                <a:rect l="l" t="t" r="r" b="b"/>
                <a:pathLst>
                  <a:path w="2072905" h="295505" extrusionOk="0">
                    <a:moveTo>
                      <a:pt x="2064370" y="295476"/>
                    </a:moveTo>
                    <a:cubicBezTo>
                      <a:pt x="2063444" y="295476"/>
                      <a:pt x="2062519" y="295332"/>
                      <a:pt x="2061593" y="295013"/>
                    </a:cubicBezTo>
                    <a:cubicBezTo>
                      <a:pt x="943227" y="-89249"/>
                      <a:pt x="18974" y="36457"/>
                      <a:pt x="9776" y="37788"/>
                    </a:cubicBezTo>
                    <a:cubicBezTo>
                      <a:pt x="5292" y="38366"/>
                      <a:pt x="751" y="35185"/>
                      <a:pt x="86" y="30528"/>
                    </a:cubicBezTo>
                    <a:cubicBezTo>
                      <a:pt x="-579" y="25871"/>
                      <a:pt x="2689" y="21503"/>
                      <a:pt x="7346" y="20838"/>
                    </a:cubicBezTo>
                    <a:cubicBezTo>
                      <a:pt x="16544" y="19536"/>
                      <a:pt x="944673" y="-106892"/>
                      <a:pt x="2067118" y="278845"/>
                    </a:cubicBezTo>
                    <a:cubicBezTo>
                      <a:pt x="2071601" y="280378"/>
                      <a:pt x="2073973" y="285237"/>
                      <a:pt x="2072440" y="289720"/>
                    </a:cubicBezTo>
                    <a:cubicBezTo>
                      <a:pt x="2071225" y="293278"/>
                      <a:pt x="2067899" y="295505"/>
                      <a:pt x="2064341" y="2955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8993168" y="3520542"/>
                <a:ext cx="87613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186410" h="325950" extrusionOk="0">
                    <a:moveTo>
                      <a:pt x="177910" y="325922"/>
                    </a:moveTo>
                    <a:cubicBezTo>
                      <a:pt x="175538" y="325922"/>
                      <a:pt x="173166" y="324938"/>
                      <a:pt x="171459" y="323001"/>
                    </a:cubicBezTo>
                    <a:lnTo>
                      <a:pt x="2135" y="129640"/>
                    </a:lnTo>
                    <a:cubicBezTo>
                      <a:pt x="631" y="127905"/>
                      <a:pt x="-150" y="125648"/>
                      <a:pt x="24" y="123393"/>
                    </a:cubicBezTo>
                    <a:cubicBezTo>
                      <a:pt x="197" y="121107"/>
                      <a:pt x="1267" y="118967"/>
                      <a:pt x="3003" y="117521"/>
                    </a:cubicBezTo>
                    <a:lnTo>
                      <a:pt x="138283" y="2054"/>
                    </a:lnTo>
                    <a:cubicBezTo>
                      <a:pt x="141869" y="-1012"/>
                      <a:pt x="147278" y="-607"/>
                      <a:pt x="150344" y="3009"/>
                    </a:cubicBezTo>
                    <a:cubicBezTo>
                      <a:pt x="153410" y="6595"/>
                      <a:pt x="152977" y="12004"/>
                      <a:pt x="149390" y="15070"/>
                    </a:cubicBezTo>
                    <a:lnTo>
                      <a:pt x="20705" y="124925"/>
                    </a:lnTo>
                    <a:lnTo>
                      <a:pt x="184302" y="311778"/>
                    </a:lnTo>
                    <a:cubicBezTo>
                      <a:pt x="187397" y="315336"/>
                      <a:pt x="187049" y="320744"/>
                      <a:pt x="183492" y="323839"/>
                    </a:cubicBezTo>
                    <a:cubicBezTo>
                      <a:pt x="181872" y="325256"/>
                      <a:pt x="179876" y="325951"/>
                      <a:pt x="177852" y="3259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8821256" y="3538721"/>
                <a:ext cx="97133" cy="152871"/>
              </a:xfrm>
              <a:custGeom>
                <a:avLst/>
                <a:gdLst/>
                <a:ahLst/>
                <a:cxnLst/>
                <a:rect l="l" t="t" r="r" b="b"/>
                <a:pathLst>
                  <a:path w="206667" h="325257" extrusionOk="0">
                    <a:moveTo>
                      <a:pt x="198105" y="325257"/>
                    </a:moveTo>
                    <a:cubicBezTo>
                      <a:pt x="195241" y="325257"/>
                      <a:pt x="192435" y="323811"/>
                      <a:pt x="190816" y="321179"/>
                    </a:cubicBezTo>
                    <a:lnTo>
                      <a:pt x="1273" y="13046"/>
                    </a:lnTo>
                    <a:cubicBezTo>
                      <a:pt x="-1214" y="9025"/>
                      <a:pt x="59" y="3761"/>
                      <a:pt x="4079" y="1274"/>
                    </a:cubicBezTo>
                    <a:cubicBezTo>
                      <a:pt x="8042" y="-1214"/>
                      <a:pt x="13335" y="59"/>
                      <a:pt x="15852" y="4079"/>
                    </a:cubicBezTo>
                    <a:lnTo>
                      <a:pt x="205394" y="312212"/>
                    </a:lnTo>
                    <a:cubicBezTo>
                      <a:pt x="207881" y="316232"/>
                      <a:pt x="206608" y="321497"/>
                      <a:pt x="202588" y="323984"/>
                    </a:cubicBezTo>
                    <a:cubicBezTo>
                      <a:pt x="201200" y="324852"/>
                      <a:pt x="199638" y="325257"/>
                      <a:pt x="198105" y="3252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632312" y="3512729"/>
                <a:ext cx="101142" cy="164205"/>
              </a:xfrm>
              <a:custGeom>
                <a:avLst/>
                <a:gdLst/>
                <a:ahLst/>
                <a:cxnLst/>
                <a:rect l="l" t="t" r="r" b="b"/>
                <a:pathLst>
                  <a:path w="215196" h="349372" extrusionOk="0">
                    <a:moveTo>
                      <a:pt x="206607" y="349343"/>
                    </a:moveTo>
                    <a:cubicBezTo>
                      <a:pt x="203686" y="349343"/>
                      <a:pt x="200851" y="347868"/>
                      <a:pt x="199260" y="345178"/>
                    </a:cubicBezTo>
                    <a:lnTo>
                      <a:pt x="1214" y="12951"/>
                    </a:lnTo>
                    <a:cubicBezTo>
                      <a:pt x="-1216" y="8902"/>
                      <a:pt x="115" y="3638"/>
                      <a:pt x="4193" y="1208"/>
                    </a:cubicBezTo>
                    <a:cubicBezTo>
                      <a:pt x="8214" y="-1193"/>
                      <a:pt x="13478" y="80"/>
                      <a:pt x="15937" y="4187"/>
                    </a:cubicBezTo>
                    <a:lnTo>
                      <a:pt x="213983" y="336414"/>
                    </a:lnTo>
                    <a:cubicBezTo>
                      <a:pt x="216412" y="340463"/>
                      <a:pt x="215082" y="345728"/>
                      <a:pt x="211004" y="348157"/>
                    </a:cubicBezTo>
                    <a:cubicBezTo>
                      <a:pt x="209644" y="348967"/>
                      <a:pt x="208140" y="349372"/>
                      <a:pt x="206636" y="3493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8765242" y="3431847"/>
                <a:ext cx="132530" cy="101935"/>
              </a:xfrm>
              <a:custGeom>
                <a:avLst/>
                <a:gdLst/>
                <a:ahLst/>
                <a:cxnLst/>
                <a:rect l="l" t="t" r="r" b="b"/>
                <a:pathLst>
                  <a:path w="281978" h="216883" extrusionOk="0">
                    <a:moveTo>
                      <a:pt x="8544" y="216883"/>
                    </a:moveTo>
                    <a:cubicBezTo>
                      <a:pt x="5941" y="216883"/>
                      <a:pt x="3395" y="215726"/>
                      <a:pt x="1718" y="213470"/>
                    </a:cubicBezTo>
                    <a:cubicBezTo>
                      <a:pt x="-1117" y="209710"/>
                      <a:pt x="-365" y="204330"/>
                      <a:pt x="3395" y="201496"/>
                    </a:cubicBezTo>
                    <a:lnTo>
                      <a:pt x="268286" y="1714"/>
                    </a:lnTo>
                    <a:cubicBezTo>
                      <a:pt x="272017" y="-1092"/>
                      <a:pt x="277426" y="-398"/>
                      <a:pt x="280261" y="3392"/>
                    </a:cubicBezTo>
                    <a:cubicBezTo>
                      <a:pt x="283095" y="7152"/>
                      <a:pt x="282343" y="12532"/>
                      <a:pt x="278583" y="15366"/>
                    </a:cubicBezTo>
                    <a:lnTo>
                      <a:pt x="13692" y="215148"/>
                    </a:lnTo>
                    <a:cubicBezTo>
                      <a:pt x="12159" y="216305"/>
                      <a:pt x="10337" y="216883"/>
                      <a:pt x="8544" y="2168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201120" y="2266056"/>
                <a:ext cx="469223" cy="972937"/>
              </a:xfrm>
              <a:custGeom>
                <a:avLst/>
                <a:gdLst/>
                <a:ahLst/>
                <a:cxnLst/>
                <a:rect l="l" t="t" r="r" b="b"/>
                <a:pathLst>
                  <a:path w="998346" h="2070078" extrusionOk="0">
                    <a:moveTo>
                      <a:pt x="402807" y="2040015"/>
                    </a:moveTo>
                    <a:cubicBezTo>
                      <a:pt x="413740" y="2033710"/>
                      <a:pt x="424963" y="2026392"/>
                      <a:pt x="436504" y="2017946"/>
                    </a:cubicBezTo>
                    <a:cubicBezTo>
                      <a:pt x="614042" y="1888104"/>
                      <a:pt x="735410" y="1689624"/>
                      <a:pt x="812031" y="1490276"/>
                    </a:cubicBezTo>
                    <a:cubicBezTo>
                      <a:pt x="926311" y="1193019"/>
                      <a:pt x="1036803" y="858565"/>
                      <a:pt x="985375" y="541524"/>
                    </a:cubicBezTo>
                    <a:cubicBezTo>
                      <a:pt x="938199" y="250746"/>
                      <a:pt x="659107" y="-119633"/>
                      <a:pt x="310161" y="37369"/>
                    </a:cubicBezTo>
                    <a:cubicBezTo>
                      <a:pt x="-4306" y="178839"/>
                      <a:pt x="-1298" y="753569"/>
                      <a:pt x="235" y="1019530"/>
                    </a:cubicBezTo>
                    <a:cubicBezTo>
                      <a:pt x="1334" y="1212456"/>
                      <a:pt x="22160" y="2259321"/>
                      <a:pt x="402807" y="204004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276950" y="2436006"/>
                <a:ext cx="112604" cy="1009405"/>
              </a:xfrm>
              <a:custGeom>
                <a:avLst/>
                <a:gdLst/>
                <a:ahLst/>
                <a:cxnLst/>
                <a:rect l="l" t="t" r="r" b="b"/>
                <a:pathLst>
                  <a:path w="239584" h="2147670" extrusionOk="0">
                    <a:moveTo>
                      <a:pt x="8551" y="2147670"/>
                    </a:moveTo>
                    <a:cubicBezTo>
                      <a:pt x="7742" y="2147670"/>
                      <a:pt x="6903" y="2147555"/>
                      <a:pt x="6064" y="2147294"/>
                    </a:cubicBezTo>
                    <a:cubicBezTo>
                      <a:pt x="1552" y="2145935"/>
                      <a:pt x="-994" y="2141133"/>
                      <a:pt x="366" y="2136621"/>
                    </a:cubicBezTo>
                    <a:cubicBezTo>
                      <a:pt x="275583" y="1229115"/>
                      <a:pt x="217618" y="21112"/>
                      <a:pt x="217010" y="9021"/>
                    </a:cubicBezTo>
                    <a:cubicBezTo>
                      <a:pt x="216750" y="4307"/>
                      <a:pt x="220395" y="286"/>
                      <a:pt x="225109" y="26"/>
                    </a:cubicBezTo>
                    <a:cubicBezTo>
                      <a:pt x="230345" y="-350"/>
                      <a:pt x="233845" y="3439"/>
                      <a:pt x="234076" y="8154"/>
                    </a:cubicBezTo>
                    <a:cubicBezTo>
                      <a:pt x="234683" y="20273"/>
                      <a:pt x="292850" y="1231197"/>
                      <a:pt x="16737" y="2141596"/>
                    </a:cubicBezTo>
                    <a:cubicBezTo>
                      <a:pt x="15609" y="2145299"/>
                      <a:pt x="12225" y="2147670"/>
                      <a:pt x="8551" y="21476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305745" y="2561644"/>
                <a:ext cx="81311" cy="137899"/>
              </a:xfrm>
              <a:custGeom>
                <a:avLst/>
                <a:gdLst/>
                <a:ahLst/>
                <a:cxnLst/>
                <a:rect l="l" t="t" r="r" b="b"/>
                <a:pathLst>
                  <a:path w="173003" h="293403" extrusionOk="0">
                    <a:moveTo>
                      <a:pt x="164468" y="293403"/>
                    </a:moveTo>
                    <a:cubicBezTo>
                      <a:pt x="161489" y="293403"/>
                      <a:pt x="158597" y="291842"/>
                      <a:pt x="157006" y="289036"/>
                    </a:cubicBezTo>
                    <a:lnTo>
                      <a:pt x="1102" y="12778"/>
                    </a:lnTo>
                    <a:cubicBezTo>
                      <a:pt x="-1212" y="8671"/>
                      <a:pt x="235" y="3435"/>
                      <a:pt x="4342" y="1121"/>
                    </a:cubicBezTo>
                    <a:cubicBezTo>
                      <a:pt x="8420" y="-1222"/>
                      <a:pt x="13656" y="225"/>
                      <a:pt x="15999" y="4361"/>
                    </a:cubicBezTo>
                    <a:lnTo>
                      <a:pt x="171902" y="280619"/>
                    </a:lnTo>
                    <a:cubicBezTo>
                      <a:pt x="174215" y="284726"/>
                      <a:pt x="172769" y="289961"/>
                      <a:pt x="168662" y="292276"/>
                    </a:cubicBezTo>
                    <a:cubicBezTo>
                      <a:pt x="167331" y="293027"/>
                      <a:pt x="165885" y="293375"/>
                      <a:pt x="164439" y="293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8272204" y="2799098"/>
                <a:ext cx="103731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220704" h="284893" extrusionOk="0">
                    <a:moveTo>
                      <a:pt x="212138" y="284893"/>
                    </a:moveTo>
                    <a:cubicBezTo>
                      <a:pt x="209563" y="284893"/>
                      <a:pt x="207018" y="283736"/>
                      <a:pt x="205311" y="281509"/>
                    </a:cubicBezTo>
                    <a:lnTo>
                      <a:pt x="1741" y="13755"/>
                    </a:lnTo>
                    <a:cubicBezTo>
                      <a:pt x="-1123" y="9995"/>
                      <a:pt x="-371" y="4615"/>
                      <a:pt x="3389" y="1751"/>
                    </a:cubicBezTo>
                    <a:cubicBezTo>
                      <a:pt x="7178" y="-1112"/>
                      <a:pt x="12529" y="-389"/>
                      <a:pt x="15393" y="3371"/>
                    </a:cubicBezTo>
                    <a:lnTo>
                      <a:pt x="218964" y="271125"/>
                    </a:lnTo>
                    <a:cubicBezTo>
                      <a:pt x="221827" y="274885"/>
                      <a:pt x="221075" y="280265"/>
                      <a:pt x="217315" y="283129"/>
                    </a:cubicBezTo>
                    <a:cubicBezTo>
                      <a:pt x="215753" y="284315"/>
                      <a:pt x="213931" y="284864"/>
                      <a:pt x="212138" y="28486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282575" y="3049363"/>
                <a:ext cx="67981" cy="86279"/>
              </a:xfrm>
              <a:custGeom>
                <a:avLst/>
                <a:gdLst/>
                <a:ahLst/>
                <a:cxnLst/>
                <a:rect l="l" t="t" r="r" b="b"/>
                <a:pathLst>
                  <a:path w="144640" h="183572" extrusionOk="0">
                    <a:moveTo>
                      <a:pt x="136079" y="183572"/>
                    </a:moveTo>
                    <a:cubicBezTo>
                      <a:pt x="134285" y="183572"/>
                      <a:pt x="132492" y="183023"/>
                      <a:pt x="130959" y="181866"/>
                    </a:cubicBezTo>
                    <a:cubicBezTo>
                      <a:pt x="116497" y="171019"/>
                      <a:pt x="20670" y="39789"/>
                      <a:pt x="1637" y="13583"/>
                    </a:cubicBezTo>
                    <a:cubicBezTo>
                      <a:pt x="-1139" y="9765"/>
                      <a:pt x="-301" y="4414"/>
                      <a:pt x="3517" y="1637"/>
                    </a:cubicBezTo>
                    <a:cubicBezTo>
                      <a:pt x="7336" y="-1139"/>
                      <a:pt x="12686" y="-300"/>
                      <a:pt x="15463" y="3517"/>
                    </a:cubicBezTo>
                    <a:cubicBezTo>
                      <a:pt x="58966" y="63304"/>
                      <a:pt x="131566" y="160867"/>
                      <a:pt x="141227" y="168156"/>
                    </a:cubicBezTo>
                    <a:cubicBezTo>
                      <a:pt x="144987" y="170990"/>
                      <a:pt x="145768" y="176370"/>
                      <a:pt x="142934" y="180131"/>
                    </a:cubicBezTo>
                    <a:cubicBezTo>
                      <a:pt x="141256" y="182358"/>
                      <a:pt x="138682" y="183544"/>
                      <a:pt x="136079" y="18354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379591" y="2658795"/>
                <a:ext cx="134892" cy="127253"/>
              </a:xfrm>
              <a:custGeom>
                <a:avLst/>
                <a:gdLst/>
                <a:ahLst/>
                <a:cxnLst/>
                <a:rect l="l" t="t" r="r" b="b"/>
                <a:pathLst>
                  <a:path w="287004" h="270751" extrusionOk="0">
                    <a:moveTo>
                      <a:pt x="8570" y="270752"/>
                    </a:moveTo>
                    <a:cubicBezTo>
                      <a:pt x="6285" y="270752"/>
                      <a:pt x="4028" y="269855"/>
                      <a:pt x="2322" y="268062"/>
                    </a:cubicBezTo>
                    <a:cubicBezTo>
                      <a:pt x="-918" y="264620"/>
                      <a:pt x="-744" y="259211"/>
                      <a:pt x="2698" y="255971"/>
                    </a:cubicBezTo>
                    <a:lnTo>
                      <a:pt x="272592" y="2332"/>
                    </a:lnTo>
                    <a:cubicBezTo>
                      <a:pt x="276034" y="-907"/>
                      <a:pt x="281443" y="-763"/>
                      <a:pt x="284683" y="2708"/>
                    </a:cubicBezTo>
                    <a:cubicBezTo>
                      <a:pt x="287922" y="6150"/>
                      <a:pt x="287749" y="11559"/>
                      <a:pt x="284307" y="14799"/>
                    </a:cubicBezTo>
                    <a:lnTo>
                      <a:pt x="14412" y="268438"/>
                    </a:lnTo>
                    <a:cubicBezTo>
                      <a:pt x="12764" y="270000"/>
                      <a:pt x="10652" y="270752"/>
                      <a:pt x="8541" y="2707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654059" y="3990077"/>
                <a:ext cx="1110582" cy="656622"/>
              </a:xfrm>
              <a:custGeom>
                <a:avLst/>
                <a:gdLst/>
                <a:ahLst/>
                <a:cxnLst/>
                <a:rect l="l" t="t" r="r" b="b"/>
                <a:pathLst>
                  <a:path w="2362940" h="1397069" extrusionOk="0">
                    <a:moveTo>
                      <a:pt x="28347" y="419842"/>
                    </a:moveTo>
                    <a:cubicBezTo>
                      <a:pt x="54668" y="366303"/>
                      <a:pt x="103666" y="282307"/>
                      <a:pt x="189832" y="204471"/>
                    </a:cubicBezTo>
                    <a:cubicBezTo>
                      <a:pt x="189832" y="204471"/>
                      <a:pt x="304749" y="100661"/>
                      <a:pt x="476011" y="47179"/>
                    </a:cubicBezTo>
                    <a:cubicBezTo>
                      <a:pt x="855067" y="-71180"/>
                      <a:pt x="2203643" y="7148"/>
                      <a:pt x="2349076" y="583931"/>
                    </a:cubicBezTo>
                    <a:cubicBezTo>
                      <a:pt x="2383322" y="719761"/>
                      <a:pt x="2344361" y="857441"/>
                      <a:pt x="2336175" y="884804"/>
                    </a:cubicBezTo>
                    <a:cubicBezTo>
                      <a:pt x="2252468" y="1164938"/>
                      <a:pt x="1985234" y="1297441"/>
                      <a:pt x="1938290" y="1320725"/>
                    </a:cubicBezTo>
                    <a:cubicBezTo>
                      <a:pt x="1572829" y="1501937"/>
                      <a:pt x="1176823" y="1329489"/>
                      <a:pt x="711312" y="1126757"/>
                    </a:cubicBezTo>
                    <a:cubicBezTo>
                      <a:pt x="457210" y="1016092"/>
                      <a:pt x="608" y="817265"/>
                      <a:pt x="1" y="540284"/>
                    </a:cubicBezTo>
                    <a:cubicBezTo>
                      <a:pt x="-115" y="490621"/>
                      <a:pt x="14463" y="449114"/>
                      <a:pt x="28318" y="4198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7569542" y="4168431"/>
                <a:ext cx="1027335" cy="209639"/>
              </a:xfrm>
              <a:custGeom>
                <a:avLst/>
                <a:gdLst/>
                <a:ahLst/>
                <a:cxnLst/>
                <a:rect l="l" t="t" r="r" b="b"/>
                <a:pathLst>
                  <a:path w="2185820" h="446041" extrusionOk="0">
                    <a:moveTo>
                      <a:pt x="2177247" y="446042"/>
                    </a:moveTo>
                    <a:cubicBezTo>
                      <a:pt x="2176091" y="446042"/>
                      <a:pt x="2174905" y="445811"/>
                      <a:pt x="2173748" y="445319"/>
                    </a:cubicBezTo>
                    <a:cubicBezTo>
                      <a:pt x="1021945" y="-68930"/>
                      <a:pt x="19421" y="23108"/>
                      <a:pt x="9385" y="24062"/>
                    </a:cubicBezTo>
                    <a:cubicBezTo>
                      <a:pt x="4930" y="24670"/>
                      <a:pt x="505" y="21112"/>
                      <a:pt x="42" y="16397"/>
                    </a:cubicBezTo>
                    <a:cubicBezTo>
                      <a:pt x="-421" y="11711"/>
                      <a:pt x="2992" y="7517"/>
                      <a:pt x="7707" y="7026"/>
                    </a:cubicBezTo>
                    <a:cubicBezTo>
                      <a:pt x="17802" y="6071"/>
                      <a:pt x="1024519" y="-86487"/>
                      <a:pt x="2180747" y="429670"/>
                    </a:cubicBezTo>
                    <a:cubicBezTo>
                      <a:pt x="2185057" y="431608"/>
                      <a:pt x="2186995" y="436670"/>
                      <a:pt x="2185086" y="440980"/>
                    </a:cubicBezTo>
                    <a:cubicBezTo>
                      <a:pt x="2183669" y="444162"/>
                      <a:pt x="2180545" y="446042"/>
                      <a:pt x="2177276" y="4460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8385777" y="4293235"/>
                <a:ext cx="53778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14421" h="202239" extrusionOk="0">
                    <a:moveTo>
                      <a:pt x="105864" y="202240"/>
                    </a:moveTo>
                    <a:cubicBezTo>
                      <a:pt x="102884" y="202240"/>
                      <a:pt x="99992" y="200678"/>
                      <a:pt x="98401" y="197872"/>
                    </a:cubicBezTo>
                    <a:cubicBezTo>
                      <a:pt x="53510" y="117925"/>
                      <a:pt x="0" y="20189"/>
                      <a:pt x="0" y="8562"/>
                    </a:cubicBezTo>
                    <a:cubicBezTo>
                      <a:pt x="0" y="3818"/>
                      <a:pt x="3818" y="0"/>
                      <a:pt x="8562" y="0"/>
                    </a:cubicBezTo>
                    <a:cubicBezTo>
                      <a:pt x="13305" y="0"/>
                      <a:pt x="16747" y="3471"/>
                      <a:pt x="17094" y="7896"/>
                    </a:cubicBezTo>
                    <a:cubicBezTo>
                      <a:pt x="20131" y="20739"/>
                      <a:pt x="77633" y="125879"/>
                      <a:pt x="113326" y="189484"/>
                    </a:cubicBezTo>
                    <a:cubicBezTo>
                      <a:pt x="115640" y="193620"/>
                      <a:pt x="114165" y="198827"/>
                      <a:pt x="110058" y="201141"/>
                    </a:cubicBezTo>
                    <a:cubicBezTo>
                      <a:pt x="108727" y="201893"/>
                      <a:pt x="107281" y="202240"/>
                      <a:pt x="105864" y="202240"/>
                    </a:cubicBezTo>
                    <a:close/>
                    <a:moveTo>
                      <a:pt x="17123" y="8562"/>
                    </a:moveTo>
                    <a:lnTo>
                      <a:pt x="17297" y="8562"/>
                    </a:lnTo>
                    <a:lnTo>
                      <a:pt x="17123" y="856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136972" y="4222016"/>
                <a:ext cx="106126" cy="224118"/>
              </a:xfrm>
              <a:custGeom>
                <a:avLst/>
                <a:gdLst/>
                <a:ahLst/>
                <a:cxnLst/>
                <a:rect l="l" t="t" r="r" b="b"/>
                <a:pathLst>
                  <a:path w="225800" h="476847" extrusionOk="0">
                    <a:moveTo>
                      <a:pt x="217217" y="476818"/>
                    </a:moveTo>
                    <a:cubicBezTo>
                      <a:pt x="213977" y="476818"/>
                      <a:pt x="210853" y="474938"/>
                      <a:pt x="209436" y="471814"/>
                    </a:cubicBezTo>
                    <a:lnTo>
                      <a:pt x="775" y="12088"/>
                    </a:lnTo>
                    <a:cubicBezTo>
                      <a:pt x="-1192" y="7778"/>
                      <a:pt x="717" y="2716"/>
                      <a:pt x="5027" y="750"/>
                    </a:cubicBezTo>
                    <a:cubicBezTo>
                      <a:pt x="9365" y="-1159"/>
                      <a:pt x="14427" y="692"/>
                      <a:pt x="16365" y="5002"/>
                    </a:cubicBezTo>
                    <a:lnTo>
                      <a:pt x="225026" y="464728"/>
                    </a:lnTo>
                    <a:cubicBezTo>
                      <a:pt x="226993" y="469038"/>
                      <a:pt x="225084" y="474099"/>
                      <a:pt x="220774" y="476066"/>
                    </a:cubicBezTo>
                    <a:cubicBezTo>
                      <a:pt x="219618" y="476587"/>
                      <a:pt x="218432" y="476847"/>
                      <a:pt x="217217" y="4768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7882173" y="4181029"/>
                <a:ext cx="98634" cy="221627"/>
              </a:xfrm>
              <a:custGeom>
                <a:avLst/>
                <a:gdLst/>
                <a:ahLst/>
                <a:cxnLst/>
                <a:rect l="l" t="t" r="r" b="b"/>
                <a:pathLst>
                  <a:path w="209859" h="471547" extrusionOk="0">
                    <a:moveTo>
                      <a:pt x="201277" y="471519"/>
                    </a:moveTo>
                    <a:cubicBezTo>
                      <a:pt x="197951" y="471519"/>
                      <a:pt x="194769" y="469552"/>
                      <a:pt x="193410" y="466312"/>
                    </a:cubicBezTo>
                    <a:lnTo>
                      <a:pt x="686" y="11908"/>
                    </a:lnTo>
                    <a:cubicBezTo>
                      <a:pt x="-1165" y="7570"/>
                      <a:pt x="859" y="2537"/>
                      <a:pt x="5227" y="686"/>
                    </a:cubicBezTo>
                    <a:cubicBezTo>
                      <a:pt x="9565" y="-1166"/>
                      <a:pt x="14598" y="859"/>
                      <a:pt x="16449" y="5227"/>
                    </a:cubicBezTo>
                    <a:lnTo>
                      <a:pt x="209173" y="459631"/>
                    </a:lnTo>
                    <a:cubicBezTo>
                      <a:pt x="211025" y="463969"/>
                      <a:pt x="209000" y="469002"/>
                      <a:pt x="204632" y="470853"/>
                    </a:cubicBezTo>
                    <a:cubicBezTo>
                      <a:pt x="203533" y="471316"/>
                      <a:pt x="202405" y="471548"/>
                      <a:pt x="201277" y="4715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272551" y="4171610"/>
                <a:ext cx="158041" cy="90138"/>
              </a:xfrm>
              <a:custGeom>
                <a:avLst/>
                <a:gdLst/>
                <a:ahLst/>
                <a:cxnLst/>
                <a:rect l="l" t="t" r="r" b="b"/>
                <a:pathLst>
                  <a:path w="336257" h="191782" extrusionOk="0">
                    <a:moveTo>
                      <a:pt x="8552" y="191782"/>
                    </a:moveTo>
                    <a:cubicBezTo>
                      <a:pt x="5515" y="191782"/>
                      <a:pt x="2594" y="190191"/>
                      <a:pt x="1061" y="187328"/>
                    </a:cubicBezTo>
                    <a:cubicBezTo>
                      <a:pt x="-1224" y="183191"/>
                      <a:pt x="309" y="177985"/>
                      <a:pt x="4445" y="175700"/>
                    </a:cubicBezTo>
                    <a:lnTo>
                      <a:pt x="323569" y="1054"/>
                    </a:lnTo>
                    <a:cubicBezTo>
                      <a:pt x="327676" y="-1202"/>
                      <a:pt x="332911" y="273"/>
                      <a:pt x="335197" y="4438"/>
                    </a:cubicBezTo>
                    <a:cubicBezTo>
                      <a:pt x="337482" y="8574"/>
                      <a:pt x="335949" y="13781"/>
                      <a:pt x="331812" y="16066"/>
                    </a:cubicBezTo>
                    <a:lnTo>
                      <a:pt x="12688" y="190712"/>
                    </a:lnTo>
                    <a:cubicBezTo>
                      <a:pt x="11387" y="191435"/>
                      <a:pt x="9969" y="191753"/>
                      <a:pt x="8581" y="1917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7364461" y="2899064"/>
                <a:ext cx="601560" cy="1138464"/>
              </a:xfrm>
              <a:custGeom>
                <a:avLst/>
                <a:gdLst/>
                <a:ahLst/>
                <a:cxnLst/>
                <a:rect l="l" t="t" r="r" b="b"/>
                <a:pathLst>
                  <a:path w="1279915" h="2422264" extrusionOk="0">
                    <a:moveTo>
                      <a:pt x="376176" y="2373245"/>
                    </a:moveTo>
                    <a:cubicBezTo>
                      <a:pt x="390175" y="2364481"/>
                      <a:pt x="404638" y="2354474"/>
                      <a:pt x="419649" y="2343164"/>
                    </a:cubicBezTo>
                    <a:cubicBezTo>
                      <a:pt x="650583" y="2168981"/>
                      <a:pt x="823204" y="1922978"/>
                      <a:pt x="942228" y="1681950"/>
                    </a:cubicBezTo>
                    <a:cubicBezTo>
                      <a:pt x="1119680" y="1322592"/>
                      <a:pt x="1297595" y="920686"/>
                      <a:pt x="1278505" y="560778"/>
                    </a:cubicBezTo>
                    <a:cubicBezTo>
                      <a:pt x="1261005" y="230663"/>
                      <a:pt x="975405" y="-160281"/>
                      <a:pt x="534740" y="68396"/>
                    </a:cubicBezTo>
                    <a:cubicBezTo>
                      <a:pt x="137664" y="274454"/>
                      <a:pt x="63791" y="939082"/>
                      <a:pt x="29776" y="1246636"/>
                    </a:cubicBezTo>
                    <a:cubicBezTo>
                      <a:pt x="5103" y="1469702"/>
                      <a:pt x="-110971" y="2678254"/>
                      <a:pt x="376176" y="23732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7396594" y="3077332"/>
                <a:ext cx="314657" cy="1301249"/>
              </a:xfrm>
              <a:custGeom>
                <a:avLst/>
                <a:gdLst/>
                <a:ahLst/>
                <a:cxnLst/>
                <a:rect l="l" t="t" r="r" b="b"/>
                <a:pathLst>
                  <a:path w="669482" h="2768614" extrusionOk="0">
                    <a:moveTo>
                      <a:pt x="8556" y="2768615"/>
                    </a:moveTo>
                    <a:cubicBezTo>
                      <a:pt x="8238" y="2768615"/>
                      <a:pt x="7949" y="2768615"/>
                      <a:pt x="7631" y="2768557"/>
                    </a:cubicBezTo>
                    <a:cubicBezTo>
                      <a:pt x="2945" y="2768066"/>
                      <a:pt x="-468" y="2763843"/>
                      <a:pt x="52" y="2759128"/>
                    </a:cubicBezTo>
                    <a:cubicBezTo>
                      <a:pt x="88735" y="1932032"/>
                      <a:pt x="647065" y="25328"/>
                      <a:pt x="652705" y="6151"/>
                    </a:cubicBezTo>
                    <a:cubicBezTo>
                      <a:pt x="654036" y="1610"/>
                      <a:pt x="658837" y="-964"/>
                      <a:pt x="663320" y="337"/>
                    </a:cubicBezTo>
                    <a:cubicBezTo>
                      <a:pt x="667861" y="1668"/>
                      <a:pt x="670465" y="6412"/>
                      <a:pt x="669134" y="10953"/>
                    </a:cubicBezTo>
                    <a:cubicBezTo>
                      <a:pt x="663523" y="30101"/>
                      <a:pt x="105627" y="1935358"/>
                      <a:pt x="17089" y="2760950"/>
                    </a:cubicBezTo>
                    <a:cubicBezTo>
                      <a:pt x="16626" y="2765318"/>
                      <a:pt x="12924" y="2768586"/>
                      <a:pt x="8585" y="27685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583712" y="3130811"/>
                <a:ext cx="77143" cy="129577"/>
              </a:xfrm>
              <a:custGeom>
                <a:avLst/>
                <a:gdLst/>
                <a:ahLst/>
                <a:cxnLst/>
                <a:rect l="l" t="t" r="r" b="b"/>
                <a:pathLst>
                  <a:path w="164135" h="275695" extrusionOk="0">
                    <a:moveTo>
                      <a:pt x="155582" y="275696"/>
                    </a:moveTo>
                    <a:cubicBezTo>
                      <a:pt x="154686" y="275696"/>
                      <a:pt x="153789" y="275551"/>
                      <a:pt x="152863" y="275262"/>
                    </a:cubicBezTo>
                    <a:cubicBezTo>
                      <a:pt x="148872" y="273931"/>
                      <a:pt x="144360" y="272427"/>
                      <a:pt x="1068" y="12714"/>
                    </a:cubicBezTo>
                    <a:cubicBezTo>
                      <a:pt x="-1217" y="8578"/>
                      <a:pt x="287" y="3371"/>
                      <a:pt x="4423" y="1086"/>
                    </a:cubicBezTo>
                    <a:cubicBezTo>
                      <a:pt x="8501" y="-1227"/>
                      <a:pt x="13766" y="276"/>
                      <a:pt x="16051" y="4442"/>
                    </a:cubicBezTo>
                    <a:cubicBezTo>
                      <a:pt x="69532" y="101368"/>
                      <a:pt x="151707" y="248420"/>
                      <a:pt x="161194" y="260655"/>
                    </a:cubicBezTo>
                    <a:cubicBezTo>
                      <a:pt x="163710" y="262853"/>
                      <a:pt x="164809" y="266440"/>
                      <a:pt x="163710" y="269824"/>
                    </a:cubicBezTo>
                    <a:cubicBezTo>
                      <a:pt x="162495" y="273411"/>
                      <a:pt x="159169" y="275667"/>
                      <a:pt x="155582" y="27566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470514" y="3326257"/>
                <a:ext cx="126579" cy="163530"/>
              </a:xfrm>
              <a:custGeom>
                <a:avLst/>
                <a:gdLst/>
                <a:ahLst/>
                <a:cxnLst/>
                <a:rect l="l" t="t" r="r" b="b"/>
                <a:pathLst>
                  <a:path w="269318" h="347937" extrusionOk="0">
                    <a:moveTo>
                      <a:pt x="260770" y="347937"/>
                    </a:moveTo>
                    <a:cubicBezTo>
                      <a:pt x="258196" y="347937"/>
                      <a:pt x="255651" y="346780"/>
                      <a:pt x="253973" y="344553"/>
                    </a:cubicBezTo>
                    <a:lnTo>
                      <a:pt x="1751" y="13743"/>
                    </a:lnTo>
                    <a:cubicBezTo>
                      <a:pt x="-1112" y="10012"/>
                      <a:pt x="-389" y="4604"/>
                      <a:pt x="3371" y="1769"/>
                    </a:cubicBezTo>
                    <a:cubicBezTo>
                      <a:pt x="7073" y="-1095"/>
                      <a:pt x="12453" y="-430"/>
                      <a:pt x="15346" y="3389"/>
                    </a:cubicBezTo>
                    <a:lnTo>
                      <a:pt x="267568" y="334198"/>
                    </a:lnTo>
                    <a:cubicBezTo>
                      <a:pt x="270431" y="337930"/>
                      <a:pt x="269708" y="343338"/>
                      <a:pt x="265948" y="346173"/>
                    </a:cubicBezTo>
                    <a:cubicBezTo>
                      <a:pt x="264415" y="347359"/>
                      <a:pt x="262593" y="347937"/>
                      <a:pt x="260770" y="3479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417845" y="3591074"/>
                <a:ext cx="113861" cy="157622"/>
              </a:xfrm>
              <a:custGeom>
                <a:avLst/>
                <a:gdLst/>
                <a:ahLst/>
                <a:cxnLst/>
                <a:rect l="l" t="t" r="r" b="b"/>
                <a:pathLst>
                  <a:path w="242257" h="335365" extrusionOk="0">
                    <a:moveTo>
                      <a:pt x="233688" y="335366"/>
                    </a:moveTo>
                    <a:cubicBezTo>
                      <a:pt x="231027" y="335366"/>
                      <a:pt x="228366" y="334122"/>
                      <a:pt x="226689" y="331750"/>
                    </a:cubicBezTo>
                    <a:lnTo>
                      <a:pt x="1569" y="13523"/>
                    </a:lnTo>
                    <a:cubicBezTo>
                      <a:pt x="-1150" y="9647"/>
                      <a:pt x="-253" y="4325"/>
                      <a:pt x="3623" y="1577"/>
                    </a:cubicBezTo>
                    <a:cubicBezTo>
                      <a:pt x="7470" y="-1142"/>
                      <a:pt x="12821" y="-274"/>
                      <a:pt x="15569" y="3631"/>
                    </a:cubicBezTo>
                    <a:lnTo>
                      <a:pt x="240688" y="321858"/>
                    </a:lnTo>
                    <a:cubicBezTo>
                      <a:pt x="243407" y="325734"/>
                      <a:pt x="242510" y="331056"/>
                      <a:pt x="238634" y="333804"/>
                    </a:cubicBezTo>
                    <a:cubicBezTo>
                      <a:pt x="237130" y="334874"/>
                      <a:pt x="235395" y="335366"/>
                      <a:pt x="233688" y="3353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7624586" y="3246522"/>
                <a:ext cx="190646" cy="123932"/>
              </a:xfrm>
              <a:custGeom>
                <a:avLst/>
                <a:gdLst/>
                <a:ahLst/>
                <a:cxnLst/>
                <a:rect l="l" t="t" r="r" b="b"/>
                <a:pathLst>
                  <a:path w="405630" h="263686" extrusionOk="0">
                    <a:moveTo>
                      <a:pt x="8573" y="263687"/>
                    </a:moveTo>
                    <a:cubicBezTo>
                      <a:pt x="5738" y="263687"/>
                      <a:pt x="2961" y="262269"/>
                      <a:pt x="1342" y="259695"/>
                    </a:cubicBezTo>
                    <a:cubicBezTo>
                      <a:pt x="-1204" y="255703"/>
                      <a:pt x="-18" y="250410"/>
                      <a:pt x="3974" y="247894"/>
                    </a:cubicBezTo>
                    <a:lnTo>
                      <a:pt x="392488" y="1342"/>
                    </a:lnTo>
                    <a:cubicBezTo>
                      <a:pt x="396450" y="-1204"/>
                      <a:pt x="401772" y="-18"/>
                      <a:pt x="404289" y="3974"/>
                    </a:cubicBezTo>
                    <a:cubicBezTo>
                      <a:pt x="406834" y="7965"/>
                      <a:pt x="405648" y="13258"/>
                      <a:pt x="401657" y="15775"/>
                    </a:cubicBezTo>
                    <a:lnTo>
                      <a:pt x="13143" y="262327"/>
                    </a:lnTo>
                    <a:cubicBezTo>
                      <a:pt x="11726" y="263224"/>
                      <a:pt x="10135" y="263658"/>
                      <a:pt x="8573" y="2636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5" name="Google Shape;55;p2"/>
            <p:cNvGrpSpPr/>
            <p:nvPr/>
          </p:nvGrpSpPr>
          <p:grpSpPr>
            <a:xfrm flipH="1">
              <a:off x="7373855" y="3675291"/>
              <a:ext cx="2113822" cy="1857413"/>
              <a:chOff x="5566916" y="2254695"/>
              <a:chExt cx="2691738" cy="2365227"/>
            </a:xfrm>
          </p:grpSpPr>
          <p:sp>
            <p:nvSpPr>
              <p:cNvPr id="56" name="Google Shape;56;p2"/>
              <p:cNvSpPr/>
              <p:nvPr/>
            </p:nvSpPr>
            <p:spPr>
              <a:xfrm>
                <a:off x="6122125" y="3591837"/>
                <a:ext cx="1400077" cy="697914"/>
              </a:xfrm>
              <a:custGeom>
                <a:avLst/>
                <a:gdLst/>
                <a:ahLst/>
                <a:cxnLst/>
                <a:rect l="l" t="t" r="r" b="b"/>
                <a:pathLst>
                  <a:path w="4058193" h="2022939" extrusionOk="0">
                    <a:moveTo>
                      <a:pt x="2653819" y="104879"/>
                    </a:moveTo>
                    <a:cubicBezTo>
                      <a:pt x="2984955" y="39689"/>
                      <a:pt x="3466710" y="-23754"/>
                      <a:pt x="4058193" y="8815"/>
                    </a:cubicBezTo>
                    <a:cubicBezTo>
                      <a:pt x="3472669" y="568808"/>
                      <a:pt x="2829250" y="1069982"/>
                      <a:pt x="2117353" y="1437489"/>
                    </a:cubicBezTo>
                    <a:cubicBezTo>
                      <a:pt x="1857982" y="1571412"/>
                      <a:pt x="1853" y="2338583"/>
                      <a:pt x="4" y="1876503"/>
                    </a:cubicBezTo>
                    <a:cubicBezTo>
                      <a:pt x="-1229" y="1562987"/>
                      <a:pt x="314085" y="1245567"/>
                      <a:pt x="621796" y="1015426"/>
                    </a:cubicBezTo>
                    <a:cubicBezTo>
                      <a:pt x="1529723" y="336356"/>
                      <a:pt x="2521539" y="130924"/>
                      <a:pt x="2653819" y="10487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6120439" y="3594885"/>
                <a:ext cx="1401768" cy="702387"/>
              </a:xfrm>
              <a:custGeom>
                <a:avLst/>
                <a:gdLst/>
                <a:ahLst/>
                <a:cxnLst/>
                <a:rect l="l" t="t" r="r" b="b"/>
                <a:pathLst>
                  <a:path w="4063097" h="2035904" extrusionOk="0">
                    <a:moveTo>
                      <a:pt x="3468121" y="244422"/>
                    </a:moveTo>
                    <a:cubicBezTo>
                      <a:pt x="3715060" y="138907"/>
                      <a:pt x="3921417" y="55891"/>
                      <a:pt x="4063097" y="0"/>
                    </a:cubicBezTo>
                    <a:cubicBezTo>
                      <a:pt x="3763246" y="305759"/>
                      <a:pt x="3308614" y="717701"/>
                      <a:pt x="2683894" y="1109866"/>
                    </a:cubicBezTo>
                    <a:cubicBezTo>
                      <a:pt x="2489353" y="1232025"/>
                      <a:pt x="2355943" y="1303482"/>
                      <a:pt x="2122257" y="1428673"/>
                    </a:cubicBezTo>
                    <a:cubicBezTo>
                      <a:pt x="2122257" y="1428673"/>
                      <a:pt x="620843" y="2233088"/>
                      <a:pt x="86587" y="1990207"/>
                    </a:cubicBezTo>
                    <a:cubicBezTo>
                      <a:pt x="71536" y="1983375"/>
                      <a:pt x="58693" y="1973769"/>
                      <a:pt x="58693" y="1973769"/>
                    </a:cubicBezTo>
                    <a:cubicBezTo>
                      <a:pt x="53607" y="1969967"/>
                      <a:pt x="37066" y="1957073"/>
                      <a:pt x="21552" y="1933237"/>
                    </a:cubicBezTo>
                    <a:cubicBezTo>
                      <a:pt x="11791" y="1918236"/>
                      <a:pt x="-7062" y="1889263"/>
                      <a:pt x="2750" y="1875445"/>
                    </a:cubicBezTo>
                    <a:cubicBezTo>
                      <a:pt x="6397" y="1870308"/>
                      <a:pt x="12716" y="1869075"/>
                      <a:pt x="15079" y="1868561"/>
                    </a:cubicBezTo>
                    <a:cubicBezTo>
                      <a:pt x="56330" y="1859828"/>
                      <a:pt x="90748" y="1830958"/>
                      <a:pt x="130304" y="1816368"/>
                    </a:cubicBezTo>
                    <a:cubicBezTo>
                      <a:pt x="226932" y="1780717"/>
                      <a:pt x="1908350" y="972038"/>
                      <a:pt x="2217859" y="823371"/>
                    </a:cubicBezTo>
                    <a:cubicBezTo>
                      <a:pt x="2908128" y="491772"/>
                      <a:pt x="3157636" y="377113"/>
                      <a:pt x="3468121" y="244473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6130461" y="2254695"/>
                <a:ext cx="642945" cy="1550875"/>
              </a:xfrm>
              <a:custGeom>
                <a:avLst/>
                <a:gdLst/>
                <a:ahLst/>
                <a:cxnLst/>
                <a:rect l="l" t="t" r="r" b="b"/>
                <a:pathLst>
                  <a:path w="1863610" h="4495291" extrusionOk="0">
                    <a:moveTo>
                      <a:pt x="363092" y="1713010"/>
                    </a:moveTo>
                    <a:cubicBezTo>
                      <a:pt x="671934" y="1065019"/>
                      <a:pt x="1206447" y="526499"/>
                      <a:pt x="1732329" y="0"/>
                    </a:cubicBezTo>
                    <a:cubicBezTo>
                      <a:pt x="1907812" y="763370"/>
                      <a:pt x="1873548" y="1371703"/>
                      <a:pt x="1821971" y="1752463"/>
                    </a:cubicBezTo>
                    <a:cubicBezTo>
                      <a:pt x="1583457" y="3514224"/>
                      <a:pt x="428385" y="4447478"/>
                      <a:pt x="206103" y="4491964"/>
                    </a:cubicBezTo>
                    <a:cubicBezTo>
                      <a:pt x="101358" y="4512924"/>
                      <a:pt x="35552" y="4431758"/>
                      <a:pt x="17470" y="4335540"/>
                    </a:cubicBezTo>
                    <a:cubicBezTo>
                      <a:pt x="1699" y="4251755"/>
                      <a:pt x="10124" y="4164527"/>
                      <a:pt x="7144" y="4079817"/>
                    </a:cubicBezTo>
                    <a:cubicBezTo>
                      <a:pt x="2983" y="3962075"/>
                      <a:pt x="826" y="3844230"/>
                      <a:pt x="158" y="3726386"/>
                    </a:cubicBezTo>
                    <a:cubicBezTo>
                      <a:pt x="-3695" y="3042486"/>
                      <a:pt x="61546" y="2345590"/>
                      <a:pt x="363041" y="171295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6130496" y="2254695"/>
                <a:ext cx="597618" cy="1548467"/>
              </a:xfrm>
              <a:custGeom>
                <a:avLst/>
                <a:gdLst/>
                <a:ahLst/>
                <a:cxnLst/>
                <a:rect l="l" t="t" r="r" b="b"/>
                <a:pathLst>
                  <a:path w="1732226" h="4488310" extrusionOk="0">
                    <a:moveTo>
                      <a:pt x="362989" y="1713010"/>
                    </a:moveTo>
                    <a:cubicBezTo>
                      <a:pt x="671831" y="1065019"/>
                      <a:pt x="1206344" y="526499"/>
                      <a:pt x="1732227" y="0"/>
                    </a:cubicBezTo>
                    <a:cubicBezTo>
                      <a:pt x="1665753" y="168239"/>
                      <a:pt x="1558131" y="444203"/>
                      <a:pt x="1431451" y="787463"/>
                    </a:cubicBezTo>
                    <a:cubicBezTo>
                      <a:pt x="1186360" y="1451687"/>
                      <a:pt x="1111462" y="1713267"/>
                      <a:pt x="665564" y="3014386"/>
                    </a:cubicBezTo>
                    <a:cubicBezTo>
                      <a:pt x="665564" y="3014386"/>
                      <a:pt x="527838" y="3416312"/>
                      <a:pt x="265745" y="4138431"/>
                    </a:cubicBezTo>
                    <a:cubicBezTo>
                      <a:pt x="213963" y="4281087"/>
                      <a:pt x="209134" y="4281036"/>
                      <a:pt x="191873" y="4337030"/>
                    </a:cubicBezTo>
                    <a:cubicBezTo>
                      <a:pt x="180469" y="4373966"/>
                      <a:pt x="163157" y="4408847"/>
                      <a:pt x="150058" y="4445217"/>
                    </a:cubicBezTo>
                    <a:cubicBezTo>
                      <a:pt x="138961" y="4476091"/>
                      <a:pt x="136342" y="4485389"/>
                      <a:pt x="128174" y="4487752"/>
                    </a:cubicBezTo>
                    <a:cubicBezTo>
                      <a:pt x="100588" y="4495715"/>
                      <a:pt x="32829" y="4417271"/>
                      <a:pt x="17470" y="4335592"/>
                    </a:cubicBezTo>
                    <a:cubicBezTo>
                      <a:pt x="1699" y="4251806"/>
                      <a:pt x="10123" y="4164578"/>
                      <a:pt x="7144" y="4079868"/>
                    </a:cubicBezTo>
                    <a:cubicBezTo>
                      <a:pt x="2983" y="3962126"/>
                      <a:pt x="825" y="3844282"/>
                      <a:pt x="158" y="3726437"/>
                    </a:cubicBezTo>
                    <a:cubicBezTo>
                      <a:pt x="-3695" y="3042538"/>
                      <a:pt x="61546" y="2345642"/>
                      <a:pt x="363041" y="1713010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112233" y="2872780"/>
                <a:ext cx="1104601" cy="405187"/>
              </a:xfrm>
              <a:custGeom>
                <a:avLst/>
                <a:gdLst/>
                <a:ahLst/>
                <a:cxnLst/>
                <a:rect l="l" t="t" r="r" b="b"/>
                <a:pathLst>
                  <a:path w="3201741" h="1174455" extrusionOk="0">
                    <a:moveTo>
                      <a:pt x="1388147" y="145809"/>
                    </a:moveTo>
                    <a:cubicBezTo>
                      <a:pt x="1561883" y="92178"/>
                      <a:pt x="1873704" y="-1522"/>
                      <a:pt x="2295458" y="19"/>
                    </a:cubicBezTo>
                    <a:cubicBezTo>
                      <a:pt x="2603220" y="1098"/>
                      <a:pt x="2910777" y="51903"/>
                      <a:pt x="3201741" y="152282"/>
                    </a:cubicBezTo>
                    <a:cubicBezTo>
                      <a:pt x="2655208" y="630184"/>
                      <a:pt x="2128914" y="867312"/>
                      <a:pt x="1797470" y="987108"/>
                    </a:cubicBezTo>
                    <a:cubicBezTo>
                      <a:pt x="1694112" y="1024455"/>
                      <a:pt x="1103861" y="1231068"/>
                      <a:pt x="389807" y="1159509"/>
                    </a:cubicBezTo>
                    <a:cubicBezTo>
                      <a:pt x="137422" y="1134234"/>
                      <a:pt x="18756" y="1089131"/>
                      <a:pt x="1752" y="1018599"/>
                    </a:cubicBezTo>
                    <a:cubicBezTo>
                      <a:pt x="-7084" y="982023"/>
                      <a:pt x="1752" y="898288"/>
                      <a:pt x="420835" y="631777"/>
                    </a:cubicBezTo>
                    <a:cubicBezTo>
                      <a:pt x="745498" y="425318"/>
                      <a:pt x="993465" y="267661"/>
                      <a:pt x="1388147" y="14580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112865" y="2925134"/>
                <a:ext cx="1104002" cy="353327"/>
              </a:xfrm>
              <a:custGeom>
                <a:avLst/>
                <a:gdLst/>
                <a:ahLst/>
                <a:cxnLst/>
                <a:rect l="l" t="t" r="r" b="b"/>
                <a:pathLst>
                  <a:path w="3200006" h="1024135" extrusionOk="0">
                    <a:moveTo>
                      <a:pt x="3199903" y="0"/>
                    </a:moveTo>
                    <a:cubicBezTo>
                      <a:pt x="3055808" y="131663"/>
                      <a:pt x="2879247" y="274115"/>
                      <a:pt x="2667651" y="411377"/>
                    </a:cubicBezTo>
                    <a:cubicBezTo>
                      <a:pt x="2347303" y="619121"/>
                      <a:pt x="2043033" y="752377"/>
                      <a:pt x="1794964" y="839347"/>
                    </a:cubicBezTo>
                    <a:cubicBezTo>
                      <a:pt x="1663968" y="885221"/>
                      <a:pt x="1551466" y="915325"/>
                      <a:pt x="1467937" y="935051"/>
                    </a:cubicBezTo>
                    <a:cubicBezTo>
                      <a:pt x="1155295" y="1008922"/>
                      <a:pt x="908663" y="1017912"/>
                      <a:pt x="721520" y="1023769"/>
                    </a:cubicBezTo>
                    <a:cubicBezTo>
                      <a:pt x="676878" y="1025155"/>
                      <a:pt x="592425" y="1022535"/>
                      <a:pt x="423518" y="1017193"/>
                    </a:cubicBezTo>
                    <a:cubicBezTo>
                      <a:pt x="374356" y="1015652"/>
                      <a:pt x="202315" y="1009025"/>
                      <a:pt x="79539" y="946301"/>
                    </a:cubicBezTo>
                    <a:cubicBezTo>
                      <a:pt x="59094" y="935873"/>
                      <a:pt x="-1165" y="904280"/>
                      <a:pt x="17" y="866317"/>
                    </a:cubicBezTo>
                    <a:cubicBezTo>
                      <a:pt x="223" y="860255"/>
                      <a:pt x="2020" y="849827"/>
                      <a:pt x="8596" y="840580"/>
                    </a:cubicBezTo>
                    <a:cubicBezTo>
                      <a:pt x="12141" y="835597"/>
                      <a:pt x="20052" y="826761"/>
                      <a:pt x="64333" y="810837"/>
                    </a:cubicBezTo>
                    <a:cubicBezTo>
                      <a:pt x="73888" y="807395"/>
                      <a:pt x="78666" y="805700"/>
                      <a:pt x="85138" y="803799"/>
                    </a:cubicBezTo>
                    <a:cubicBezTo>
                      <a:pt x="136817" y="788696"/>
                      <a:pt x="829809" y="541911"/>
                      <a:pt x="1534719" y="332729"/>
                    </a:cubicBezTo>
                    <a:cubicBezTo>
                      <a:pt x="2327319" y="97553"/>
                      <a:pt x="2653986" y="52655"/>
                      <a:pt x="2770957" y="37912"/>
                    </a:cubicBezTo>
                    <a:cubicBezTo>
                      <a:pt x="2948854" y="15463"/>
                      <a:pt x="3097470" y="5188"/>
                      <a:pt x="3200006" y="51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7108717" y="2310310"/>
                <a:ext cx="492682" cy="685828"/>
              </a:xfrm>
              <a:custGeom>
                <a:avLst/>
                <a:gdLst/>
                <a:ahLst/>
                <a:cxnLst/>
                <a:rect l="l" t="t" r="r" b="b"/>
                <a:pathLst>
                  <a:path w="1428065" h="1987906" extrusionOk="0">
                    <a:moveTo>
                      <a:pt x="389553" y="775185"/>
                    </a:moveTo>
                    <a:cubicBezTo>
                      <a:pt x="645072" y="413946"/>
                      <a:pt x="1016380" y="136800"/>
                      <a:pt x="1428065" y="0"/>
                    </a:cubicBezTo>
                    <a:cubicBezTo>
                      <a:pt x="1204037" y="745185"/>
                      <a:pt x="806941" y="1471516"/>
                      <a:pt x="183556" y="1935138"/>
                    </a:cubicBezTo>
                    <a:cubicBezTo>
                      <a:pt x="-108949" y="2152642"/>
                      <a:pt x="25900" y="1637701"/>
                      <a:pt x="66277" y="1478297"/>
                    </a:cubicBezTo>
                    <a:cubicBezTo>
                      <a:pt x="129720" y="1227916"/>
                      <a:pt x="239397" y="987347"/>
                      <a:pt x="389502" y="775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7104636" y="2310310"/>
                <a:ext cx="496778" cy="685407"/>
              </a:xfrm>
              <a:custGeom>
                <a:avLst/>
                <a:gdLst/>
                <a:ahLst/>
                <a:cxnLst/>
                <a:rect l="l" t="t" r="r" b="b"/>
                <a:pathLst>
                  <a:path w="1439936" h="1986687" extrusionOk="0">
                    <a:moveTo>
                      <a:pt x="401424" y="775185"/>
                    </a:moveTo>
                    <a:cubicBezTo>
                      <a:pt x="580503" y="524393"/>
                      <a:pt x="771294" y="371205"/>
                      <a:pt x="862118" y="303447"/>
                    </a:cubicBezTo>
                    <a:cubicBezTo>
                      <a:pt x="1038320" y="171887"/>
                      <a:pt x="1234094" y="68426"/>
                      <a:pt x="1439936" y="0"/>
                    </a:cubicBezTo>
                    <a:cubicBezTo>
                      <a:pt x="1381785" y="68837"/>
                      <a:pt x="1294300" y="172092"/>
                      <a:pt x="1186781" y="297488"/>
                    </a:cubicBezTo>
                    <a:cubicBezTo>
                      <a:pt x="1093903" y="405778"/>
                      <a:pt x="1039347" y="468553"/>
                      <a:pt x="1002052" y="511910"/>
                    </a:cubicBezTo>
                    <a:cubicBezTo>
                      <a:pt x="774839" y="775750"/>
                      <a:pt x="661207" y="907670"/>
                      <a:pt x="586359" y="1018169"/>
                    </a:cubicBezTo>
                    <a:cubicBezTo>
                      <a:pt x="363050" y="1347764"/>
                      <a:pt x="74501" y="1961337"/>
                      <a:pt x="70545" y="1978546"/>
                    </a:cubicBezTo>
                    <a:cubicBezTo>
                      <a:pt x="70391" y="1979317"/>
                      <a:pt x="69312" y="1985070"/>
                      <a:pt x="65511" y="1986406"/>
                    </a:cubicBezTo>
                    <a:cubicBezTo>
                      <a:pt x="62429" y="1987536"/>
                      <a:pt x="58935" y="1985121"/>
                      <a:pt x="54312" y="1981834"/>
                    </a:cubicBezTo>
                    <a:cubicBezTo>
                      <a:pt x="42599" y="1973512"/>
                      <a:pt x="36743" y="1969351"/>
                      <a:pt x="36435" y="1969094"/>
                    </a:cubicBezTo>
                    <a:cubicBezTo>
                      <a:pt x="-69851" y="1867482"/>
                      <a:pt x="90220" y="1414597"/>
                      <a:pt x="90272" y="1414597"/>
                    </a:cubicBezTo>
                    <a:cubicBezTo>
                      <a:pt x="162242" y="1211015"/>
                      <a:pt x="232877" y="1011285"/>
                      <a:pt x="401424" y="775185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7555593" y="2300587"/>
                <a:ext cx="703061" cy="480854"/>
              </a:xfrm>
              <a:custGeom>
                <a:avLst/>
                <a:gdLst/>
                <a:ahLst/>
                <a:cxnLst/>
                <a:rect l="l" t="t" r="r" b="b"/>
                <a:pathLst>
                  <a:path w="2037857" h="1393779" extrusionOk="0">
                    <a:moveTo>
                      <a:pt x="785541" y="336969"/>
                    </a:moveTo>
                    <a:cubicBezTo>
                      <a:pt x="1157106" y="96656"/>
                      <a:pt x="1604802" y="-22524"/>
                      <a:pt x="2037858" y="3521"/>
                    </a:cubicBezTo>
                    <a:cubicBezTo>
                      <a:pt x="1920527" y="268748"/>
                      <a:pt x="1704153" y="646015"/>
                      <a:pt x="1312400" y="963024"/>
                    </a:cubicBezTo>
                    <a:cubicBezTo>
                      <a:pt x="1268940" y="998213"/>
                      <a:pt x="793247" y="1374453"/>
                      <a:pt x="245377" y="1393152"/>
                    </a:cubicBezTo>
                    <a:cubicBezTo>
                      <a:pt x="151831" y="1396337"/>
                      <a:pt x="52069" y="1389248"/>
                      <a:pt x="14619" y="1328014"/>
                    </a:cubicBezTo>
                    <a:cubicBezTo>
                      <a:pt x="-48875" y="1224142"/>
                      <a:pt x="108063" y="1028779"/>
                      <a:pt x="224007" y="869478"/>
                    </a:cubicBezTo>
                    <a:cubicBezTo>
                      <a:pt x="376013" y="660605"/>
                      <a:pt x="567266" y="478135"/>
                      <a:pt x="785541" y="3369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7554171" y="2299791"/>
                <a:ext cx="704471" cy="462986"/>
              </a:xfrm>
              <a:custGeom>
                <a:avLst/>
                <a:gdLst/>
                <a:ahLst/>
                <a:cxnLst/>
                <a:rect l="l" t="t" r="r" b="b"/>
                <a:pathLst>
                  <a:path w="2041944" h="1341989" extrusionOk="0">
                    <a:moveTo>
                      <a:pt x="32011" y="1341990"/>
                    </a:moveTo>
                    <a:cubicBezTo>
                      <a:pt x="381127" y="1080204"/>
                      <a:pt x="758034" y="814360"/>
                      <a:pt x="1163247" y="549749"/>
                    </a:cubicBezTo>
                    <a:cubicBezTo>
                      <a:pt x="1462790" y="354129"/>
                      <a:pt x="1756323" y="173201"/>
                      <a:pt x="2041944" y="5835"/>
                    </a:cubicBezTo>
                    <a:cubicBezTo>
                      <a:pt x="1871188" y="-7161"/>
                      <a:pt x="1661235" y="-1408"/>
                      <a:pt x="1430478" y="53713"/>
                    </a:cubicBezTo>
                    <a:cubicBezTo>
                      <a:pt x="1369758" y="68200"/>
                      <a:pt x="1076173" y="141454"/>
                      <a:pt x="750380" y="359164"/>
                    </a:cubicBezTo>
                    <a:cubicBezTo>
                      <a:pt x="617484" y="447984"/>
                      <a:pt x="526249" y="529406"/>
                      <a:pt x="495221" y="557712"/>
                    </a:cubicBezTo>
                    <a:cubicBezTo>
                      <a:pt x="370391" y="671549"/>
                      <a:pt x="161465" y="890132"/>
                      <a:pt x="12541" y="1215258"/>
                    </a:cubicBezTo>
                    <a:cubicBezTo>
                      <a:pt x="9408" y="1222039"/>
                      <a:pt x="6891" y="1227638"/>
                      <a:pt x="5298" y="1231286"/>
                    </a:cubicBezTo>
                    <a:cubicBezTo>
                      <a:pt x="2472" y="1239299"/>
                      <a:pt x="-763" y="1251680"/>
                      <a:pt x="161" y="1266783"/>
                    </a:cubicBezTo>
                    <a:cubicBezTo>
                      <a:pt x="367" y="1270482"/>
                      <a:pt x="829" y="1273358"/>
                      <a:pt x="1754" y="1279060"/>
                    </a:cubicBezTo>
                    <a:cubicBezTo>
                      <a:pt x="5144" y="1300225"/>
                      <a:pt x="7044" y="1312349"/>
                      <a:pt x="14442" y="1324010"/>
                    </a:cubicBezTo>
                    <a:cubicBezTo>
                      <a:pt x="17370" y="1328582"/>
                      <a:pt x="22610" y="1335414"/>
                      <a:pt x="32011" y="1341938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5566916" y="2412866"/>
                <a:ext cx="2491380" cy="2207055"/>
              </a:xfrm>
              <a:custGeom>
                <a:avLst/>
                <a:gdLst/>
                <a:ahLst/>
                <a:cxnLst/>
                <a:rect l="l" t="t" r="r" b="b"/>
                <a:pathLst>
                  <a:path w="7221390" h="6397262" extrusionOk="0">
                    <a:moveTo>
                      <a:pt x="7220142" y="37970"/>
                    </a:moveTo>
                    <a:cubicBezTo>
                      <a:pt x="7217932" y="34425"/>
                      <a:pt x="7213258" y="33244"/>
                      <a:pt x="7209662" y="35555"/>
                    </a:cubicBezTo>
                    <a:cubicBezTo>
                      <a:pt x="7200261" y="41412"/>
                      <a:pt x="6252470" y="634847"/>
                      <a:pt x="4896487" y="1709421"/>
                    </a:cubicBezTo>
                    <a:cubicBezTo>
                      <a:pt x="4745200" y="1829321"/>
                      <a:pt x="4584872" y="1958415"/>
                      <a:pt x="4416889" y="2096243"/>
                    </a:cubicBezTo>
                    <a:cubicBezTo>
                      <a:pt x="4450383" y="1945316"/>
                      <a:pt x="4690798" y="1005744"/>
                      <a:pt x="5663401" y="12901"/>
                    </a:cubicBezTo>
                    <a:cubicBezTo>
                      <a:pt x="5666330" y="9921"/>
                      <a:pt x="5666278" y="5093"/>
                      <a:pt x="5663298" y="2164"/>
                    </a:cubicBezTo>
                    <a:cubicBezTo>
                      <a:pt x="5660319" y="-764"/>
                      <a:pt x="5655542" y="-712"/>
                      <a:pt x="5652562" y="2267"/>
                    </a:cubicBezTo>
                    <a:cubicBezTo>
                      <a:pt x="4620420" y="1055933"/>
                      <a:pt x="4410160" y="2050626"/>
                      <a:pt x="4398139" y="2111654"/>
                    </a:cubicBezTo>
                    <a:cubicBezTo>
                      <a:pt x="4240687" y="2241006"/>
                      <a:pt x="4076455" y="2378166"/>
                      <a:pt x="3906571" y="2522672"/>
                    </a:cubicBezTo>
                    <a:cubicBezTo>
                      <a:pt x="3906058" y="2522826"/>
                      <a:pt x="3905750" y="2522980"/>
                      <a:pt x="3905544" y="2523032"/>
                    </a:cubicBezTo>
                    <a:cubicBezTo>
                      <a:pt x="3903438" y="2523802"/>
                      <a:pt x="3901845" y="2525395"/>
                      <a:pt x="3901075" y="2527347"/>
                    </a:cubicBezTo>
                    <a:cubicBezTo>
                      <a:pt x="3168938" y="3150372"/>
                      <a:pt x="2331441" y="3911327"/>
                      <a:pt x="1469028" y="4790230"/>
                    </a:cubicBezTo>
                    <a:cubicBezTo>
                      <a:pt x="1815626" y="4086553"/>
                      <a:pt x="3045905" y="402908"/>
                      <a:pt x="3058491" y="365304"/>
                    </a:cubicBezTo>
                    <a:cubicBezTo>
                      <a:pt x="3059827" y="361349"/>
                      <a:pt x="3057669" y="357034"/>
                      <a:pt x="3053662" y="355698"/>
                    </a:cubicBezTo>
                    <a:cubicBezTo>
                      <a:pt x="3049707" y="354414"/>
                      <a:pt x="3045392" y="356520"/>
                      <a:pt x="3044056" y="360527"/>
                    </a:cubicBezTo>
                    <a:cubicBezTo>
                      <a:pt x="3031367" y="398541"/>
                      <a:pt x="1772526" y="4167667"/>
                      <a:pt x="1443702" y="4806823"/>
                    </a:cubicBezTo>
                    <a:cubicBezTo>
                      <a:pt x="1442264" y="4809597"/>
                      <a:pt x="1442726" y="4812884"/>
                      <a:pt x="1444627" y="4815145"/>
                    </a:cubicBezTo>
                    <a:cubicBezTo>
                      <a:pt x="966467" y="5303322"/>
                      <a:pt x="481013" y="5827612"/>
                      <a:pt x="1827" y="6384677"/>
                    </a:cubicBezTo>
                    <a:cubicBezTo>
                      <a:pt x="-896" y="6387862"/>
                      <a:pt x="-537" y="6392639"/>
                      <a:pt x="2648" y="6395413"/>
                    </a:cubicBezTo>
                    <a:cubicBezTo>
                      <a:pt x="4087" y="6396646"/>
                      <a:pt x="5833" y="6397262"/>
                      <a:pt x="7631" y="6397262"/>
                    </a:cubicBezTo>
                    <a:cubicBezTo>
                      <a:pt x="9789" y="6397262"/>
                      <a:pt x="11895" y="6396389"/>
                      <a:pt x="13385" y="6394642"/>
                    </a:cubicBezTo>
                    <a:cubicBezTo>
                      <a:pt x="149466" y="6236421"/>
                      <a:pt x="286061" y="6080921"/>
                      <a:pt x="422810" y="5928093"/>
                    </a:cubicBezTo>
                    <a:cubicBezTo>
                      <a:pt x="423786" y="5928555"/>
                      <a:pt x="424865" y="5928813"/>
                      <a:pt x="425995" y="5928813"/>
                    </a:cubicBezTo>
                    <a:cubicBezTo>
                      <a:pt x="427485" y="5928813"/>
                      <a:pt x="428975" y="5928350"/>
                      <a:pt x="430310" y="5927477"/>
                    </a:cubicBezTo>
                    <a:cubicBezTo>
                      <a:pt x="782919" y="5683517"/>
                      <a:pt x="5044846" y="3697625"/>
                      <a:pt x="5087843" y="3677590"/>
                    </a:cubicBezTo>
                    <a:cubicBezTo>
                      <a:pt x="5091644" y="3675792"/>
                      <a:pt x="5093288" y="3671271"/>
                      <a:pt x="5091542" y="3667521"/>
                    </a:cubicBezTo>
                    <a:cubicBezTo>
                      <a:pt x="5089744" y="3663720"/>
                      <a:pt x="5085274" y="3662128"/>
                      <a:pt x="5081473" y="3663823"/>
                    </a:cubicBezTo>
                    <a:cubicBezTo>
                      <a:pt x="5039452" y="3683395"/>
                      <a:pt x="969395" y="5579851"/>
                      <a:pt x="452246" y="5895319"/>
                    </a:cubicBezTo>
                    <a:cubicBezTo>
                      <a:pt x="1665881" y="4542931"/>
                      <a:pt x="2893026" y="3405068"/>
                      <a:pt x="3914431" y="2536028"/>
                    </a:cubicBezTo>
                    <a:cubicBezTo>
                      <a:pt x="4022310" y="2497603"/>
                      <a:pt x="6407096" y="1650345"/>
                      <a:pt x="7177761" y="1548374"/>
                    </a:cubicBezTo>
                    <a:cubicBezTo>
                      <a:pt x="7181922" y="1547809"/>
                      <a:pt x="7184850" y="1544007"/>
                      <a:pt x="7184285" y="1539846"/>
                    </a:cubicBezTo>
                    <a:cubicBezTo>
                      <a:pt x="7183720" y="1535685"/>
                      <a:pt x="7179816" y="1532963"/>
                      <a:pt x="7175757" y="1533322"/>
                    </a:cubicBezTo>
                    <a:cubicBezTo>
                      <a:pt x="6445881" y="1629848"/>
                      <a:pt x="4274181" y="2392498"/>
                      <a:pt x="3946949" y="2508340"/>
                    </a:cubicBezTo>
                    <a:cubicBezTo>
                      <a:pt x="4106507" y="2372875"/>
                      <a:pt x="4261030" y="2243986"/>
                      <a:pt x="4409543" y="2121980"/>
                    </a:cubicBezTo>
                    <a:cubicBezTo>
                      <a:pt x="4409800" y="2121774"/>
                      <a:pt x="4410005" y="2121620"/>
                      <a:pt x="4410262" y="2121415"/>
                    </a:cubicBezTo>
                    <a:cubicBezTo>
                      <a:pt x="4584101" y="1978604"/>
                      <a:pt x="4749720" y="1845194"/>
                      <a:pt x="4905836" y="1721493"/>
                    </a:cubicBezTo>
                    <a:cubicBezTo>
                      <a:pt x="6261203" y="647330"/>
                      <a:pt x="7208429" y="54306"/>
                      <a:pt x="7217830" y="48398"/>
                    </a:cubicBezTo>
                    <a:cubicBezTo>
                      <a:pt x="7221375" y="46189"/>
                      <a:pt x="7222453" y="41514"/>
                      <a:pt x="7220245" y="37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7" name="Google Shape;67;p2"/>
            <p:cNvGrpSpPr/>
            <p:nvPr/>
          </p:nvGrpSpPr>
          <p:grpSpPr>
            <a:xfrm rot="10800000">
              <a:off x="7927410" y="-116638"/>
              <a:ext cx="1341954" cy="1312287"/>
              <a:chOff x="6920359" y="1788354"/>
              <a:chExt cx="3297184" cy="3224292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9497739" y="2014764"/>
                <a:ext cx="719804" cy="535563"/>
              </a:xfrm>
              <a:custGeom>
                <a:avLst/>
                <a:gdLst/>
                <a:ahLst/>
                <a:cxnLst/>
                <a:rect l="l" t="t" r="r" b="b"/>
                <a:pathLst>
                  <a:path w="1531497" h="1139495" extrusionOk="0">
                    <a:moveTo>
                      <a:pt x="671430" y="1046384"/>
                    </a:moveTo>
                    <a:cubicBezTo>
                      <a:pt x="1005305" y="945698"/>
                      <a:pt x="1535838" y="673663"/>
                      <a:pt x="1531470" y="332382"/>
                    </a:cubicBezTo>
                    <a:cubicBezTo>
                      <a:pt x="1530053" y="221573"/>
                      <a:pt x="1472060" y="87884"/>
                      <a:pt x="1366138" y="30295"/>
                    </a:cubicBezTo>
                    <a:cubicBezTo>
                      <a:pt x="1271237" y="-21278"/>
                      <a:pt x="1155828" y="-1985"/>
                      <a:pt x="1023701" y="50484"/>
                    </a:cubicBezTo>
                    <a:cubicBezTo>
                      <a:pt x="533055" y="245406"/>
                      <a:pt x="-113379" y="868527"/>
                      <a:pt x="17013" y="1073717"/>
                    </a:cubicBezTo>
                    <a:cubicBezTo>
                      <a:pt x="107662" y="1216373"/>
                      <a:pt x="530481" y="1088874"/>
                      <a:pt x="671401" y="10463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6920359" y="2190697"/>
                <a:ext cx="3096838" cy="2821949"/>
              </a:xfrm>
              <a:custGeom>
                <a:avLst/>
                <a:gdLst/>
                <a:ahLst/>
                <a:cxnLst/>
                <a:rect l="l" t="t" r="r" b="b"/>
                <a:pathLst>
                  <a:path w="6589018" h="6004146" extrusionOk="0">
                    <a:moveTo>
                      <a:pt x="8552" y="6004146"/>
                    </a:moveTo>
                    <a:cubicBezTo>
                      <a:pt x="6874" y="6004146"/>
                      <a:pt x="5197" y="6003655"/>
                      <a:pt x="3722" y="6002642"/>
                    </a:cubicBezTo>
                    <a:cubicBezTo>
                      <a:pt x="-183" y="5999981"/>
                      <a:pt x="-1167" y="5994659"/>
                      <a:pt x="1494" y="5990755"/>
                    </a:cubicBezTo>
                    <a:cubicBezTo>
                      <a:pt x="1141756" y="4325166"/>
                      <a:pt x="2515584" y="2862135"/>
                      <a:pt x="4084796" y="1642302"/>
                    </a:cubicBezTo>
                    <a:cubicBezTo>
                      <a:pt x="4867030" y="1034222"/>
                      <a:pt x="5705320" y="482024"/>
                      <a:pt x="6576324" y="1068"/>
                    </a:cubicBezTo>
                    <a:cubicBezTo>
                      <a:pt x="6580431" y="-1217"/>
                      <a:pt x="6585667" y="287"/>
                      <a:pt x="6587951" y="4423"/>
                    </a:cubicBezTo>
                    <a:cubicBezTo>
                      <a:pt x="6590236" y="8559"/>
                      <a:pt x="6588732" y="13765"/>
                      <a:pt x="6584596" y="16051"/>
                    </a:cubicBezTo>
                    <a:cubicBezTo>
                      <a:pt x="5714345" y="496602"/>
                      <a:pt x="4876836" y="1048279"/>
                      <a:pt x="4095295" y="1655810"/>
                    </a:cubicBezTo>
                    <a:cubicBezTo>
                      <a:pt x="2527472" y="2874544"/>
                      <a:pt x="1154859" y="4336302"/>
                      <a:pt x="15610" y="6000415"/>
                    </a:cubicBezTo>
                    <a:cubicBezTo>
                      <a:pt x="13961" y="6002845"/>
                      <a:pt x="11271" y="6004146"/>
                      <a:pt x="8552" y="60041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9882117" y="2267980"/>
                <a:ext cx="72206" cy="35342"/>
              </a:xfrm>
              <a:custGeom>
                <a:avLst/>
                <a:gdLst/>
                <a:ahLst/>
                <a:cxnLst/>
                <a:rect l="l" t="t" r="r" b="b"/>
                <a:pathLst>
                  <a:path w="153629" h="75195" extrusionOk="0">
                    <a:moveTo>
                      <a:pt x="145077" y="75196"/>
                    </a:moveTo>
                    <a:cubicBezTo>
                      <a:pt x="143949" y="75196"/>
                      <a:pt x="142821" y="74964"/>
                      <a:pt x="141721" y="74501"/>
                    </a:cubicBezTo>
                    <a:lnTo>
                      <a:pt x="5227" y="16421"/>
                    </a:lnTo>
                    <a:cubicBezTo>
                      <a:pt x="859" y="14570"/>
                      <a:pt x="-1165" y="9537"/>
                      <a:pt x="685" y="5198"/>
                    </a:cubicBezTo>
                    <a:cubicBezTo>
                      <a:pt x="2537" y="860"/>
                      <a:pt x="7599" y="-1165"/>
                      <a:pt x="11909" y="686"/>
                    </a:cubicBezTo>
                    <a:lnTo>
                      <a:pt x="148403" y="58766"/>
                    </a:lnTo>
                    <a:cubicBezTo>
                      <a:pt x="152771" y="60618"/>
                      <a:pt x="154795" y="65651"/>
                      <a:pt x="152944" y="69989"/>
                    </a:cubicBezTo>
                    <a:cubicBezTo>
                      <a:pt x="151556" y="73229"/>
                      <a:pt x="148403" y="75196"/>
                      <a:pt x="145077" y="751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9755129" y="2339154"/>
                <a:ext cx="109258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32463" h="125478" extrusionOk="0">
                    <a:moveTo>
                      <a:pt x="223903" y="125449"/>
                    </a:moveTo>
                    <a:cubicBezTo>
                      <a:pt x="222601" y="125449"/>
                      <a:pt x="221300" y="125160"/>
                      <a:pt x="220056" y="124553"/>
                    </a:cubicBezTo>
                    <a:lnTo>
                      <a:pt x="4713" y="16202"/>
                    </a:lnTo>
                    <a:cubicBezTo>
                      <a:pt x="490" y="14090"/>
                      <a:pt x="-1216" y="8941"/>
                      <a:pt x="924" y="4719"/>
                    </a:cubicBezTo>
                    <a:cubicBezTo>
                      <a:pt x="3035" y="467"/>
                      <a:pt x="8184" y="-1211"/>
                      <a:pt x="12407" y="929"/>
                    </a:cubicBezTo>
                    <a:lnTo>
                      <a:pt x="227750" y="109281"/>
                    </a:lnTo>
                    <a:cubicBezTo>
                      <a:pt x="231973" y="111392"/>
                      <a:pt x="233679" y="116541"/>
                      <a:pt x="231539" y="120764"/>
                    </a:cubicBezTo>
                    <a:cubicBezTo>
                      <a:pt x="230035" y="123743"/>
                      <a:pt x="227027" y="125478"/>
                      <a:pt x="223903" y="1254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9648573" y="2406195"/>
                <a:ext cx="117750" cy="72622"/>
              </a:xfrm>
              <a:custGeom>
                <a:avLst/>
                <a:gdLst/>
                <a:ahLst/>
                <a:cxnLst/>
                <a:rect l="l" t="t" r="r" b="b"/>
                <a:pathLst>
                  <a:path w="250531" h="154514" extrusionOk="0">
                    <a:moveTo>
                      <a:pt x="241976" y="154515"/>
                    </a:moveTo>
                    <a:cubicBezTo>
                      <a:pt x="240501" y="154515"/>
                      <a:pt x="238997" y="154139"/>
                      <a:pt x="237638" y="153329"/>
                    </a:cubicBezTo>
                    <a:lnTo>
                      <a:pt x="4217" y="15937"/>
                    </a:lnTo>
                    <a:cubicBezTo>
                      <a:pt x="167" y="13537"/>
                      <a:pt x="-1221" y="8301"/>
                      <a:pt x="1179" y="4223"/>
                    </a:cubicBezTo>
                    <a:cubicBezTo>
                      <a:pt x="3580" y="145"/>
                      <a:pt x="8844" y="-1215"/>
                      <a:pt x="12894" y="1186"/>
                    </a:cubicBezTo>
                    <a:lnTo>
                      <a:pt x="246315" y="138577"/>
                    </a:lnTo>
                    <a:cubicBezTo>
                      <a:pt x="250364" y="140978"/>
                      <a:pt x="251752" y="146213"/>
                      <a:pt x="249351" y="150292"/>
                    </a:cubicBezTo>
                    <a:cubicBezTo>
                      <a:pt x="247761" y="153011"/>
                      <a:pt x="244898" y="154515"/>
                      <a:pt x="241976" y="1545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9810969" y="2162578"/>
                <a:ext cx="71951" cy="148789"/>
              </a:xfrm>
              <a:custGeom>
                <a:avLst/>
                <a:gdLst/>
                <a:ahLst/>
                <a:cxnLst/>
                <a:rect l="l" t="t" r="r" b="b"/>
                <a:pathLst>
                  <a:path w="153088" h="316572" extrusionOk="0">
                    <a:moveTo>
                      <a:pt x="8572" y="316572"/>
                    </a:moveTo>
                    <a:cubicBezTo>
                      <a:pt x="7386" y="316572"/>
                      <a:pt x="6171" y="316341"/>
                      <a:pt x="5014" y="315791"/>
                    </a:cubicBezTo>
                    <a:cubicBezTo>
                      <a:pt x="704" y="313853"/>
                      <a:pt x="-1176" y="308763"/>
                      <a:pt x="762" y="304453"/>
                    </a:cubicBezTo>
                    <a:lnTo>
                      <a:pt x="136736" y="5027"/>
                    </a:lnTo>
                    <a:cubicBezTo>
                      <a:pt x="138703" y="717"/>
                      <a:pt x="143765" y="-1192"/>
                      <a:pt x="148074" y="775"/>
                    </a:cubicBezTo>
                    <a:cubicBezTo>
                      <a:pt x="152384" y="2713"/>
                      <a:pt x="154265" y="7803"/>
                      <a:pt x="152327" y="12113"/>
                    </a:cubicBezTo>
                    <a:lnTo>
                      <a:pt x="16353" y="311540"/>
                    </a:lnTo>
                    <a:cubicBezTo>
                      <a:pt x="14907" y="314692"/>
                      <a:pt x="11811" y="316572"/>
                      <a:pt x="8572" y="3165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9048509" y="2687819"/>
                <a:ext cx="958242" cy="461887"/>
              </a:xfrm>
              <a:custGeom>
                <a:avLst/>
                <a:gdLst/>
                <a:ahLst/>
                <a:cxnLst/>
                <a:rect l="l" t="t" r="r" b="b"/>
                <a:pathLst>
                  <a:path w="2038813" h="982738" extrusionOk="0">
                    <a:moveTo>
                      <a:pt x="1189344" y="26271"/>
                    </a:moveTo>
                    <a:cubicBezTo>
                      <a:pt x="1350078" y="-1265"/>
                      <a:pt x="1517898" y="-16653"/>
                      <a:pt x="1676548" y="29076"/>
                    </a:cubicBezTo>
                    <a:cubicBezTo>
                      <a:pt x="1835200" y="74806"/>
                      <a:pt x="1983871" y="192905"/>
                      <a:pt x="2026564" y="353609"/>
                    </a:cubicBezTo>
                    <a:cubicBezTo>
                      <a:pt x="2075851" y="539102"/>
                      <a:pt x="1970566" y="735731"/>
                      <a:pt x="1815357" y="840293"/>
                    </a:cubicBezTo>
                    <a:cubicBezTo>
                      <a:pt x="1660119" y="944855"/>
                      <a:pt x="1465544" y="973751"/>
                      <a:pt x="1276841" y="980779"/>
                    </a:cubicBezTo>
                    <a:cubicBezTo>
                      <a:pt x="1034772" y="989804"/>
                      <a:pt x="47347" y="983325"/>
                      <a:pt x="1270" y="602187"/>
                    </a:cubicBezTo>
                    <a:cubicBezTo>
                      <a:pt x="-40121" y="259778"/>
                      <a:pt x="942213" y="68587"/>
                      <a:pt x="1189344" y="2627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9461199" y="2886798"/>
                <a:ext cx="110929" cy="87282"/>
              </a:xfrm>
              <a:custGeom>
                <a:avLst/>
                <a:gdLst/>
                <a:ahLst/>
                <a:cxnLst/>
                <a:rect l="l" t="t" r="r" b="b"/>
                <a:pathLst>
                  <a:path w="236019" h="185707" extrusionOk="0">
                    <a:moveTo>
                      <a:pt x="227445" y="185707"/>
                    </a:moveTo>
                    <a:cubicBezTo>
                      <a:pt x="225623" y="185707"/>
                      <a:pt x="223772" y="185129"/>
                      <a:pt x="222239" y="183914"/>
                    </a:cubicBezTo>
                    <a:lnTo>
                      <a:pt x="3338" y="15342"/>
                    </a:lnTo>
                    <a:cubicBezTo>
                      <a:pt x="-393" y="12450"/>
                      <a:pt x="-1116" y="7099"/>
                      <a:pt x="1776" y="3338"/>
                    </a:cubicBezTo>
                    <a:cubicBezTo>
                      <a:pt x="4669" y="-393"/>
                      <a:pt x="10049" y="-1116"/>
                      <a:pt x="13780" y="1776"/>
                    </a:cubicBezTo>
                    <a:lnTo>
                      <a:pt x="232681" y="170349"/>
                    </a:lnTo>
                    <a:cubicBezTo>
                      <a:pt x="236412" y="173241"/>
                      <a:pt x="237135" y="178592"/>
                      <a:pt x="234243" y="182352"/>
                    </a:cubicBezTo>
                    <a:cubicBezTo>
                      <a:pt x="232565" y="184550"/>
                      <a:pt x="230020" y="185678"/>
                      <a:pt x="227445" y="1856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9335629" y="2891663"/>
                <a:ext cx="102435" cy="111069"/>
              </a:xfrm>
              <a:custGeom>
                <a:avLst/>
                <a:gdLst/>
                <a:ahLst/>
                <a:cxnLst/>
                <a:rect l="l" t="t" r="r" b="b"/>
                <a:pathLst>
                  <a:path w="217947" h="236317" extrusionOk="0">
                    <a:moveTo>
                      <a:pt x="209400" y="236317"/>
                    </a:moveTo>
                    <a:cubicBezTo>
                      <a:pt x="207086" y="236317"/>
                      <a:pt x="204772" y="235391"/>
                      <a:pt x="203094" y="233540"/>
                    </a:cubicBezTo>
                    <a:lnTo>
                      <a:pt x="2242" y="14321"/>
                    </a:lnTo>
                    <a:cubicBezTo>
                      <a:pt x="-939" y="10850"/>
                      <a:pt x="-708" y="5413"/>
                      <a:pt x="2763" y="2231"/>
                    </a:cubicBezTo>
                    <a:cubicBezTo>
                      <a:pt x="6234" y="-922"/>
                      <a:pt x="11672" y="-719"/>
                      <a:pt x="14853" y="2752"/>
                    </a:cubicBezTo>
                    <a:lnTo>
                      <a:pt x="215705" y="221970"/>
                    </a:lnTo>
                    <a:cubicBezTo>
                      <a:pt x="218887" y="225441"/>
                      <a:pt x="218655" y="230879"/>
                      <a:pt x="215185" y="234061"/>
                    </a:cubicBezTo>
                    <a:cubicBezTo>
                      <a:pt x="213536" y="235565"/>
                      <a:pt x="211482" y="236317"/>
                      <a:pt x="209400" y="2363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184042" y="2906184"/>
                <a:ext cx="121091" cy="125053"/>
              </a:xfrm>
              <a:custGeom>
                <a:avLst/>
                <a:gdLst/>
                <a:ahLst/>
                <a:cxnLst/>
                <a:rect l="l" t="t" r="r" b="b"/>
                <a:pathLst>
                  <a:path w="257640" h="266070" extrusionOk="0">
                    <a:moveTo>
                      <a:pt x="249103" y="266070"/>
                    </a:moveTo>
                    <a:cubicBezTo>
                      <a:pt x="246876" y="266070"/>
                      <a:pt x="244620" y="265203"/>
                      <a:pt x="242942" y="263467"/>
                    </a:cubicBezTo>
                    <a:lnTo>
                      <a:pt x="2406" y="14485"/>
                    </a:lnTo>
                    <a:cubicBezTo>
                      <a:pt x="-892" y="11101"/>
                      <a:pt x="-776" y="5663"/>
                      <a:pt x="2608" y="2395"/>
                    </a:cubicBezTo>
                    <a:cubicBezTo>
                      <a:pt x="6050" y="-874"/>
                      <a:pt x="11459" y="-787"/>
                      <a:pt x="14699" y="2597"/>
                    </a:cubicBezTo>
                    <a:lnTo>
                      <a:pt x="255235" y="251579"/>
                    </a:lnTo>
                    <a:cubicBezTo>
                      <a:pt x="258532" y="254992"/>
                      <a:pt x="258417" y="260401"/>
                      <a:pt x="255032" y="263670"/>
                    </a:cubicBezTo>
                    <a:cubicBezTo>
                      <a:pt x="253355" y="265261"/>
                      <a:pt x="251214" y="266070"/>
                      <a:pt x="249074" y="2660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8930008" y="1788354"/>
                <a:ext cx="483368" cy="908289"/>
              </a:xfrm>
              <a:custGeom>
                <a:avLst/>
                <a:gdLst/>
                <a:ahLst/>
                <a:cxnLst/>
                <a:rect l="l" t="t" r="r" b="b"/>
                <a:pathLst>
                  <a:path w="1028443" h="1932529" extrusionOk="0">
                    <a:moveTo>
                      <a:pt x="292136" y="1909122"/>
                    </a:moveTo>
                    <a:cubicBezTo>
                      <a:pt x="303329" y="1903771"/>
                      <a:pt x="314928" y="1897437"/>
                      <a:pt x="326961" y="1890119"/>
                    </a:cubicBezTo>
                    <a:cubicBezTo>
                      <a:pt x="512106" y="1777284"/>
                      <a:pt x="651783" y="1597316"/>
                      <a:pt x="748825" y="1414282"/>
                    </a:cubicBezTo>
                    <a:cubicBezTo>
                      <a:pt x="893534" y="1141379"/>
                      <a:pt x="1039082" y="833362"/>
                      <a:pt x="1027830" y="533617"/>
                    </a:cubicBezTo>
                    <a:cubicBezTo>
                      <a:pt x="1017504" y="258690"/>
                      <a:pt x="795104" y="-102461"/>
                      <a:pt x="442919" y="27207"/>
                    </a:cubicBezTo>
                    <a:cubicBezTo>
                      <a:pt x="125560" y="144062"/>
                      <a:pt x="59756" y="682955"/>
                      <a:pt x="29414" y="932342"/>
                    </a:cubicBezTo>
                    <a:cubicBezTo>
                      <a:pt x="7403" y="1113235"/>
                      <a:pt x="-97796" y="2095598"/>
                      <a:pt x="292107" y="190909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8833526" y="1965658"/>
                <a:ext cx="862705" cy="1011261"/>
              </a:xfrm>
              <a:custGeom>
                <a:avLst/>
                <a:gdLst/>
                <a:ahLst/>
                <a:cxnLst/>
                <a:rect l="l" t="t" r="r" b="b"/>
                <a:pathLst>
                  <a:path w="1835543" h="2151619" extrusionOk="0">
                    <a:moveTo>
                      <a:pt x="8561" y="2151619"/>
                    </a:moveTo>
                    <a:cubicBezTo>
                      <a:pt x="5900" y="2151619"/>
                      <a:pt x="3355" y="2150376"/>
                      <a:pt x="1706" y="2148177"/>
                    </a:cubicBezTo>
                    <a:cubicBezTo>
                      <a:pt x="-376" y="2145372"/>
                      <a:pt x="-579" y="2141611"/>
                      <a:pt x="1243" y="2138632"/>
                    </a:cubicBezTo>
                    <a:cubicBezTo>
                      <a:pt x="558387" y="1214928"/>
                      <a:pt x="770664" y="19073"/>
                      <a:pt x="772747" y="7099"/>
                    </a:cubicBezTo>
                    <a:cubicBezTo>
                      <a:pt x="773557" y="2442"/>
                      <a:pt x="777895" y="-682"/>
                      <a:pt x="782639" y="128"/>
                    </a:cubicBezTo>
                    <a:cubicBezTo>
                      <a:pt x="787296" y="938"/>
                      <a:pt x="790420" y="5363"/>
                      <a:pt x="789581" y="10020"/>
                    </a:cubicBezTo>
                    <a:cubicBezTo>
                      <a:pt x="787527" y="21937"/>
                      <a:pt x="577449" y="1205701"/>
                      <a:pt x="26523" y="2129723"/>
                    </a:cubicBezTo>
                    <a:cubicBezTo>
                      <a:pt x="179939" y="2091890"/>
                      <a:pt x="1172050" y="1859395"/>
                      <a:pt x="1828694" y="1994443"/>
                    </a:cubicBezTo>
                    <a:cubicBezTo>
                      <a:pt x="1833322" y="1995398"/>
                      <a:pt x="1836301" y="1999910"/>
                      <a:pt x="1835375" y="2004538"/>
                    </a:cubicBezTo>
                    <a:cubicBezTo>
                      <a:pt x="1834421" y="2009195"/>
                      <a:pt x="1829851" y="2012145"/>
                      <a:pt x="1825252" y="2011191"/>
                    </a:cubicBezTo>
                    <a:cubicBezTo>
                      <a:pt x="1119320" y="1865990"/>
                      <a:pt x="21693" y="2148467"/>
                      <a:pt x="10702" y="2151330"/>
                    </a:cubicBezTo>
                    <a:cubicBezTo>
                      <a:pt x="9979" y="2151504"/>
                      <a:pt x="9256" y="2151619"/>
                      <a:pt x="8532" y="21516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9108130" y="2036390"/>
                <a:ext cx="63983" cy="88844"/>
              </a:xfrm>
              <a:custGeom>
                <a:avLst/>
                <a:gdLst/>
                <a:ahLst/>
                <a:cxnLst/>
                <a:rect l="l" t="t" r="r" b="b"/>
                <a:pathLst>
                  <a:path w="136133" h="189030" extrusionOk="0">
                    <a:moveTo>
                      <a:pt x="127579" y="189002"/>
                    </a:moveTo>
                    <a:cubicBezTo>
                      <a:pt x="124860" y="189002"/>
                      <a:pt x="122199" y="187700"/>
                      <a:pt x="120550" y="185329"/>
                    </a:cubicBezTo>
                    <a:lnTo>
                      <a:pt x="1526" y="13430"/>
                    </a:lnTo>
                    <a:cubicBezTo>
                      <a:pt x="-1164" y="9554"/>
                      <a:pt x="-210" y="4203"/>
                      <a:pt x="3695" y="1513"/>
                    </a:cubicBezTo>
                    <a:cubicBezTo>
                      <a:pt x="7513" y="-1148"/>
                      <a:pt x="12893" y="-222"/>
                      <a:pt x="15583" y="3683"/>
                    </a:cubicBezTo>
                    <a:lnTo>
                      <a:pt x="134608" y="175581"/>
                    </a:lnTo>
                    <a:cubicBezTo>
                      <a:pt x="137298" y="179457"/>
                      <a:pt x="136343" y="184808"/>
                      <a:pt x="132438" y="187498"/>
                    </a:cubicBezTo>
                    <a:cubicBezTo>
                      <a:pt x="130963" y="188539"/>
                      <a:pt x="129257" y="189031"/>
                      <a:pt x="127579" y="1890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9021431" y="2168677"/>
                <a:ext cx="104724" cy="124239"/>
              </a:xfrm>
              <a:custGeom>
                <a:avLst/>
                <a:gdLst/>
                <a:ahLst/>
                <a:cxnLst/>
                <a:rect l="l" t="t" r="r" b="b"/>
                <a:pathLst>
                  <a:path w="222816" h="264339" extrusionOk="0">
                    <a:moveTo>
                      <a:pt x="214254" y="264339"/>
                    </a:moveTo>
                    <a:cubicBezTo>
                      <a:pt x="211448" y="264339"/>
                      <a:pt x="208701" y="262951"/>
                      <a:pt x="207052" y="260405"/>
                    </a:cubicBezTo>
                    <a:cubicBezTo>
                      <a:pt x="201527" y="252567"/>
                      <a:pt x="81490" y="108870"/>
                      <a:pt x="2006" y="14055"/>
                    </a:cubicBezTo>
                    <a:cubicBezTo>
                      <a:pt x="-1031" y="10440"/>
                      <a:pt x="-568" y="5031"/>
                      <a:pt x="3047" y="1994"/>
                    </a:cubicBezTo>
                    <a:cubicBezTo>
                      <a:pt x="6663" y="-1043"/>
                      <a:pt x="12072" y="-551"/>
                      <a:pt x="15109" y="3064"/>
                    </a:cubicBezTo>
                    <a:cubicBezTo>
                      <a:pt x="48835" y="43269"/>
                      <a:pt x="217175" y="244179"/>
                      <a:pt x="221543" y="251294"/>
                    </a:cubicBezTo>
                    <a:cubicBezTo>
                      <a:pt x="224030" y="255315"/>
                      <a:pt x="222758" y="260579"/>
                      <a:pt x="218737" y="263067"/>
                    </a:cubicBezTo>
                    <a:cubicBezTo>
                      <a:pt x="217320" y="263934"/>
                      <a:pt x="215787" y="264339"/>
                      <a:pt x="214254" y="264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8966098" y="2348130"/>
                <a:ext cx="102603" cy="126117"/>
              </a:xfrm>
              <a:custGeom>
                <a:avLst/>
                <a:gdLst/>
                <a:ahLst/>
                <a:cxnLst/>
                <a:rect l="l" t="t" r="r" b="b"/>
                <a:pathLst>
                  <a:path w="218305" h="268333" extrusionOk="0">
                    <a:moveTo>
                      <a:pt x="209752" y="268333"/>
                    </a:moveTo>
                    <a:cubicBezTo>
                      <a:pt x="207236" y="268333"/>
                      <a:pt x="204777" y="267234"/>
                      <a:pt x="203070" y="265123"/>
                    </a:cubicBezTo>
                    <a:lnTo>
                      <a:pt x="1872" y="13913"/>
                    </a:lnTo>
                    <a:cubicBezTo>
                      <a:pt x="-1079" y="10240"/>
                      <a:pt x="-471" y="4831"/>
                      <a:pt x="3202" y="1881"/>
                    </a:cubicBezTo>
                    <a:cubicBezTo>
                      <a:pt x="6876" y="-1070"/>
                      <a:pt x="12255" y="-491"/>
                      <a:pt x="15235" y="3211"/>
                    </a:cubicBezTo>
                    <a:lnTo>
                      <a:pt x="216433" y="254420"/>
                    </a:lnTo>
                    <a:cubicBezTo>
                      <a:pt x="219384" y="258094"/>
                      <a:pt x="218777" y="263503"/>
                      <a:pt x="215103" y="266453"/>
                    </a:cubicBezTo>
                    <a:cubicBezTo>
                      <a:pt x="213541" y="267726"/>
                      <a:pt x="211632" y="268333"/>
                      <a:pt x="209752" y="268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9146608" y="2135433"/>
                <a:ext cx="129233" cy="75302"/>
              </a:xfrm>
              <a:custGeom>
                <a:avLst/>
                <a:gdLst/>
                <a:ahLst/>
                <a:cxnLst/>
                <a:rect l="l" t="t" r="r" b="b"/>
                <a:pathLst>
                  <a:path w="274963" h="160217" extrusionOk="0">
                    <a:moveTo>
                      <a:pt x="8565" y="160217"/>
                    </a:moveTo>
                    <a:cubicBezTo>
                      <a:pt x="5557" y="160217"/>
                      <a:pt x="2635" y="158626"/>
                      <a:pt x="1073" y="155821"/>
                    </a:cubicBezTo>
                    <a:cubicBezTo>
                      <a:pt x="-1211" y="151684"/>
                      <a:pt x="264" y="146478"/>
                      <a:pt x="4429" y="144193"/>
                    </a:cubicBezTo>
                    <a:lnTo>
                      <a:pt x="262262" y="1075"/>
                    </a:lnTo>
                    <a:cubicBezTo>
                      <a:pt x="266340" y="-1211"/>
                      <a:pt x="271575" y="265"/>
                      <a:pt x="273890" y="4401"/>
                    </a:cubicBezTo>
                    <a:cubicBezTo>
                      <a:pt x="276175" y="8537"/>
                      <a:pt x="274700" y="13743"/>
                      <a:pt x="270534" y="16029"/>
                    </a:cubicBezTo>
                    <a:lnTo>
                      <a:pt x="12701" y="159147"/>
                    </a:lnTo>
                    <a:cubicBezTo>
                      <a:pt x="11400" y="159870"/>
                      <a:pt x="9982" y="160217"/>
                      <a:pt x="8565" y="1602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9410839" y="2784412"/>
                <a:ext cx="116236" cy="107941"/>
              </a:xfrm>
              <a:custGeom>
                <a:avLst/>
                <a:gdLst/>
                <a:ahLst/>
                <a:cxnLst/>
                <a:rect l="l" t="t" r="r" b="b"/>
                <a:pathLst>
                  <a:path w="247310" h="229661" extrusionOk="0">
                    <a:moveTo>
                      <a:pt x="8548" y="229661"/>
                    </a:moveTo>
                    <a:cubicBezTo>
                      <a:pt x="6755" y="229661"/>
                      <a:pt x="4961" y="229112"/>
                      <a:pt x="3429" y="227955"/>
                    </a:cubicBezTo>
                    <a:cubicBezTo>
                      <a:pt x="-361" y="225120"/>
                      <a:pt x="-1113" y="219769"/>
                      <a:pt x="1693" y="215980"/>
                    </a:cubicBezTo>
                    <a:cubicBezTo>
                      <a:pt x="21130" y="190092"/>
                      <a:pt x="224411" y="9806"/>
                      <a:pt x="233060" y="2170"/>
                    </a:cubicBezTo>
                    <a:cubicBezTo>
                      <a:pt x="236618" y="-983"/>
                      <a:pt x="241998" y="-665"/>
                      <a:pt x="245150" y="2893"/>
                    </a:cubicBezTo>
                    <a:cubicBezTo>
                      <a:pt x="248303" y="6422"/>
                      <a:pt x="247956" y="11831"/>
                      <a:pt x="244427" y="14984"/>
                    </a:cubicBezTo>
                    <a:cubicBezTo>
                      <a:pt x="171653" y="79485"/>
                      <a:pt x="30097" y="206637"/>
                      <a:pt x="15403" y="226248"/>
                    </a:cubicBezTo>
                    <a:cubicBezTo>
                      <a:pt x="13725" y="228504"/>
                      <a:pt x="11151" y="229661"/>
                      <a:pt x="8548" y="2296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8407817" y="3346112"/>
                <a:ext cx="1012916" cy="540215"/>
              </a:xfrm>
              <a:custGeom>
                <a:avLst/>
                <a:gdLst/>
                <a:ahLst/>
                <a:cxnLst/>
                <a:rect l="l" t="t" r="r" b="b"/>
                <a:pathLst>
                  <a:path w="2155141" h="1149393" extrusionOk="0">
                    <a:moveTo>
                      <a:pt x="1279404" y="4862"/>
                    </a:moveTo>
                    <a:cubicBezTo>
                      <a:pt x="1450059" y="12672"/>
                      <a:pt x="1627626" y="36072"/>
                      <a:pt x="1792669" y="127213"/>
                    </a:cubicBezTo>
                    <a:cubicBezTo>
                      <a:pt x="1957713" y="218354"/>
                      <a:pt x="2108814" y="389905"/>
                      <a:pt x="2146271" y="584307"/>
                    </a:cubicBezTo>
                    <a:cubicBezTo>
                      <a:pt x="2189514" y="808674"/>
                      <a:pt x="2069361" y="1008022"/>
                      <a:pt x="1900905" y="1089734"/>
                    </a:cubicBezTo>
                    <a:cubicBezTo>
                      <a:pt x="1732448" y="1171445"/>
                      <a:pt x="1526043" y="1156954"/>
                      <a:pt x="1326869" y="1118861"/>
                    </a:cubicBezTo>
                    <a:cubicBezTo>
                      <a:pt x="1071379" y="1069978"/>
                      <a:pt x="31225" y="821112"/>
                      <a:pt x="536" y="373563"/>
                    </a:cubicBezTo>
                    <a:cubicBezTo>
                      <a:pt x="-27029" y="-28517"/>
                      <a:pt x="1017030" y="-7113"/>
                      <a:pt x="1279404" y="48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8202920" y="3498857"/>
                <a:ext cx="974265" cy="138887"/>
              </a:xfrm>
              <a:custGeom>
                <a:avLst/>
                <a:gdLst/>
                <a:ahLst/>
                <a:cxnLst/>
                <a:rect l="l" t="t" r="r" b="b"/>
                <a:pathLst>
                  <a:path w="2072905" h="295505" extrusionOk="0">
                    <a:moveTo>
                      <a:pt x="2064370" y="295476"/>
                    </a:moveTo>
                    <a:cubicBezTo>
                      <a:pt x="2063444" y="295476"/>
                      <a:pt x="2062519" y="295332"/>
                      <a:pt x="2061593" y="295013"/>
                    </a:cubicBezTo>
                    <a:cubicBezTo>
                      <a:pt x="943227" y="-89249"/>
                      <a:pt x="18974" y="36457"/>
                      <a:pt x="9776" y="37788"/>
                    </a:cubicBezTo>
                    <a:cubicBezTo>
                      <a:pt x="5292" y="38366"/>
                      <a:pt x="751" y="35185"/>
                      <a:pt x="86" y="30528"/>
                    </a:cubicBezTo>
                    <a:cubicBezTo>
                      <a:pt x="-579" y="25871"/>
                      <a:pt x="2689" y="21503"/>
                      <a:pt x="7346" y="20838"/>
                    </a:cubicBezTo>
                    <a:cubicBezTo>
                      <a:pt x="16544" y="19536"/>
                      <a:pt x="944673" y="-106892"/>
                      <a:pt x="2067118" y="278845"/>
                    </a:cubicBezTo>
                    <a:cubicBezTo>
                      <a:pt x="2071601" y="280378"/>
                      <a:pt x="2073973" y="285237"/>
                      <a:pt x="2072440" y="289720"/>
                    </a:cubicBezTo>
                    <a:cubicBezTo>
                      <a:pt x="2071225" y="293278"/>
                      <a:pt x="2067899" y="295505"/>
                      <a:pt x="2064341" y="2955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8993168" y="3520542"/>
                <a:ext cx="87613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186410" h="325950" extrusionOk="0">
                    <a:moveTo>
                      <a:pt x="177910" y="325922"/>
                    </a:moveTo>
                    <a:cubicBezTo>
                      <a:pt x="175538" y="325922"/>
                      <a:pt x="173166" y="324938"/>
                      <a:pt x="171459" y="323001"/>
                    </a:cubicBezTo>
                    <a:lnTo>
                      <a:pt x="2135" y="129640"/>
                    </a:lnTo>
                    <a:cubicBezTo>
                      <a:pt x="631" y="127905"/>
                      <a:pt x="-150" y="125648"/>
                      <a:pt x="24" y="123393"/>
                    </a:cubicBezTo>
                    <a:cubicBezTo>
                      <a:pt x="197" y="121107"/>
                      <a:pt x="1267" y="118967"/>
                      <a:pt x="3003" y="117521"/>
                    </a:cubicBezTo>
                    <a:lnTo>
                      <a:pt x="138283" y="2054"/>
                    </a:lnTo>
                    <a:cubicBezTo>
                      <a:pt x="141869" y="-1012"/>
                      <a:pt x="147278" y="-607"/>
                      <a:pt x="150344" y="3009"/>
                    </a:cubicBezTo>
                    <a:cubicBezTo>
                      <a:pt x="153410" y="6595"/>
                      <a:pt x="152977" y="12004"/>
                      <a:pt x="149390" y="15070"/>
                    </a:cubicBezTo>
                    <a:lnTo>
                      <a:pt x="20705" y="124925"/>
                    </a:lnTo>
                    <a:lnTo>
                      <a:pt x="184302" y="311778"/>
                    </a:lnTo>
                    <a:cubicBezTo>
                      <a:pt x="187397" y="315336"/>
                      <a:pt x="187049" y="320744"/>
                      <a:pt x="183492" y="323839"/>
                    </a:cubicBezTo>
                    <a:cubicBezTo>
                      <a:pt x="181872" y="325256"/>
                      <a:pt x="179876" y="325951"/>
                      <a:pt x="177852" y="3259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8821256" y="3538721"/>
                <a:ext cx="97133" cy="152871"/>
              </a:xfrm>
              <a:custGeom>
                <a:avLst/>
                <a:gdLst/>
                <a:ahLst/>
                <a:cxnLst/>
                <a:rect l="l" t="t" r="r" b="b"/>
                <a:pathLst>
                  <a:path w="206667" h="325257" extrusionOk="0">
                    <a:moveTo>
                      <a:pt x="198105" y="325257"/>
                    </a:moveTo>
                    <a:cubicBezTo>
                      <a:pt x="195241" y="325257"/>
                      <a:pt x="192435" y="323811"/>
                      <a:pt x="190816" y="321179"/>
                    </a:cubicBezTo>
                    <a:lnTo>
                      <a:pt x="1273" y="13046"/>
                    </a:lnTo>
                    <a:cubicBezTo>
                      <a:pt x="-1214" y="9025"/>
                      <a:pt x="59" y="3761"/>
                      <a:pt x="4079" y="1274"/>
                    </a:cubicBezTo>
                    <a:cubicBezTo>
                      <a:pt x="8042" y="-1214"/>
                      <a:pt x="13335" y="59"/>
                      <a:pt x="15852" y="4079"/>
                    </a:cubicBezTo>
                    <a:lnTo>
                      <a:pt x="205394" y="312212"/>
                    </a:lnTo>
                    <a:cubicBezTo>
                      <a:pt x="207881" y="316232"/>
                      <a:pt x="206608" y="321497"/>
                      <a:pt x="202588" y="323984"/>
                    </a:cubicBezTo>
                    <a:cubicBezTo>
                      <a:pt x="201200" y="324852"/>
                      <a:pt x="199638" y="325257"/>
                      <a:pt x="198105" y="3252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8632312" y="3512729"/>
                <a:ext cx="101142" cy="164205"/>
              </a:xfrm>
              <a:custGeom>
                <a:avLst/>
                <a:gdLst/>
                <a:ahLst/>
                <a:cxnLst/>
                <a:rect l="l" t="t" r="r" b="b"/>
                <a:pathLst>
                  <a:path w="215196" h="349372" extrusionOk="0">
                    <a:moveTo>
                      <a:pt x="206607" y="349343"/>
                    </a:moveTo>
                    <a:cubicBezTo>
                      <a:pt x="203686" y="349343"/>
                      <a:pt x="200851" y="347868"/>
                      <a:pt x="199260" y="345178"/>
                    </a:cubicBezTo>
                    <a:lnTo>
                      <a:pt x="1214" y="12951"/>
                    </a:lnTo>
                    <a:cubicBezTo>
                      <a:pt x="-1216" y="8902"/>
                      <a:pt x="115" y="3638"/>
                      <a:pt x="4193" y="1208"/>
                    </a:cubicBezTo>
                    <a:cubicBezTo>
                      <a:pt x="8214" y="-1193"/>
                      <a:pt x="13478" y="80"/>
                      <a:pt x="15937" y="4187"/>
                    </a:cubicBezTo>
                    <a:lnTo>
                      <a:pt x="213983" y="336414"/>
                    </a:lnTo>
                    <a:cubicBezTo>
                      <a:pt x="216412" y="340463"/>
                      <a:pt x="215082" y="345728"/>
                      <a:pt x="211004" y="348157"/>
                    </a:cubicBezTo>
                    <a:cubicBezTo>
                      <a:pt x="209644" y="348967"/>
                      <a:pt x="208140" y="349372"/>
                      <a:pt x="206636" y="3493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8765242" y="3431847"/>
                <a:ext cx="132530" cy="101935"/>
              </a:xfrm>
              <a:custGeom>
                <a:avLst/>
                <a:gdLst/>
                <a:ahLst/>
                <a:cxnLst/>
                <a:rect l="l" t="t" r="r" b="b"/>
                <a:pathLst>
                  <a:path w="281978" h="216883" extrusionOk="0">
                    <a:moveTo>
                      <a:pt x="8544" y="216883"/>
                    </a:moveTo>
                    <a:cubicBezTo>
                      <a:pt x="5941" y="216883"/>
                      <a:pt x="3395" y="215726"/>
                      <a:pt x="1718" y="213470"/>
                    </a:cubicBezTo>
                    <a:cubicBezTo>
                      <a:pt x="-1117" y="209710"/>
                      <a:pt x="-365" y="204330"/>
                      <a:pt x="3395" y="201496"/>
                    </a:cubicBezTo>
                    <a:lnTo>
                      <a:pt x="268286" y="1714"/>
                    </a:lnTo>
                    <a:cubicBezTo>
                      <a:pt x="272017" y="-1092"/>
                      <a:pt x="277426" y="-398"/>
                      <a:pt x="280261" y="3392"/>
                    </a:cubicBezTo>
                    <a:cubicBezTo>
                      <a:pt x="283095" y="7152"/>
                      <a:pt x="282343" y="12532"/>
                      <a:pt x="278583" y="15366"/>
                    </a:cubicBezTo>
                    <a:lnTo>
                      <a:pt x="13692" y="215148"/>
                    </a:lnTo>
                    <a:cubicBezTo>
                      <a:pt x="12159" y="216305"/>
                      <a:pt x="10337" y="216883"/>
                      <a:pt x="8544" y="2168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8201120" y="2266056"/>
                <a:ext cx="469223" cy="972937"/>
              </a:xfrm>
              <a:custGeom>
                <a:avLst/>
                <a:gdLst/>
                <a:ahLst/>
                <a:cxnLst/>
                <a:rect l="l" t="t" r="r" b="b"/>
                <a:pathLst>
                  <a:path w="998346" h="2070078" extrusionOk="0">
                    <a:moveTo>
                      <a:pt x="402807" y="2040015"/>
                    </a:moveTo>
                    <a:cubicBezTo>
                      <a:pt x="413740" y="2033710"/>
                      <a:pt x="424963" y="2026392"/>
                      <a:pt x="436504" y="2017946"/>
                    </a:cubicBezTo>
                    <a:cubicBezTo>
                      <a:pt x="614042" y="1888104"/>
                      <a:pt x="735410" y="1689624"/>
                      <a:pt x="812031" y="1490276"/>
                    </a:cubicBezTo>
                    <a:cubicBezTo>
                      <a:pt x="926311" y="1193019"/>
                      <a:pt x="1036803" y="858565"/>
                      <a:pt x="985375" y="541524"/>
                    </a:cubicBezTo>
                    <a:cubicBezTo>
                      <a:pt x="938199" y="250746"/>
                      <a:pt x="659107" y="-119633"/>
                      <a:pt x="310161" y="37369"/>
                    </a:cubicBezTo>
                    <a:cubicBezTo>
                      <a:pt x="-4306" y="178839"/>
                      <a:pt x="-1298" y="753569"/>
                      <a:pt x="235" y="1019530"/>
                    </a:cubicBezTo>
                    <a:cubicBezTo>
                      <a:pt x="1334" y="1212456"/>
                      <a:pt x="22160" y="2259321"/>
                      <a:pt x="402807" y="204004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8276950" y="2436006"/>
                <a:ext cx="112604" cy="1009405"/>
              </a:xfrm>
              <a:custGeom>
                <a:avLst/>
                <a:gdLst/>
                <a:ahLst/>
                <a:cxnLst/>
                <a:rect l="l" t="t" r="r" b="b"/>
                <a:pathLst>
                  <a:path w="239584" h="2147670" extrusionOk="0">
                    <a:moveTo>
                      <a:pt x="8551" y="2147670"/>
                    </a:moveTo>
                    <a:cubicBezTo>
                      <a:pt x="7742" y="2147670"/>
                      <a:pt x="6903" y="2147555"/>
                      <a:pt x="6064" y="2147294"/>
                    </a:cubicBezTo>
                    <a:cubicBezTo>
                      <a:pt x="1552" y="2145935"/>
                      <a:pt x="-994" y="2141133"/>
                      <a:pt x="366" y="2136621"/>
                    </a:cubicBezTo>
                    <a:cubicBezTo>
                      <a:pt x="275583" y="1229115"/>
                      <a:pt x="217618" y="21112"/>
                      <a:pt x="217010" y="9021"/>
                    </a:cubicBezTo>
                    <a:cubicBezTo>
                      <a:pt x="216750" y="4307"/>
                      <a:pt x="220395" y="286"/>
                      <a:pt x="225109" y="26"/>
                    </a:cubicBezTo>
                    <a:cubicBezTo>
                      <a:pt x="230345" y="-350"/>
                      <a:pt x="233845" y="3439"/>
                      <a:pt x="234076" y="8154"/>
                    </a:cubicBezTo>
                    <a:cubicBezTo>
                      <a:pt x="234683" y="20273"/>
                      <a:pt x="292850" y="1231197"/>
                      <a:pt x="16737" y="2141596"/>
                    </a:cubicBezTo>
                    <a:cubicBezTo>
                      <a:pt x="15609" y="2145299"/>
                      <a:pt x="12225" y="2147670"/>
                      <a:pt x="8551" y="21476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8305745" y="2561644"/>
                <a:ext cx="81311" cy="137899"/>
              </a:xfrm>
              <a:custGeom>
                <a:avLst/>
                <a:gdLst/>
                <a:ahLst/>
                <a:cxnLst/>
                <a:rect l="l" t="t" r="r" b="b"/>
                <a:pathLst>
                  <a:path w="173003" h="293403" extrusionOk="0">
                    <a:moveTo>
                      <a:pt x="164468" y="293403"/>
                    </a:moveTo>
                    <a:cubicBezTo>
                      <a:pt x="161489" y="293403"/>
                      <a:pt x="158597" y="291842"/>
                      <a:pt x="157006" y="289036"/>
                    </a:cubicBezTo>
                    <a:lnTo>
                      <a:pt x="1102" y="12778"/>
                    </a:lnTo>
                    <a:cubicBezTo>
                      <a:pt x="-1212" y="8671"/>
                      <a:pt x="235" y="3435"/>
                      <a:pt x="4342" y="1121"/>
                    </a:cubicBezTo>
                    <a:cubicBezTo>
                      <a:pt x="8420" y="-1222"/>
                      <a:pt x="13656" y="225"/>
                      <a:pt x="15999" y="4361"/>
                    </a:cubicBezTo>
                    <a:lnTo>
                      <a:pt x="171902" y="280619"/>
                    </a:lnTo>
                    <a:cubicBezTo>
                      <a:pt x="174215" y="284726"/>
                      <a:pt x="172769" y="289961"/>
                      <a:pt x="168662" y="292276"/>
                    </a:cubicBezTo>
                    <a:cubicBezTo>
                      <a:pt x="167331" y="293027"/>
                      <a:pt x="165885" y="293375"/>
                      <a:pt x="164439" y="293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8272204" y="2799098"/>
                <a:ext cx="103731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220704" h="284893" extrusionOk="0">
                    <a:moveTo>
                      <a:pt x="212138" y="284893"/>
                    </a:moveTo>
                    <a:cubicBezTo>
                      <a:pt x="209563" y="284893"/>
                      <a:pt x="207018" y="283736"/>
                      <a:pt x="205311" y="281509"/>
                    </a:cubicBezTo>
                    <a:lnTo>
                      <a:pt x="1741" y="13755"/>
                    </a:lnTo>
                    <a:cubicBezTo>
                      <a:pt x="-1123" y="9995"/>
                      <a:pt x="-371" y="4615"/>
                      <a:pt x="3389" y="1751"/>
                    </a:cubicBezTo>
                    <a:cubicBezTo>
                      <a:pt x="7178" y="-1112"/>
                      <a:pt x="12529" y="-389"/>
                      <a:pt x="15393" y="3371"/>
                    </a:cubicBezTo>
                    <a:lnTo>
                      <a:pt x="218964" y="271125"/>
                    </a:lnTo>
                    <a:cubicBezTo>
                      <a:pt x="221827" y="274885"/>
                      <a:pt x="221075" y="280265"/>
                      <a:pt x="217315" y="283129"/>
                    </a:cubicBezTo>
                    <a:cubicBezTo>
                      <a:pt x="215753" y="284315"/>
                      <a:pt x="213931" y="284864"/>
                      <a:pt x="212138" y="28486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8282575" y="3049363"/>
                <a:ext cx="67981" cy="86279"/>
              </a:xfrm>
              <a:custGeom>
                <a:avLst/>
                <a:gdLst/>
                <a:ahLst/>
                <a:cxnLst/>
                <a:rect l="l" t="t" r="r" b="b"/>
                <a:pathLst>
                  <a:path w="144640" h="183572" extrusionOk="0">
                    <a:moveTo>
                      <a:pt x="136079" y="183572"/>
                    </a:moveTo>
                    <a:cubicBezTo>
                      <a:pt x="134285" y="183572"/>
                      <a:pt x="132492" y="183023"/>
                      <a:pt x="130959" y="181866"/>
                    </a:cubicBezTo>
                    <a:cubicBezTo>
                      <a:pt x="116497" y="171019"/>
                      <a:pt x="20670" y="39789"/>
                      <a:pt x="1637" y="13583"/>
                    </a:cubicBezTo>
                    <a:cubicBezTo>
                      <a:pt x="-1139" y="9765"/>
                      <a:pt x="-301" y="4414"/>
                      <a:pt x="3517" y="1637"/>
                    </a:cubicBezTo>
                    <a:cubicBezTo>
                      <a:pt x="7336" y="-1139"/>
                      <a:pt x="12686" y="-300"/>
                      <a:pt x="15463" y="3517"/>
                    </a:cubicBezTo>
                    <a:cubicBezTo>
                      <a:pt x="58966" y="63304"/>
                      <a:pt x="131566" y="160867"/>
                      <a:pt x="141227" y="168156"/>
                    </a:cubicBezTo>
                    <a:cubicBezTo>
                      <a:pt x="144987" y="170990"/>
                      <a:pt x="145768" y="176370"/>
                      <a:pt x="142934" y="180131"/>
                    </a:cubicBezTo>
                    <a:cubicBezTo>
                      <a:pt x="141256" y="182358"/>
                      <a:pt x="138682" y="183544"/>
                      <a:pt x="136079" y="18354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8379591" y="2658795"/>
                <a:ext cx="134892" cy="127253"/>
              </a:xfrm>
              <a:custGeom>
                <a:avLst/>
                <a:gdLst/>
                <a:ahLst/>
                <a:cxnLst/>
                <a:rect l="l" t="t" r="r" b="b"/>
                <a:pathLst>
                  <a:path w="287004" h="270751" extrusionOk="0">
                    <a:moveTo>
                      <a:pt x="8570" y="270752"/>
                    </a:moveTo>
                    <a:cubicBezTo>
                      <a:pt x="6285" y="270752"/>
                      <a:pt x="4028" y="269855"/>
                      <a:pt x="2322" y="268062"/>
                    </a:cubicBezTo>
                    <a:cubicBezTo>
                      <a:pt x="-918" y="264620"/>
                      <a:pt x="-744" y="259211"/>
                      <a:pt x="2698" y="255971"/>
                    </a:cubicBezTo>
                    <a:lnTo>
                      <a:pt x="272592" y="2332"/>
                    </a:lnTo>
                    <a:cubicBezTo>
                      <a:pt x="276034" y="-907"/>
                      <a:pt x="281443" y="-763"/>
                      <a:pt x="284683" y="2708"/>
                    </a:cubicBezTo>
                    <a:cubicBezTo>
                      <a:pt x="287922" y="6150"/>
                      <a:pt x="287749" y="11559"/>
                      <a:pt x="284307" y="14799"/>
                    </a:cubicBezTo>
                    <a:lnTo>
                      <a:pt x="14412" y="268438"/>
                    </a:lnTo>
                    <a:cubicBezTo>
                      <a:pt x="12764" y="270000"/>
                      <a:pt x="10652" y="270752"/>
                      <a:pt x="8541" y="2707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7654059" y="3990077"/>
                <a:ext cx="1110582" cy="656622"/>
              </a:xfrm>
              <a:custGeom>
                <a:avLst/>
                <a:gdLst/>
                <a:ahLst/>
                <a:cxnLst/>
                <a:rect l="l" t="t" r="r" b="b"/>
                <a:pathLst>
                  <a:path w="2362940" h="1397069" extrusionOk="0">
                    <a:moveTo>
                      <a:pt x="28347" y="419842"/>
                    </a:moveTo>
                    <a:cubicBezTo>
                      <a:pt x="54668" y="366303"/>
                      <a:pt x="103666" y="282307"/>
                      <a:pt x="189832" y="204471"/>
                    </a:cubicBezTo>
                    <a:cubicBezTo>
                      <a:pt x="189832" y="204471"/>
                      <a:pt x="304749" y="100661"/>
                      <a:pt x="476011" y="47179"/>
                    </a:cubicBezTo>
                    <a:cubicBezTo>
                      <a:pt x="855067" y="-71180"/>
                      <a:pt x="2203643" y="7148"/>
                      <a:pt x="2349076" y="583931"/>
                    </a:cubicBezTo>
                    <a:cubicBezTo>
                      <a:pt x="2383322" y="719761"/>
                      <a:pt x="2344361" y="857441"/>
                      <a:pt x="2336175" y="884804"/>
                    </a:cubicBezTo>
                    <a:cubicBezTo>
                      <a:pt x="2252468" y="1164938"/>
                      <a:pt x="1985234" y="1297441"/>
                      <a:pt x="1938290" y="1320725"/>
                    </a:cubicBezTo>
                    <a:cubicBezTo>
                      <a:pt x="1572829" y="1501937"/>
                      <a:pt x="1176823" y="1329489"/>
                      <a:pt x="711312" y="1126757"/>
                    </a:cubicBezTo>
                    <a:cubicBezTo>
                      <a:pt x="457210" y="1016092"/>
                      <a:pt x="608" y="817265"/>
                      <a:pt x="1" y="540284"/>
                    </a:cubicBezTo>
                    <a:cubicBezTo>
                      <a:pt x="-115" y="490621"/>
                      <a:pt x="14463" y="449114"/>
                      <a:pt x="28318" y="4198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7569542" y="4168431"/>
                <a:ext cx="1027335" cy="209639"/>
              </a:xfrm>
              <a:custGeom>
                <a:avLst/>
                <a:gdLst/>
                <a:ahLst/>
                <a:cxnLst/>
                <a:rect l="l" t="t" r="r" b="b"/>
                <a:pathLst>
                  <a:path w="2185820" h="446041" extrusionOk="0">
                    <a:moveTo>
                      <a:pt x="2177247" y="446042"/>
                    </a:moveTo>
                    <a:cubicBezTo>
                      <a:pt x="2176091" y="446042"/>
                      <a:pt x="2174905" y="445811"/>
                      <a:pt x="2173748" y="445319"/>
                    </a:cubicBezTo>
                    <a:cubicBezTo>
                      <a:pt x="1021945" y="-68930"/>
                      <a:pt x="19421" y="23108"/>
                      <a:pt x="9385" y="24062"/>
                    </a:cubicBezTo>
                    <a:cubicBezTo>
                      <a:pt x="4930" y="24670"/>
                      <a:pt x="505" y="21112"/>
                      <a:pt x="42" y="16397"/>
                    </a:cubicBezTo>
                    <a:cubicBezTo>
                      <a:pt x="-421" y="11711"/>
                      <a:pt x="2992" y="7517"/>
                      <a:pt x="7707" y="7026"/>
                    </a:cubicBezTo>
                    <a:cubicBezTo>
                      <a:pt x="17802" y="6071"/>
                      <a:pt x="1024519" y="-86487"/>
                      <a:pt x="2180747" y="429670"/>
                    </a:cubicBezTo>
                    <a:cubicBezTo>
                      <a:pt x="2185057" y="431608"/>
                      <a:pt x="2186995" y="436670"/>
                      <a:pt x="2185086" y="440980"/>
                    </a:cubicBezTo>
                    <a:cubicBezTo>
                      <a:pt x="2183669" y="444162"/>
                      <a:pt x="2180545" y="446042"/>
                      <a:pt x="2177276" y="4460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8385777" y="4293235"/>
                <a:ext cx="53778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14421" h="202239" extrusionOk="0">
                    <a:moveTo>
                      <a:pt x="105864" y="202240"/>
                    </a:moveTo>
                    <a:cubicBezTo>
                      <a:pt x="102884" y="202240"/>
                      <a:pt x="99992" y="200678"/>
                      <a:pt x="98401" y="197872"/>
                    </a:cubicBezTo>
                    <a:cubicBezTo>
                      <a:pt x="53510" y="117925"/>
                      <a:pt x="0" y="20189"/>
                      <a:pt x="0" y="8562"/>
                    </a:cubicBezTo>
                    <a:cubicBezTo>
                      <a:pt x="0" y="3818"/>
                      <a:pt x="3818" y="0"/>
                      <a:pt x="8562" y="0"/>
                    </a:cubicBezTo>
                    <a:cubicBezTo>
                      <a:pt x="13305" y="0"/>
                      <a:pt x="16747" y="3471"/>
                      <a:pt x="17094" y="7896"/>
                    </a:cubicBezTo>
                    <a:cubicBezTo>
                      <a:pt x="20131" y="20739"/>
                      <a:pt x="77633" y="125879"/>
                      <a:pt x="113326" y="189484"/>
                    </a:cubicBezTo>
                    <a:cubicBezTo>
                      <a:pt x="115640" y="193620"/>
                      <a:pt x="114165" y="198827"/>
                      <a:pt x="110058" y="201141"/>
                    </a:cubicBezTo>
                    <a:cubicBezTo>
                      <a:pt x="108727" y="201893"/>
                      <a:pt x="107281" y="202240"/>
                      <a:pt x="105864" y="202240"/>
                    </a:cubicBezTo>
                    <a:close/>
                    <a:moveTo>
                      <a:pt x="17123" y="8562"/>
                    </a:moveTo>
                    <a:lnTo>
                      <a:pt x="17297" y="8562"/>
                    </a:lnTo>
                    <a:lnTo>
                      <a:pt x="17123" y="856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8136972" y="4222016"/>
                <a:ext cx="106126" cy="224118"/>
              </a:xfrm>
              <a:custGeom>
                <a:avLst/>
                <a:gdLst/>
                <a:ahLst/>
                <a:cxnLst/>
                <a:rect l="l" t="t" r="r" b="b"/>
                <a:pathLst>
                  <a:path w="225800" h="476847" extrusionOk="0">
                    <a:moveTo>
                      <a:pt x="217217" y="476818"/>
                    </a:moveTo>
                    <a:cubicBezTo>
                      <a:pt x="213977" y="476818"/>
                      <a:pt x="210853" y="474938"/>
                      <a:pt x="209436" y="471814"/>
                    </a:cubicBezTo>
                    <a:lnTo>
                      <a:pt x="775" y="12088"/>
                    </a:lnTo>
                    <a:cubicBezTo>
                      <a:pt x="-1192" y="7778"/>
                      <a:pt x="717" y="2716"/>
                      <a:pt x="5027" y="750"/>
                    </a:cubicBezTo>
                    <a:cubicBezTo>
                      <a:pt x="9365" y="-1159"/>
                      <a:pt x="14427" y="692"/>
                      <a:pt x="16365" y="5002"/>
                    </a:cubicBezTo>
                    <a:lnTo>
                      <a:pt x="225026" y="464728"/>
                    </a:lnTo>
                    <a:cubicBezTo>
                      <a:pt x="226993" y="469038"/>
                      <a:pt x="225084" y="474099"/>
                      <a:pt x="220774" y="476066"/>
                    </a:cubicBezTo>
                    <a:cubicBezTo>
                      <a:pt x="219618" y="476587"/>
                      <a:pt x="218432" y="476847"/>
                      <a:pt x="217217" y="4768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7882173" y="4181029"/>
                <a:ext cx="98634" cy="221627"/>
              </a:xfrm>
              <a:custGeom>
                <a:avLst/>
                <a:gdLst/>
                <a:ahLst/>
                <a:cxnLst/>
                <a:rect l="l" t="t" r="r" b="b"/>
                <a:pathLst>
                  <a:path w="209859" h="471547" extrusionOk="0">
                    <a:moveTo>
                      <a:pt x="201277" y="471519"/>
                    </a:moveTo>
                    <a:cubicBezTo>
                      <a:pt x="197951" y="471519"/>
                      <a:pt x="194769" y="469552"/>
                      <a:pt x="193410" y="466312"/>
                    </a:cubicBezTo>
                    <a:lnTo>
                      <a:pt x="686" y="11908"/>
                    </a:lnTo>
                    <a:cubicBezTo>
                      <a:pt x="-1165" y="7570"/>
                      <a:pt x="859" y="2537"/>
                      <a:pt x="5227" y="686"/>
                    </a:cubicBezTo>
                    <a:cubicBezTo>
                      <a:pt x="9565" y="-1166"/>
                      <a:pt x="14598" y="859"/>
                      <a:pt x="16449" y="5227"/>
                    </a:cubicBezTo>
                    <a:lnTo>
                      <a:pt x="209173" y="459631"/>
                    </a:lnTo>
                    <a:cubicBezTo>
                      <a:pt x="211025" y="463969"/>
                      <a:pt x="209000" y="469002"/>
                      <a:pt x="204632" y="470853"/>
                    </a:cubicBezTo>
                    <a:cubicBezTo>
                      <a:pt x="203533" y="471316"/>
                      <a:pt x="202405" y="471548"/>
                      <a:pt x="201277" y="4715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8272551" y="4171610"/>
                <a:ext cx="158041" cy="90138"/>
              </a:xfrm>
              <a:custGeom>
                <a:avLst/>
                <a:gdLst/>
                <a:ahLst/>
                <a:cxnLst/>
                <a:rect l="l" t="t" r="r" b="b"/>
                <a:pathLst>
                  <a:path w="336257" h="191782" extrusionOk="0">
                    <a:moveTo>
                      <a:pt x="8552" y="191782"/>
                    </a:moveTo>
                    <a:cubicBezTo>
                      <a:pt x="5515" y="191782"/>
                      <a:pt x="2594" y="190191"/>
                      <a:pt x="1061" y="187328"/>
                    </a:cubicBezTo>
                    <a:cubicBezTo>
                      <a:pt x="-1224" y="183191"/>
                      <a:pt x="309" y="177985"/>
                      <a:pt x="4445" y="175700"/>
                    </a:cubicBezTo>
                    <a:lnTo>
                      <a:pt x="323569" y="1054"/>
                    </a:lnTo>
                    <a:cubicBezTo>
                      <a:pt x="327676" y="-1202"/>
                      <a:pt x="332911" y="273"/>
                      <a:pt x="335197" y="4438"/>
                    </a:cubicBezTo>
                    <a:cubicBezTo>
                      <a:pt x="337482" y="8574"/>
                      <a:pt x="335949" y="13781"/>
                      <a:pt x="331812" y="16066"/>
                    </a:cubicBezTo>
                    <a:lnTo>
                      <a:pt x="12688" y="190712"/>
                    </a:lnTo>
                    <a:cubicBezTo>
                      <a:pt x="11387" y="191435"/>
                      <a:pt x="9969" y="191753"/>
                      <a:pt x="8581" y="1917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7364461" y="2899064"/>
                <a:ext cx="601560" cy="1138464"/>
              </a:xfrm>
              <a:custGeom>
                <a:avLst/>
                <a:gdLst/>
                <a:ahLst/>
                <a:cxnLst/>
                <a:rect l="l" t="t" r="r" b="b"/>
                <a:pathLst>
                  <a:path w="1279915" h="2422264" extrusionOk="0">
                    <a:moveTo>
                      <a:pt x="376176" y="2373245"/>
                    </a:moveTo>
                    <a:cubicBezTo>
                      <a:pt x="390175" y="2364481"/>
                      <a:pt x="404638" y="2354474"/>
                      <a:pt x="419649" y="2343164"/>
                    </a:cubicBezTo>
                    <a:cubicBezTo>
                      <a:pt x="650583" y="2168981"/>
                      <a:pt x="823204" y="1922978"/>
                      <a:pt x="942228" y="1681950"/>
                    </a:cubicBezTo>
                    <a:cubicBezTo>
                      <a:pt x="1119680" y="1322592"/>
                      <a:pt x="1297595" y="920686"/>
                      <a:pt x="1278505" y="560778"/>
                    </a:cubicBezTo>
                    <a:cubicBezTo>
                      <a:pt x="1261005" y="230663"/>
                      <a:pt x="975405" y="-160281"/>
                      <a:pt x="534740" y="68396"/>
                    </a:cubicBezTo>
                    <a:cubicBezTo>
                      <a:pt x="137664" y="274454"/>
                      <a:pt x="63791" y="939082"/>
                      <a:pt x="29776" y="1246636"/>
                    </a:cubicBezTo>
                    <a:cubicBezTo>
                      <a:pt x="5103" y="1469702"/>
                      <a:pt x="-110971" y="2678254"/>
                      <a:pt x="376176" y="23732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7396594" y="3077332"/>
                <a:ext cx="314657" cy="1301249"/>
              </a:xfrm>
              <a:custGeom>
                <a:avLst/>
                <a:gdLst/>
                <a:ahLst/>
                <a:cxnLst/>
                <a:rect l="l" t="t" r="r" b="b"/>
                <a:pathLst>
                  <a:path w="669482" h="2768614" extrusionOk="0">
                    <a:moveTo>
                      <a:pt x="8556" y="2768615"/>
                    </a:moveTo>
                    <a:cubicBezTo>
                      <a:pt x="8238" y="2768615"/>
                      <a:pt x="7949" y="2768615"/>
                      <a:pt x="7631" y="2768557"/>
                    </a:cubicBezTo>
                    <a:cubicBezTo>
                      <a:pt x="2945" y="2768066"/>
                      <a:pt x="-468" y="2763843"/>
                      <a:pt x="52" y="2759128"/>
                    </a:cubicBezTo>
                    <a:cubicBezTo>
                      <a:pt x="88735" y="1932032"/>
                      <a:pt x="647065" y="25328"/>
                      <a:pt x="652705" y="6151"/>
                    </a:cubicBezTo>
                    <a:cubicBezTo>
                      <a:pt x="654036" y="1610"/>
                      <a:pt x="658837" y="-964"/>
                      <a:pt x="663320" y="337"/>
                    </a:cubicBezTo>
                    <a:cubicBezTo>
                      <a:pt x="667861" y="1668"/>
                      <a:pt x="670465" y="6412"/>
                      <a:pt x="669134" y="10953"/>
                    </a:cubicBezTo>
                    <a:cubicBezTo>
                      <a:pt x="663523" y="30101"/>
                      <a:pt x="105627" y="1935358"/>
                      <a:pt x="17089" y="2760950"/>
                    </a:cubicBezTo>
                    <a:cubicBezTo>
                      <a:pt x="16626" y="2765318"/>
                      <a:pt x="12924" y="2768586"/>
                      <a:pt x="8585" y="27685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7583712" y="3130811"/>
                <a:ext cx="77143" cy="129577"/>
              </a:xfrm>
              <a:custGeom>
                <a:avLst/>
                <a:gdLst/>
                <a:ahLst/>
                <a:cxnLst/>
                <a:rect l="l" t="t" r="r" b="b"/>
                <a:pathLst>
                  <a:path w="164135" h="275695" extrusionOk="0">
                    <a:moveTo>
                      <a:pt x="155582" y="275696"/>
                    </a:moveTo>
                    <a:cubicBezTo>
                      <a:pt x="154686" y="275696"/>
                      <a:pt x="153789" y="275551"/>
                      <a:pt x="152863" y="275262"/>
                    </a:cubicBezTo>
                    <a:cubicBezTo>
                      <a:pt x="148872" y="273931"/>
                      <a:pt x="144360" y="272427"/>
                      <a:pt x="1068" y="12714"/>
                    </a:cubicBezTo>
                    <a:cubicBezTo>
                      <a:pt x="-1217" y="8578"/>
                      <a:pt x="287" y="3371"/>
                      <a:pt x="4423" y="1086"/>
                    </a:cubicBezTo>
                    <a:cubicBezTo>
                      <a:pt x="8501" y="-1227"/>
                      <a:pt x="13766" y="276"/>
                      <a:pt x="16051" y="4442"/>
                    </a:cubicBezTo>
                    <a:cubicBezTo>
                      <a:pt x="69532" y="101368"/>
                      <a:pt x="151707" y="248420"/>
                      <a:pt x="161194" y="260655"/>
                    </a:cubicBezTo>
                    <a:cubicBezTo>
                      <a:pt x="163710" y="262853"/>
                      <a:pt x="164809" y="266440"/>
                      <a:pt x="163710" y="269824"/>
                    </a:cubicBezTo>
                    <a:cubicBezTo>
                      <a:pt x="162495" y="273411"/>
                      <a:pt x="159169" y="275667"/>
                      <a:pt x="155582" y="27566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7470514" y="3326257"/>
                <a:ext cx="126579" cy="163530"/>
              </a:xfrm>
              <a:custGeom>
                <a:avLst/>
                <a:gdLst/>
                <a:ahLst/>
                <a:cxnLst/>
                <a:rect l="l" t="t" r="r" b="b"/>
                <a:pathLst>
                  <a:path w="269318" h="347937" extrusionOk="0">
                    <a:moveTo>
                      <a:pt x="260770" y="347937"/>
                    </a:moveTo>
                    <a:cubicBezTo>
                      <a:pt x="258196" y="347937"/>
                      <a:pt x="255651" y="346780"/>
                      <a:pt x="253973" y="344553"/>
                    </a:cubicBezTo>
                    <a:lnTo>
                      <a:pt x="1751" y="13743"/>
                    </a:lnTo>
                    <a:cubicBezTo>
                      <a:pt x="-1112" y="10012"/>
                      <a:pt x="-389" y="4604"/>
                      <a:pt x="3371" y="1769"/>
                    </a:cubicBezTo>
                    <a:cubicBezTo>
                      <a:pt x="7073" y="-1095"/>
                      <a:pt x="12453" y="-430"/>
                      <a:pt x="15346" y="3389"/>
                    </a:cubicBezTo>
                    <a:lnTo>
                      <a:pt x="267568" y="334198"/>
                    </a:lnTo>
                    <a:cubicBezTo>
                      <a:pt x="270431" y="337930"/>
                      <a:pt x="269708" y="343338"/>
                      <a:pt x="265948" y="346173"/>
                    </a:cubicBezTo>
                    <a:cubicBezTo>
                      <a:pt x="264415" y="347359"/>
                      <a:pt x="262593" y="347937"/>
                      <a:pt x="260770" y="3479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7417845" y="3591074"/>
                <a:ext cx="113861" cy="157622"/>
              </a:xfrm>
              <a:custGeom>
                <a:avLst/>
                <a:gdLst/>
                <a:ahLst/>
                <a:cxnLst/>
                <a:rect l="l" t="t" r="r" b="b"/>
                <a:pathLst>
                  <a:path w="242257" h="335365" extrusionOk="0">
                    <a:moveTo>
                      <a:pt x="233688" y="335366"/>
                    </a:moveTo>
                    <a:cubicBezTo>
                      <a:pt x="231027" y="335366"/>
                      <a:pt x="228366" y="334122"/>
                      <a:pt x="226689" y="331750"/>
                    </a:cubicBezTo>
                    <a:lnTo>
                      <a:pt x="1569" y="13523"/>
                    </a:lnTo>
                    <a:cubicBezTo>
                      <a:pt x="-1150" y="9647"/>
                      <a:pt x="-253" y="4325"/>
                      <a:pt x="3623" y="1577"/>
                    </a:cubicBezTo>
                    <a:cubicBezTo>
                      <a:pt x="7470" y="-1142"/>
                      <a:pt x="12821" y="-274"/>
                      <a:pt x="15569" y="3631"/>
                    </a:cubicBezTo>
                    <a:lnTo>
                      <a:pt x="240688" y="321858"/>
                    </a:lnTo>
                    <a:cubicBezTo>
                      <a:pt x="243407" y="325734"/>
                      <a:pt x="242510" y="331056"/>
                      <a:pt x="238634" y="333804"/>
                    </a:cubicBezTo>
                    <a:cubicBezTo>
                      <a:pt x="237130" y="334874"/>
                      <a:pt x="235395" y="335366"/>
                      <a:pt x="233688" y="3353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7624586" y="3246522"/>
                <a:ext cx="190646" cy="123932"/>
              </a:xfrm>
              <a:custGeom>
                <a:avLst/>
                <a:gdLst/>
                <a:ahLst/>
                <a:cxnLst/>
                <a:rect l="l" t="t" r="r" b="b"/>
                <a:pathLst>
                  <a:path w="405630" h="263686" extrusionOk="0">
                    <a:moveTo>
                      <a:pt x="8573" y="263687"/>
                    </a:moveTo>
                    <a:cubicBezTo>
                      <a:pt x="5738" y="263687"/>
                      <a:pt x="2961" y="262269"/>
                      <a:pt x="1342" y="259695"/>
                    </a:cubicBezTo>
                    <a:cubicBezTo>
                      <a:pt x="-1204" y="255703"/>
                      <a:pt x="-18" y="250410"/>
                      <a:pt x="3974" y="247894"/>
                    </a:cubicBezTo>
                    <a:lnTo>
                      <a:pt x="392488" y="1342"/>
                    </a:lnTo>
                    <a:cubicBezTo>
                      <a:pt x="396450" y="-1204"/>
                      <a:pt x="401772" y="-18"/>
                      <a:pt x="404289" y="3974"/>
                    </a:cubicBezTo>
                    <a:cubicBezTo>
                      <a:pt x="406834" y="7965"/>
                      <a:pt x="405648" y="13258"/>
                      <a:pt x="401657" y="15775"/>
                    </a:cubicBezTo>
                    <a:lnTo>
                      <a:pt x="13143" y="262327"/>
                    </a:lnTo>
                    <a:cubicBezTo>
                      <a:pt x="11726" y="263224"/>
                      <a:pt x="10135" y="263658"/>
                      <a:pt x="8573" y="2636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3A3213-28CD-F218-8B0B-10955E6774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BBDD2-D872-420C-B29D-586E4DE402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"/>
          <p:cNvSpPr/>
          <p:nvPr/>
        </p:nvSpPr>
        <p:spPr>
          <a:xfrm>
            <a:off x="3901450" y="0"/>
            <a:ext cx="5239452" cy="5143071"/>
          </a:xfrm>
          <a:custGeom>
            <a:avLst/>
            <a:gdLst/>
            <a:ahLst/>
            <a:cxnLst/>
            <a:rect l="l" t="t" r="r" b="b"/>
            <a:pathLst>
              <a:path w="3165832" h="2624016" extrusionOk="0">
                <a:moveTo>
                  <a:pt x="3165833" y="0"/>
                </a:moveTo>
                <a:lnTo>
                  <a:pt x="0" y="0"/>
                </a:lnTo>
                <a:cubicBezTo>
                  <a:pt x="13170" y="89784"/>
                  <a:pt x="36561" y="177224"/>
                  <a:pt x="68207" y="257345"/>
                </a:cubicBezTo>
                <a:cubicBezTo>
                  <a:pt x="150204" y="464930"/>
                  <a:pt x="282173" y="627850"/>
                  <a:pt x="426162" y="755918"/>
                </a:cubicBezTo>
                <a:cubicBezTo>
                  <a:pt x="554548" y="870106"/>
                  <a:pt x="694470" y="960207"/>
                  <a:pt x="814766" y="1090074"/>
                </a:cubicBezTo>
                <a:cubicBezTo>
                  <a:pt x="935062" y="1219941"/>
                  <a:pt x="1037395" y="1401474"/>
                  <a:pt x="1050338" y="1611509"/>
                </a:cubicBezTo>
                <a:cubicBezTo>
                  <a:pt x="1067787" y="1894891"/>
                  <a:pt x="922890" y="2145175"/>
                  <a:pt x="774834" y="2342993"/>
                </a:cubicBezTo>
                <a:cubicBezTo>
                  <a:pt x="706581" y="2434183"/>
                  <a:pt x="634080" y="2525312"/>
                  <a:pt x="570620" y="2624016"/>
                </a:cubicBezTo>
                <a:lnTo>
                  <a:pt x="3165817" y="2624016"/>
                </a:lnTo>
                <a:lnTo>
                  <a:pt x="3165817" y="0"/>
                </a:lnTo>
                <a:close/>
              </a:path>
            </a:pathLst>
          </a:custGeom>
          <a:solidFill>
            <a:srgbClr val="FFEACD">
              <a:alpha val="3861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3"/>
          <p:cNvSpPr txBox="1">
            <a:spLocks noGrp="1"/>
          </p:cNvSpPr>
          <p:nvPr>
            <p:ph type="title"/>
          </p:nvPr>
        </p:nvSpPr>
        <p:spPr>
          <a:xfrm>
            <a:off x="824800" y="2086500"/>
            <a:ext cx="43092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2" name="Google Shape;112;p3"/>
          <p:cNvSpPr txBox="1">
            <a:spLocks noGrp="1"/>
          </p:cNvSpPr>
          <p:nvPr>
            <p:ph type="title" idx="2" hasCustomPrompt="1"/>
          </p:nvPr>
        </p:nvSpPr>
        <p:spPr>
          <a:xfrm>
            <a:off x="2276951" y="1019850"/>
            <a:ext cx="1404600" cy="915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3"/>
          <p:cNvSpPr txBox="1">
            <a:spLocks noGrp="1"/>
          </p:cNvSpPr>
          <p:nvPr>
            <p:ph type="subTitle" idx="1"/>
          </p:nvPr>
        </p:nvSpPr>
        <p:spPr>
          <a:xfrm>
            <a:off x="824800" y="3748650"/>
            <a:ext cx="4309200" cy="37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4" name="Google Shape;114;p3"/>
          <p:cNvGrpSpPr/>
          <p:nvPr/>
        </p:nvGrpSpPr>
        <p:grpSpPr>
          <a:xfrm>
            <a:off x="-60943" y="-729485"/>
            <a:ext cx="10033369" cy="6103023"/>
            <a:chOff x="-60943" y="-729485"/>
            <a:chExt cx="10033369" cy="6103023"/>
          </a:xfrm>
        </p:grpSpPr>
        <p:grpSp>
          <p:nvGrpSpPr>
            <p:cNvPr id="115" name="Google Shape;115;p3"/>
            <p:cNvGrpSpPr/>
            <p:nvPr/>
          </p:nvGrpSpPr>
          <p:grpSpPr>
            <a:xfrm flipH="1">
              <a:off x="-60943" y="4273719"/>
              <a:ext cx="828653" cy="778320"/>
              <a:chOff x="5566081" y="1653556"/>
              <a:chExt cx="3150772" cy="2959393"/>
            </a:xfrm>
          </p:grpSpPr>
          <p:sp>
            <p:nvSpPr>
              <p:cNvPr id="116" name="Google Shape;116;p3"/>
              <p:cNvSpPr/>
              <p:nvPr/>
            </p:nvSpPr>
            <p:spPr>
              <a:xfrm>
                <a:off x="6527226" y="2969943"/>
                <a:ext cx="2189628" cy="1541548"/>
              </a:xfrm>
              <a:custGeom>
                <a:avLst/>
                <a:gdLst/>
                <a:ahLst/>
                <a:cxnLst/>
                <a:rect l="l" t="t" r="r" b="b"/>
                <a:pathLst>
                  <a:path w="5062724" h="3564272" extrusionOk="0">
                    <a:moveTo>
                      <a:pt x="5062724" y="3376842"/>
                    </a:moveTo>
                    <a:cubicBezTo>
                      <a:pt x="5043281" y="3355130"/>
                      <a:pt x="4578006" y="2837560"/>
                      <a:pt x="3767887" y="2208228"/>
                    </a:cubicBezTo>
                    <a:cubicBezTo>
                      <a:pt x="3059443" y="1657846"/>
                      <a:pt x="1951388" y="923639"/>
                      <a:pt x="615881" y="469301"/>
                    </a:cubicBezTo>
                    <a:cubicBezTo>
                      <a:pt x="609602" y="460552"/>
                      <a:pt x="600204" y="446982"/>
                      <a:pt x="589753" y="429847"/>
                    </a:cubicBezTo>
                    <a:cubicBezTo>
                      <a:pt x="537214" y="343727"/>
                      <a:pt x="538794" y="299978"/>
                      <a:pt x="505334" y="219732"/>
                    </a:cubicBezTo>
                    <a:cubicBezTo>
                      <a:pt x="505334" y="219732"/>
                      <a:pt x="452836" y="93752"/>
                      <a:pt x="351404" y="22579"/>
                    </a:cubicBezTo>
                    <a:cubicBezTo>
                      <a:pt x="331636" y="8685"/>
                      <a:pt x="306157" y="-6060"/>
                      <a:pt x="283067" y="2568"/>
                    </a:cubicBezTo>
                    <a:cubicBezTo>
                      <a:pt x="268403" y="8037"/>
                      <a:pt x="257831" y="20757"/>
                      <a:pt x="248190" y="33112"/>
                    </a:cubicBezTo>
                    <a:cubicBezTo>
                      <a:pt x="115000" y="204420"/>
                      <a:pt x="32039" y="413644"/>
                      <a:pt x="8707" y="629186"/>
                    </a:cubicBezTo>
                    <a:cubicBezTo>
                      <a:pt x="-934" y="718344"/>
                      <a:pt x="-24712" y="825853"/>
                      <a:pt x="91748" y="820263"/>
                    </a:cubicBezTo>
                    <a:cubicBezTo>
                      <a:pt x="186942" y="815685"/>
                      <a:pt x="313165" y="740016"/>
                      <a:pt x="406900" y="696187"/>
                    </a:cubicBezTo>
                    <a:cubicBezTo>
                      <a:pt x="3022824" y="1543006"/>
                      <a:pt x="4834746" y="3543897"/>
                      <a:pt x="4852974" y="3564273"/>
                    </a:cubicBezTo>
                    <a:lnTo>
                      <a:pt x="5062684" y="337680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7530804" y="1658727"/>
                <a:ext cx="765295" cy="2186971"/>
              </a:xfrm>
              <a:custGeom>
                <a:avLst/>
                <a:gdLst/>
                <a:ahLst/>
                <a:cxnLst/>
                <a:rect l="l" t="t" r="r" b="b"/>
                <a:pathLst>
                  <a:path w="1769469" h="5056580" extrusionOk="0">
                    <a:moveTo>
                      <a:pt x="6511" y="2249367"/>
                    </a:moveTo>
                    <a:cubicBezTo>
                      <a:pt x="46411" y="1470561"/>
                      <a:pt x="264506" y="706540"/>
                      <a:pt x="594565" y="0"/>
                    </a:cubicBezTo>
                    <a:cubicBezTo>
                      <a:pt x="1187116" y="1140583"/>
                      <a:pt x="1794897" y="2343022"/>
                      <a:pt x="1768648" y="3628056"/>
                    </a:cubicBezTo>
                    <a:cubicBezTo>
                      <a:pt x="1764516" y="3829421"/>
                      <a:pt x="1744343" y="4031921"/>
                      <a:pt x="1686174" y="4224739"/>
                    </a:cubicBezTo>
                    <a:cubicBezTo>
                      <a:pt x="1602039" y="4503555"/>
                      <a:pt x="1384146" y="4909648"/>
                      <a:pt x="1097350" y="5030443"/>
                    </a:cubicBezTo>
                    <a:cubicBezTo>
                      <a:pt x="761215" y="5172018"/>
                      <a:pt x="557460" y="4703381"/>
                      <a:pt x="440027" y="4466490"/>
                    </a:cubicBezTo>
                    <a:cubicBezTo>
                      <a:pt x="101461" y="3783404"/>
                      <a:pt x="-32337" y="3007879"/>
                      <a:pt x="6511" y="224940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7787239" y="1658727"/>
                <a:ext cx="508146" cy="2175829"/>
              </a:xfrm>
              <a:custGeom>
                <a:avLst/>
                <a:gdLst/>
                <a:ahLst/>
                <a:cxnLst/>
                <a:rect l="l" t="t" r="r" b="b"/>
                <a:pathLst>
                  <a:path w="1174904" h="5030818" extrusionOk="0">
                    <a:moveTo>
                      <a:pt x="0" y="0"/>
                    </a:moveTo>
                    <a:cubicBezTo>
                      <a:pt x="592551" y="1140583"/>
                      <a:pt x="1200333" y="2343022"/>
                      <a:pt x="1174083" y="3628056"/>
                    </a:cubicBezTo>
                    <a:cubicBezTo>
                      <a:pt x="1169952" y="3829421"/>
                      <a:pt x="1149779" y="4031921"/>
                      <a:pt x="1091609" y="4224739"/>
                    </a:cubicBezTo>
                    <a:cubicBezTo>
                      <a:pt x="973974" y="4614507"/>
                      <a:pt x="667855" y="5045349"/>
                      <a:pt x="502785" y="5030443"/>
                    </a:cubicBezTo>
                    <a:cubicBezTo>
                      <a:pt x="253013" y="5007839"/>
                      <a:pt x="26533" y="3933041"/>
                      <a:pt x="0" y="0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7115454" y="2631570"/>
                <a:ext cx="484068" cy="965236"/>
              </a:xfrm>
              <a:custGeom>
                <a:avLst/>
                <a:gdLst/>
                <a:ahLst/>
                <a:cxnLst/>
                <a:rect l="l" t="t" r="r" b="b"/>
                <a:pathLst>
                  <a:path w="1119233" h="2231760" extrusionOk="0">
                    <a:moveTo>
                      <a:pt x="124532" y="1231888"/>
                    </a:moveTo>
                    <a:cubicBezTo>
                      <a:pt x="-15869" y="840217"/>
                      <a:pt x="-27616" y="410548"/>
                      <a:pt x="39991" y="0"/>
                    </a:cubicBezTo>
                    <a:cubicBezTo>
                      <a:pt x="116795" y="201122"/>
                      <a:pt x="251848" y="373686"/>
                      <a:pt x="382891" y="544508"/>
                    </a:cubicBezTo>
                    <a:cubicBezTo>
                      <a:pt x="619417" y="852855"/>
                      <a:pt x="834434" y="1264943"/>
                      <a:pt x="862546" y="1323679"/>
                    </a:cubicBezTo>
                    <a:cubicBezTo>
                      <a:pt x="989741" y="1589371"/>
                      <a:pt x="1206621" y="2138983"/>
                      <a:pt x="1081816" y="2221417"/>
                    </a:cubicBezTo>
                    <a:cubicBezTo>
                      <a:pt x="1011008" y="2268204"/>
                      <a:pt x="856348" y="2147247"/>
                      <a:pt x="718581" y="2039496"/>
                    </a:cubicBezTo>
                    <a:cubicBezTo>
                      <a:pt x="316742" y="1725154"/>
                      <a:pt x="158275" y="1326029"/>
                      <a:pt x="124532" y="123188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7132685" y="2631570"/>
                <a:ext cx="461873" cy="961997"/>
              </a:xfrm>
              <a:custGeom>
                <a:avLst/>
                <a:gdLst/>
                <a:ahLst/>
                <a:cxnLst/>
                <a:rect l="l" t="t" r="r" b="b"/>
                <a:pathLst>
                  <a:path w="1067915" h="2224271" extrusionOk="0">
                    <a:moveTo>
                      <a:pt x="344844" y="1277176"/>
                    </a:moveTo>
                    <a:cubicBezTo>
                      <a:pt x="109250" y="780913"/>
                      <a:pt x="29206" y="321026"/>
                      <a:pt x="0" y="0"/>
                    </a:cubicBezTo>
                    <a:cubicBezTo>
                      <a:pt x="76803" y="201122"/>
                      <a:pt x="211857" y="373686"/>
                      <a:pt x="342900" y="544508"/>
                    </a:cubicBezTo>
                    <a:cubicBezTo>
                      <a:pt x="579426" y="852855"/>
                      <a:pt x="794443" y="1264943"/>
                      <a:pt x="822555" y="1323679"/>
                    </a:cubicBezTo>
                    <a:cubicBezTo>
                      <a:pt x="994917" y="1683714"/>
                      <a:pt x="1125798" y="2180383"/>
                      <a:pt x="1041825" y="2221417"/>
                    </a:cubicBezTo>
                    <a:cubicBezTo>
                      <a:pt x="949264" y="2266624"/>
                      <a:pt x="577401" y="1767080"/>
                      <a:pt x="344804" y="1277176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6399039" y="4043984"/>
                <a:ext cx="2074315" cy="568966"/>
              </a:xfrm>
              <a:custGeom>
                <a:avLst/>
                <a:gdLst/>
                <a:ahLst/>
                <a:cxnLst/>
                <a:rect l="l" t="t" r="r" b="b"/>
                <a:pathLst>
                  <a:path w="4796103" h="1315528" extrusionOk="0">
                    <a:moveTo>
                      <a:pt x="3049319" y="2069"/>
                    </a:moveTo>
                    <a:cubicBezTo>
                      <a:pt x="2376035" y="26779"/>
                      <a:pt x="1660989" y="274121"/>
                      <a:pt x="1061430" y="522921"/>
                    </a:cubicBezTo>
                    <a:cubicBezTo>
                      <a:pt x="668017" y="686168"/>
                      <a:pt x="308144" y="900779"/>
                      <a:pt x="0" y="1155817"/>
                    </a:cubicBezTo>
                    <a:cubicBezTo>
                      <a:pt x="509833" y="1250646"/>
                      <a:pt x="1032467" y="1291802"/>
                      <a:pt x="1554372" y="1308937"/>
                    </a:cubicBezTo>
                    <a:cubicBezTo>
                      <a:pt x="1888279" y="1319915"/>
                      <a:pt x="2224212" y="1321090"/>
                      <a:pt x="2554028" y="1281311"/>
                    </a:cubicBezTo>
                    <a:cubicBezTo>
                      <a:pt x="2918195" y="1237360"/>
                      <a:pt x="3269358" y="1144232"/>
                      <a:pt x="3618496" y="1051469"/>
                    </a:cubicBezTo>
                    <a:cubicBezTo>
                      <a:pt x="4040954" y="939261"/>
                      <a:pt x="4478885" y="819601"/>
                      <a:pt x="4796104" y="569910"/>
                    </a:cubicBezTo>
                    <a:cubicBezTo>
                      <a:pt x="4374942" y="277685"/>
                      <a:pt x="3889414" y="50557"/>
                      <a:pt x="3372856" y="8509"/>
                    </a:cubicBezTo>
                    <a:cubicBezTo>
                      <a:pt x="3266563" y="-159"/>
                      <a:pt x="3158488" y="-1982"/>
                      <a:pt x="3049319" y="202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6399039" y="4256183"/>
                <a:ext cx="2074315" cy="356177"/>
              </a:xfrm>
              <a:custGeom>
                <a:avLst/>
                <a:gdLst/>
                <a:ahLst/>
                <a:cxnLst/>
                <a:rect l="l" t="t" r="r" b="b"/>
                <a:pathLst>
                  <a:path w="4796103" h="823530" extrusionOk="0">
                    <a:moveTo>
                      <a:pt x="0" y="663819"/>
                    </a:moveTo>
                    <a:cubicBezTo>
                      <a:pt x="509833" y="758648"/>
                      <a:pt x="1032467" y="799804"/>
                      <a:pt x="1554372" y="816939"/>
                    </a:cubicBezTo>
                    <a:cubicBezTo>
                      <a:pt x="1888279" y="827917"/>
                      <a:pt x="2224212" y="829091"/>
                      <a:pt x="2554028" y="789312"/>
                    </a:cubicBezTo>
                    <a:cubicBezTo>
                      <a:pt x="2918195" y="745361"/>
                      <a:pt x="3269358" y="652233"/>
                      <a:pt x="3618496" y="559470"/>
                    </a:cubicBezTo>
                    <a:cubicBezTo>
                      <a:pt x="4040954" y="447263"/>
                      <a:pt x="4478885" y="327603"/>
                      <a:pt x="4796104" y="77911"/>
                    </a:cubicBezTo>
                    <a:cubicBezTo>
                      <a:pt x="4361899" y="22982"/>
                      <a:pt x="3876491" y="-9181"/>
                      <a:pt x="3348470" y="2323"/>
                    </a:cubicBezTo>
                    <a:cubicBezTo>
                      <a:pt x="1968606" y="32461"/>
                      <a:pt x="823932" y="349639"/>
                      <a:pt x="0" y="663778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6393861" y="4243379"/>
                <a:ext cx="2084695" cy="305126"/>
              </a:xfrm>
              <a:custGeom>
                <a:avLst/>
                <a:gdLst/>
                <a:ahLst/>
                <a:cxnLst/>
                <a:rect l="l" t="t" r="r" b="b"/>
                <a:pathLst>
                  <a:path w="4820105" h="705494" extrusionOk="0">
                    <a:moveTo>
                      <a:pt x="12006" y="705495"/>
                    </a:moveTo>
                    <a:cubicBezTo>
                      <a:pt x="7267" y="705495"/>
                      <a:pt x="2771" y="702659"/>
                      <a:pt x="867" y="697960"/>
                    </a:cubicBezTo>
                    <a:cubicBezTo>
                      <a:pt x="-1604" y="691803"/>
                      <a:pt x="1393" y="684836"/>
                      <a:pt x="7510" y="682365"/>
                    </a:cubicBezTo>
                    <a:cubicBezTo>
                      <a:pt x="32220" y="672440"/>
                      <a:pt x="2503125" y="-303194"/>
                      <a:pt x="4810135" y="95809"/>
                    </a:cubicBezTo>
                    <a:cubicBezTo>
                      <a:pt x="4816657" y="96944"/>
                      <a:pt x="4821032" y="103141"/>
                      <a:pt x="4819939" y="109663"/>
                    </a:cubicBezTo>
                    <a:cubicBezTo>
                      <a:pt x="4818804" y="116185"/>
                      <a:pt x="4812444" y="120478"/>
                      <a:pt x="4806085" y="119425"/>
                    </a:cubicBezTo>
                    <a:cubicBezTo>
                      <a:pt x="2505839" y="-278363"/>
                      <a:pt x="41091" y="694720"/>
                      <a:pt x="16503" y="704604"/>
                    </a:cubicBezTo>
                    <a:cubicBezTo>
                      <a:pt x="15044" y="705211"/>
                      <a:pt x="13546" y="705454"/>
                      <a:pt x="12047" y="705454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7782050" y="1653556"/>
                <a:ext cx="181907" cy="2163875"/>
              </a:xfrm>
              <a:custGeom>
                <a:avLst/>
                <a:gdLst/>
                <a:ahLst/>
                <a:cxnLst/>
                <a:rect l="l" t="t" r="r" b="b"/>
                <a:pathLst>
                  <a:path w="420594" h="5003180" extrusionOk="0">
                    <a:moveTo>
                      <a:pt x="408604" y="5003099"/>
                    </a:moveTo>
                    <a:cubicBezTo>
                      <a:pt x="403703" y="5003099"/>
                      <a:pt x="399125" y="5000061"/>
                      <a:pt x="397343" y="4995201"/>
                    </a:cubicBezTo>
                    <a:cubicBezTo>
                      <a:pt x="380046" y="4947766"/>
                      <a:pt x="363073" y="4898751"/>
                      <a:pt x="346951" y="4849453"/>
                    </a:cubicBezTo>
                    <a:cubicBezTo>
                      <a:pt x="159602" y="4278372"/>
                      <a:pt x="126061" y="3805400"/>
                      <a:pt x="103822" y="3492395"/>
                    </a:cubicBezTo>
                    <a:cubicBezTo>
                      <a:pt x="41724" y="2617787"/>
                      <a:pt x="31799" y="2165880"/>
                      <a:pt x="31799" y="2162721"/>
                    </a:cubicBezTo>
                    <a:cubicBezTo>
                      <a:pt x="16244" y="1455614"/>
                      <a:pt x="5550" y="731939"/>
                      <a:pt x="0" y="12071"/>
                    </a:cubicBezTo>
                    <a:cubicBezTo>
                      <a:pt x="-40" y="5428"/>
                      <a:pt x="5266" y="41"/>
                      <a:pt x="11910" y="0"/>
                    </a:cubicBezTo>
                    <a:lnTo>
                      <a:pt x="11990" y="0"/>
                    </a:lnTo>
                    <a:cubicBezTo>
                      <a:pt x="18553" y="0"/>
                      <a:pt x="23941" y="5307"/>
                      <a:pt x="23981" y="11909"/>
                    </a:cubicBezTo>
                    <a:cubicBezTo>
                      <a:pt x="29531" y="731655"/>
                      <a:pt x="40225" y="1455208"/>
                      <a:pt x="55780" y="2162518"/>
                    </a:cubicBezTo>
                    <a:cubicBezTo>
                      <a:pt x="55861" y="2167055"/>
                      <a:pt x="66352" y="2626335"/>
                      <a:pt x="127763" y="3490775"/>
                    </a:cubicBezTo>
                    <a:cubicBezTo>
                      <a:pt x="149880" y="3802605"/>
                      <a:pt x="183299" y="4273794"/>
                      <a:pt x="369717" y="4842080"/>
                    </a:cubicBezTo>
                    <a:cubicBezTo>
                      <a:pt x="385839" y="4891095"/>
                      <a:pt x="402690" y="4939907"/>
                      <a:pt x="419865" y="4987099"/>
                    </a:cubicBezTo>
                    <a:cubicBezTo>
                      <a:pt x="422134" y="4993297"/>
                      <a:pt x="418934" y="5000183"/>
                      <a:pt x="412695" y="5002452"/>
                    </a:cubicBezTo>
                    <a:cubicBezTo>
                      <a:pt x="411318" y="5002938"/>
                      <a:pt x="409941" y="5003181"/>
                      <a:pt x="408604" y="5003181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7127519" y="2626385"/>
                <a:ext cx="442706" cy="966839"/>
              </a:xfrm>
              <a:custGeom>
                <a:avLst/>
                <a:gdLst/>
                <a:ahLst/>
                <a:cxnLst/>
                <a:rect l="l" t="t" r="r" b="b"/>
                <a:pathLst>
                  <a:path w="1023598" h="2235465" extrusionOk="0">
                    <a:moveTo>
                      <a:pt x="1011633" y="2235465"/>
                    </a:moveTo>
                    <a:cubicBezTo>
                      <a:pt x="1008717" y="2235465"/>
                      <a:pt x="1005800" y="2234412"/>
                      <a:pt x="1003491" y="2232306"/>
                    </a:cubicBezTo>
                    <a:cubicBezTo>
                      <a:pt x="105875" y="1403958"/>
                      <a:pt x="1000" y="26646"/>
                      <a:pt x="28" y="12833"/>
                    </a:cubicBezTo>
                    <a:cubicBezTo>
                      <a:pt x="-418" y="6230"/>
                      <a:pt x="4565" y="478"/>
                      <a:pt x="11167" y="33"/>
                    </a:cubicBezTo>
                    <a:cubicBezTo>
                      <a:pt x="17689" y="-454"/>
                      <a:pt x="23441" y="4569"/>
                      <a:pt x="23968" y="11172"/>
                    </a:cubicBezTo>
                    <a:cubicBezTo>
                      <a:pt x="24900" y="24904"/>
                      <a:pt x="129248" y="1392899"/>
                      <a:pt x="1019735" y="2214644"/>
                    </a:cubicBezTo>
                    <a:cubicBezTo>
                      <a:pt x="1024596" y="2219140"/>
                      <a:pt x="1024920" y="2226715"/>
                      <a:pt x="1020424" y="2231576"/>
                    </a:cubicBezTo>
                    <a:cubicBezTo>
                      <a:pt x="1018074" y="2234128"/>
                      <a:pt x="1014834" y="2235425"/>
                      <a:pt x="1011633" y="2235425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6744434" y="3122720"/>
                <a:ext cx="23134" cy="91695"/>
              </a:xfrm>
              <a:custGeom>
                <a:avLst/>
                <a:gdLst/>
                <a:ahLst/>
                <a:cxnLst/>
                <a:rect l="l" t="t" r="r" b="b"/>
                <a:pathLst>
                  <a:path w="53490" h="212011" extrusionOk="0">
                    <a:moveTo>
                      <a:pt x="11970" y="212011"/>
                    </a:moveTo>
                    <a:cubicBezTo>
                      <a:pt x="6663" y="212011"/>
                      <a:pt x="1843" y="208487"/>
                      <a:pt x="425" y="203180"/>
                    </a:cubicBezTo>
                    <a:cubicBezTo>
                      <a:pt x="-1317" y="196780"/>
                      <a:pt x="2451" y="190218"/>
                      <a:pt x="8851" y="188476"/>
                    </a:cubicBezTo>
                    <a:cubicBezTo>
                      <a:pt x="17601" y="186086"/>
                      <a:pt x="23474" y="177093"/>
                      <a:pt x="26067" y="169437"/>
                    </a:cubicBezTo>
                    <a:cubicBezTo>
                      <a:pt x="29591" y="159027"/>
                      <a:pt x="29550" y="146955"/>
                      <a:pt x="29550" y="135248"/>
                    </a:cubicBezTo>
                    <a:lnTo>
                      <a:pt x="29429" y="65858"/>
                    </a:lnTo>
                    <a:cubicBezTo>
                      <a:pt x="29429" y="47144"/>
                      <a:pt x="28700" y="30697"/>
                      <a:pt x="20153" y="19112"/>
                    </a:cubicBezTo>
                    <a:cubicBezTo>
                      <a:pt x="16223" y="13806"/>
                      <a:pt x="17357" y="6271"/>
                      <a:pt x="22664" y="2342"/>
                    </a:cubicBezTo>
                    <a:cubicBezTo>
                      <a:pt x="28011" y="-1587"/>
                      <a:pt x="35505" y="-453"/>
                      <a:pt x="39434" y="4853"/>
                    </a:cubicBezTo>
                    <a:cubicBezTo>
                      <a:pt x="53329" y="23689"/>
                      <a:pt x="53369" y="48035"/>
                      <a:pt x="53369" y="65777"/>
                    </a:cubicBezTo>
                    <a:lnTo>
                      <a:pt x="53491" y="135127"/>
                    </a:lnTo>
                    <a:cubicBezTo>
                      <a:pt x="53491" y="148130"/>
                      <a:pt x="53531" y="162875"/>
                      <a:pt x="48751" y="177012"/>
                    </a:cubicBezTo>
                    <a:cubicBezTo>
                      <a:pt x="42837" y="194512"/>
                      <a:pt x="30280" y="207393"/>
                      <a:pt x="15130" y="211525"/>
                    </a:cubicBezTo>
                    <a:cubicBezTo>
                      <a:pt x="14076" y="211809"/>
                      <a:pt x="13023" y="211930"/>
                      <a:pt x="12010" y="211930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802465" y="3204308"/>
                <a:ext cx="416554" cy="180049"/>
              </a:xfrm>
              <a:custGeom>
                <a:avLst/>
                <a:gdLst/>
                <a:ahLst/>
                <a:cxnLst/>
                <a:rect l="l" t="t" r="r" b="b"/>
                <a:pathLst>
                  <a:path w="963131" h="416298" extrusionOk="0">
                    <a:moveTo>
                      <a:pt x="951125" y="416258"/>
                    </a:moveTo>
                    <a:cubicBezTo>
                      <a:pt x="949424" y="416258"/>
                      <a:pt x="947642" y="415894"/>
                      <a:pt x="946021" y="415124"/>
                    </a:cubicBezTo>
                    <a:cubicBezTo>
                      <a:pt x="774429" y="334270"/>
                      <a:pt x="15108" y="26166"/>
                      <a:pt x="7492" y="23088"/>
                    </a:cubicBezTo>
                    <a:cubicBezTo>
                      <a:pt x="1375" y="20576"/>
                      <a:pt x="-1622" y="13609"/>
                      <a:pt x="889" y="7492"/>
                    </a:cubicBezTo>
                    <a:cubicBezTo>
                      <a:pt x="3360" y="1375"/>
                      <a:pt x="10328" y="-1622"/>
                      <a:pt x="16485" y="889"/>
                    </a:cubicBezTo>
                    <a:cubicBezTo>
                      <a:pt x="24141" y="4008"/>
                      <a:pt x="784111" y="312355"/>
                      <a:pt x="956229" y="393452"/>
                    </a:cubicBezTo>
                    <a:cubicBezTo>
                      <a:pt x="962225" y="396288"/>
                      <a:pt x="964817" y="403417"/>
                      <a:pt x="961982" y="409412"/>
                    </a:cubicBezTo>
                    <a:cubicBezTo>
                      <a:pt x="959956" y="413747"/>
                      <a:pt x="955622" y="416299"/>
                      <a:pt x="951125" y="416299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7617425" y="3606627"/>
                <a:ext cx="130337" cy="81944"/>
              </a:xfrm>
              <a:custGeom>
                <a:avLst/>
                <a:gdLst/>
                <a:ahLst/>
                <a:cxnLst/>
                <a:rect l="l" t="t" r="r" b="b"/>
                <a:pathLst>
                  <a:path w="301358" h="189465" extrusionOk="0">
                    <a:moveTo>
                      <a:pt x="289338" y="189466"/>
                    </a:moveTo>
                    <a:cubicBezTo>
                      <a:pt x="287232" y="189466"/>
                      <a:pt x="285125" y="188898"/>
                      <a:pt x="283222" y="187764"/>
                    </a:cubicBezTo>
                    <a:lnTo>
                      <a:pt x="5863" y="22289"/>
                    </a:lnTo>
                    <a:cubicBezTo>
                      <a:pt x="192" y="18887"/>
                      <a:pt x="-1712" y="11554"/>
                      <a:pt x="1691" y="5843"/>
                    </a:cubicBezTo>
                    <a:cubicBezTo>
                      <a:pt x="5094" y="131"/>
                      <a:pt x="12466" y="-1692"/>
                      <a:pt x="18137" y="1711"/>
                    </a:cubicBezTo>
                    <a:lnTo>
                      <a:pt x="295495" y="167186"/>
                    </a:lnTo>
                    <a:cubicBezTo>
                      <a:pt x="301166" y="170589"/>
                      <a:pt x="303070" y="177921"/>
                      <a:pt x="299668" y="183632"/>
                    </a:cubicBezTo>
                    <a:cubicBezTo>
                      <a:pt x="297440" y="187400"/>
                      <a:pt x="293429" y="189466"/>
                      <a:pt x="289378" y="189466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>
                <a:off x="8017917" y="3870323"/>
                <a:ext cx="639100" cy="555969"/>
              </a:xfrm>
              <a:custGeom>
                <a:avLst/>
                <a:gdLst/>
                <a:ahLst/>
                <a:cxnLst/>
                <a:rect l="l" t="t" r="r" b="b"/>
                <a:pathLst>
                  <a:path w="1477688" h="1285478" extrusionOk="0">
                    <a:moveTo>
                      <a:pt x="1465725" y="1285479"/>
                    </a:moveTo>
                    <a:cubicBezTo>
                      <a:pt x="1462322" y="1285479"/>
                      <a:pt x="1458919" y="1284020"/>
                      <a:pt x="1456530" y="1281184"/>
                    </a:cubicBezTo>
                    <a:cubicBezTo>
                      <a:pt x="1028319" y="770784"/>
                      <a:pt x="15134" y="29124"/>
                      <a:pt x="4926" y="21670"/>
                    </a:cubicBezTo>
                    <a:cubicBezTo>
                      <a:pt x="-421" y="17781"/>
                      <a:pt x="-1596" y="10287"/>
                      <a:pt x="2293" y="4900"/>
                    </a:cubicBezTo>
                    <a:cubicBezTo>
                      <a:pt x="6223" y="-447"/>
                      <a:pt x="13757" y="-1581"/>
                      <a:pt x="19063" y="2307"/>
                    </a:cubicBezTo>
                    <a:cubicBezTo>
                      <a:pt x="29271" y="9761"/>
                      <a:pt x="1044847" y="753163"/>
                      <a:pt x="1474879" y="1265751"/>
                    </a:cubicBezTo>
                    <a:cubicBezTo>
                      <a:pt x="1479133" y="1270815"/>
                      <a:pt x="1478485" y="1278390"/>
                      <a:pt x="1473421" y="1282643"/>
                    </a:cubicBezTo>
                    <a:cubicBezTo>
                      <a:pt x="1471193" y="1284547"/>
                      <a:pt x="1468439" y="1285438"/>
                      <a:pt x="1465725" y="1285438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>
                <a:off x="5566081" y="2250553"/>
                <a:ext cx="1173951" cy="1466517"/>
              </a:xfrm>
              <a:custGeom>
                <a:avLst/>
                <a:gdLst/>
                <a:ahLst/>
                <a:cxnLst/>
                <a:rect l="l" t="t" r="r" b="b"/>
                <a:pathLst>
                  <a:path w="2714337" h="3390790" extrusionOk="0">
                    <a:moveTo>
                      <a:pt x="1297647" y="3328921"/>
                    </a:moveTo>
                    <a:cubicBezTo>
                      <a:pt x="1771752" y="3280919"/>
                      <a:pt x="2176873" y="2973950"/>
                      <a:pt x="2433612" y="2561579"/>
                    </a:cubicBezTo>
                    <a:cubicBezTo>
                      <a:pt x="2508673" y="2441027"/>
                      <a:pt x="2559065" y="2300140"/>
                      <a:pt x="2609903" y="2167801"/>
                    </a:cubicBezTo>
                    <a:cubicBezTo>
                      <a:pt x="2677146" y="1992725"/>
                      <a:pt x="2733168" y="1826359"/>
                      <a:pt x="2708337" y="1638645"/>
                    </a:cubicBezTo>
                    <a:cubicBezTo>
                      <a:pt x="2685085" y="1462800"/>
                      <a:pt x="2647211" y="1290479"/>
                      <a:pt x="2591147" y="1123465"/>
                    </a:cubicBezTo>
                    <a:cubicBezTo>
                      <a:pt x="2437177" y="664793"/>
                      <a:pt x="2154836" y="149491"/>
                      <a:pt x="1674736" y="14113"/>
                    </a:cubicBezTo>
                    <a:cubicBezTo>
                      <a:pt x="1632162" y="2123"/>
                      <a:pt x="1586712" y="-6627"/>
                      <a:pt x="1543328" y="6660"/>
                    </a:cubicBezTo>
                    <a:cubicBezTo>
                      <a:pt x="1481756" y="25496"/>
                      <a:pt x="1437197" y="83665"/>
                      <a:pt x="1389884" y="131829"/>
                    </a:cubicBezTo>
                    <a:cubicBezTo>
                      <a:pt x="1198119" y="327199"/>
                      <a:pt x="922260" y="381764"/>
                      <a:pt x="705785" y="542661"/>
                    </a:cubicBezTo>
                    <a:cubicBezTo>
                      <a:pt x="579724" y="636356"/>
                      <a:pt x="477563" y="763308"/>
                      <a:pt x="377022" y="888680"/>
                    </a:cubicBezTo>
                    <a:cubicBezTo>
                      <a:pt x="216935" y="1088263"/>
                      <a:pt x="49353" y="1305143"/>
                      <a:pt x="17757" y="1563017"/>
                    </a:cubicBezTo>
                    <a:cubicBezTo>
                      <a:pt x="3377" y="1680530"/>
                      <a:pt x="18770" y="1798044"/>
                      <a:pt x="19418" y="1915760"/>
                    </a:cubicBezTo>
                    <a:cubicBezTo>
                      <a:pt x="20228" y="2062439"/>
                      <a:pt x="-1930" y="2209727"/>
                      <a:pt x="136" y="2356365"/>
                    </a:cubicBezTo>
                    <a:cubicBezTo>
                      <a:pt x="4632" y="2671031"/>
                      <a:pt x="130450" y="2972289"/>
                      <a:pt x="333152" y="3184673"/>
                    </a:cubicBezTo>
                    <a:cubicBezTo>
                      <a:pt x="431262" y="3287482"/>
                      <a:pt x="546021" y="3390169"/>
                      <a:pt x="687394" y="3390777"/>
                    </a:cubicBezTo>
                    <a:cubicBezTo>
                      <a:pt x="887301" y="3391668"/>
                      <a:pt x="1097457" y="3349216"/>
                      <a:pt x="1297606" y="33289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5624141" y="3052830"/>
                <a:ext cx="836375" cy="525270"/>
              </a:xfrm>
              <a:custGeom>
                <a:avLst/>
                <a:gdLst/>
                <a:ahLst/>
                <a:cxnLst/>
                <a:rect l="l" t="t" r="r" b="b"/>
                <a:pathLst>
                  <a:path w="1933816" h="1214496" extrusionOk="0">
                    <a:moveTo>
                      <a:pt x="28565" y="813689"/>
                    </a:moveTo>
                    <a:cubicBezTo>
                      <a:pt x="41730" y="920711"/>
                      <a:pt x="66521" y="1033850"/>
                      <a:pt x="143648" y="1109195"/>
                    </a:cubicBezTo>
                    <a:cubicBezTo>
                      <a:pt x="228877" y="1192479"/>
                      <a:pt x="357490" y="1210019"/>
                      <a:pt x="476624" y="1214151"/>
                    </a:cubicBezTo>
                    <a:cubicBezTo>
                      <a:pt x="526813" y="1215892"/>
                      <a:pt x="584901" y="1212368"/>
                      <a:pt x="614958" y="1172144"/>
                    </a:cubicBezTo>
                    <a:cubicBezTo>
                      <a:pt x="646393" y="1130097"/>
                      <a:pt x="630635" y="1070915"/>
                      <a:pt x="637886" y="1018902"/>
                    </a:cubicBezTo>
                    <a:cubicBezTo>
                      <a:pt x="653076" y="910138"/>
                      <a:pt x="763704" y="846946"/>
                      <a:pt x="847798" y="776341"/>
                    </a:cubicBezTo>
                    <a:cubicBezTo>
                      <a:pt x="989050" y="657733"/>
                      <a:pt x="1074359" y="485372"/>
                      <a:pt x="1204592" y="354774"/>
                    </a:cubicBezTo>
                    <a:cubicBezTo>
                      <a:pt x="1241576" y="317669"/>
                      <a:pt x="1283340" y="283399"/>
                      <a:pt x="1332922" y="266426"/>
                    </a:cubicBezTo>
                    <a:cubicBezTo>
                      <a:pt x="1429493" y="233412"/>
                      <a:pt x="1502934" y="262659"/>
                      <a:pt x="1598776" y="272786"/>
                    </a:cubicBezTo>
                    <a:cubicBezTo>
                      <a:pt x="1677280" y="281090"/>
                      <a:pt x="1790135" y="277485"/>
                      <a:pt x="1933817" y="220855"/>
                    </a:cubicBezTo>
                    <a:cubicBezTo>
                      <a:pt x="1920449" y="211700"/>
                      <a:pt x="1899628" y="197806"/>
                      <a:pt x="1873339" y="182210"/>
                    </a:cubicBezTo>
                    <a:cubicBezTo>
                      <a:pt x="1836314" y="160255"/>
                      <a:pt x="1809579" y="147414"/>
                      <a:pt x="1793214" y="139150"/>
                    </a:cubicBezTo>
                    <a:cubicBezTo>
                      <a:pt x="1689473" y="86773"/>
                      <a:pt x="1694941" y="63562"/>
                      <a:pt x="1624944" y="36868"/>
                    </a:cubicBezTo>
                    <a:cubicBezTo>
                      <a:pt x="1585732" y="21920"/>
                      <a:pt x="1552758" y="17748"/>
                      <a:pt x="1486852" y="9727"/>
                    </a:cubicBezTo>
                    <a:cubicBezTo>
                      <a:pt x="1441037" y="4137"/>
                      <a:pt x="1394858" y="-3154"/>
                      <a:pt x="1348922" y="1464"/>
                    </a:cubicBezTo>
                    <a:cubicBezTo>
                      <a:pt x="1202486" y="16208"/>
                      <a:pt x="1097854" y="142917"/>
                      <a:pt x="982001" y="233655"/>
                    </a:cubicBezTo>
                    <a:cubicBezTo>
                      <a:pt x="819605" y="360891"/>
                      <a:pt x="609530" y="425744"/>
                      <a:pt x="403669" y="412214"/>
                    </a:cubicBezTo>
                    <a:cubicBezTo>
                      <a:pt x="371141" y="410068"/>
                      <a:pt x="335615" y="404518"/>
                      <a:pt x="313984" y="380132"/>
                    </a:cubicBezTo>
                    <a:cubicBezTo>
                      <a:pt x="274408" y="335533"/>
                      <a:pt x="305964" y="260512"/>
                      <a:pt x="276919" y="208419"/>
                    </a:cubicBezTo>
                    <a:cubicBezTo>
                      <a:pt x="248928" y="158189"/>
                      <a:pt x="174070" y="152720"/>
                      <a:pt x="124528" y="181927"/>
                    </a:cubicBezTo>
                    <a:cubicBezTo>
                      <a:pt x="-57353" y="289192"/>
                      <a:pt x="7541" y="642138"/>
                      <a:pt x="28605" y="813608"/>
                    </a:cubicBezTo>
                    <a:close/>
                  </a:path>
                </a:pathLst>
              </a:custGeom>
              <a:solidFill>
                <a:srgbClr val="66241B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>
                <a:off x="5700130" y="2581510"/>
                <a:ext cx="405969" cy="491570"/>
              </a:xfrm>
              <a:custGeom>
                <a:avLst/>
                <a:gdLst/>
                <a:ahLst/>
                <a:cxnLst/>
                <a:rect l="l" t="t" r="r" b="b"/>
                <a:pathLst>
                  <a:path w="938656" h="1136577" extrusionOk="0">
                    <a:moveTo>
                      <a:pt x="23970" y="966736"/>
                    </a:moveTo>
                    <a:cubicBezTo>
                      <a:pt x="43414" y="1012874"/>
                      <a:pt x="86231" y="1044916"/>
                      <a:pt x="130263" y="1068695"/>
                    </a:cubicBezTo>
                    <a:cubicBezTo>
                      <a:pt x="316843" y="1169478"/>
                      <a:pt x="556002" y="1154814"/>
                      <a:pt x="738045" y="1046091"/>
                    </a:cubicBezTo>
                    <a:cubicBezTo>
                      <a:pt x="854546" y="976498"/>
                      <a:pt x="955532" y="851815"/>
                      <a:pt x="936291" y="717490"/>
                    </a:cubicBezTo>
                    <a:cubicBezTo>
                      <a:pt x="934752" y="706675"/>
                      <a:pt x="932118" y="695332"/>
                      <a:pt x="924584" y="687393"/>
                    </a:cubicBezTo>
                    <a:cubicBezTo>
                      <a:pt x="916037" y="678359"/>
                      <a:pt x="902872" y="675524"/>
                      <a:pt x="890436" y="674552"/>
                    </a:cubicBezTo>
                    <a:cubicBezTo>
                      <a:pt x="770532" y="665194"/>
                      <a:pt x="671490" y="784410"/>
                      <a:pt x="551222" y="783478"/>
                    </a:cubicBezTo>
                    <a:cubicBezTo>
                      <a:pt x="540406" y="783397"/>
                      <a:pt x="528902" y="782020"/>
                      <a:pt x="520598" y="775174"/>
                    </a:cubicBezTo>
                    <a:cubicBezTo>
                      <a:pt x="511362" y="767558"/>
                      <a:pt x="508122" y="754879"/>
                      <a:pt x="506582" y="743010"/>
                    </a:cubicBezTo>
                    <a:cubicBezTo>
                      <a:pt x="497508" y="672891"/>
                      <a:pt x="529186" y="603420"/>
                      <a:pt x="570747" y="546222"/>
                    </a:cubicBezTo>
                    <a:cubicBezTo>
                      <a:pt x="612308" y="489066"/>
                      <a:pt x="664239" y="439889"/>
                      <a:pt x="704747" y="381963"/>
                    </a:cubicBezTo>
                    <a:cubicBezTo>
                      <a:pt x="765712" y="294871"/>
                      <a:pt x="799212" y="188821"/>
                      <a:pt x="799333" y="82487"/>
                    </a:cubicBezTo>
                    <a:cubicBezTo>
                      <a:pt x="799333" y="67054"/>
                      <a:pt x="798523" y="50932"/>
                      <a:pt x="791110" y="37361"/>
                    </a:cubicBezTo>
                    <a:cubicBezTo>
                      <a:pt x="779160" y="15527"/>
                      <a:pt x="753114" y="5441"/>
                      <a:pt x="728444" y="1957"/>
                    </a:cubicBezTo>
                    <a:cubicBezTo>
                      <a:pt x="629159" y="-12099"/>
                      <a:pt x="536437" y="51863"/>
                      <a:pt x="462550" y="119633"/>
                    </a:cubicBezTo>
                    <a:cubicBezTo>
                      <a:pt x="322473" y="248084"/>
                      <a:pt x="237650" y="402703"/>
                      <a:pt x="123863" y="550881"/>
                    </a:cubicBezTo>
                    <a:cubicBezTo>
                      <a:pt x="35393" y="666045"/>
                      <a:pt x="-40235" y="814507"/>
                      <a:pt x="23930" y="966695"/>
                    </a:cubicBezTo>
                    <a:close/>
                  </a:path>
                </a:pathLst>
              </a:custGeom>
              <a:solidFill>
                <a:srgbClr val="66241B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3"/>
              <p:cNvSpPr/>
              <p:nvPr/>
            </p:nvSpPr>
            <p:spPr>
              <a:xfrm>
                <a:off x="5943411" y="2435085"/>
                <a:ext cx="343946" cy="549511"/>
              </a:xfrm>
              <a:custGeom>
                <a:avLst/>
                <a:gdLst/>
                <a:ahLst/>
                <a:cxnLst/>
                <a:rect l="l" t="t" r="r" b="b"/>
                <a:pathLst>
                  <a:path w="795252" h="1270545" extrusionOk="0">
                    <a:moveTo>
                      <a:pt x="708525" y="977348"/>
                    </a:moveTo>
                    <a:cubicBezTo>
                      <a:pt x="706824" y="872271"/>
                      <a:pt x="725174" y="768084"/>
                      <a:pt x="734896" y="663452"/>
                    </a:cubicBezTo>
                    <a:cubicBezTo>
                      <a:pt x="747818" y="524672"/>
                      <a:pt x="745671" y="385000"/>
                      <a:pt x="743524" y="245612"/>
                    </a:cubicBezTo>
                    <a:cubicBezTo>
                      <a:pt x="742633" y="188253"/>
                      <a:pt x="739919" y="125790"/>
                      <a:pt x="702570" y="82244"/>
                    </a:cubicBezTo>
                    <a:cubicBezTo>
                      <a:pt x="678630" y="54334"/>
                      <a:pt x="643631" y="38455"/>
                      <a:pt x="608713" y="26910"/>
                    </a:cubicBezTo>
                    <a:cubicBezTo>
                      <a:pt x="396289" y="-43412"/>
                      <a:pt x="144370" y="27639"/>
                      <a:pt x="0" y="198623"/>
                    </a:cubicBezTo>
                    <a:cubicBezTo>
                      <a:pt x="80813" y="216325"/>
                      <a:pt x="162883" y="183716"/>
                      <a:pt x="243696" y="166176"/>
                    </a:cubicBezTo>
                    <a:cubicBezTo>
                      <a:pt x="324509" y="148636"/>
                      <a:pt x="423308" y="152728"/>
                      <a:pt x="471432" y="220011"/>
                    </a:cubicBezTo>
                    <a:cubicBezTo>
                      <a:pt x="492334" y="249258"/>
                      <a:pt x="499868" y="285877"/>
                      <a:pt x="504284" y="321565"/>
                    </a:cubicBezTo>
                    <a:cubicBezTo>
                      <a:pt x="511778" y="382246"/>
                      <a:pt x="511859" y="443818"/>
                      <a:pt x="504446" y="504499"/>
                    </a:cubicBezTo>
                    <a:cubicBezTo>
                      <a:pt x="471108" y="777928"/>
                      <a:pt x="450611" y="1192365"/>
                      <a:pt x="795253" y="1270545"/>
                    </a:cubicBezTo>
                    <a:cubicBezTo>
                      <a:pt x="736192" y="1182603"/>
                      <a:pt x="710226" y="1082953"/>
                      <a:pt x="708525" y="977389"/>
                    </a:cubicBezTo>
                    <a:close/>
                  </a:path>
                </a:pathLst>
              </a:custGeom>
              <a:solidFill>
                <a:srgbClr val="66241B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6163492" y="2434223"/>
                <a:ext cx="335245" cy="774346"/>
              </a:xfrm>
              <a:custGeom>
                <a:avLst/>
                <a:gdLst/>
                <a:ahLst/>
                <a:cxnLst/>
                <a:rect l="l" t="t" r="r" b="b"/>
                <a:pathLst>
                  <a:path w="775134" h="1790396" extrusionOk="0">
                    <a:moveTo>
                      <a:pt x="763176" y="1790397"/>
                    </a:moveTo>
                    <a:cubicBezTo>
                      <a:pt x="758720" y="1790397"/>
                      <a:pt x="754426" y="1787885"/>
                      <a:pt x="752360" y="1783591"/>
                    </a:cubicBezTo>
                    <a:cubicBezTo>
                      <a:pt x="717564" y="1710758"/>
                      <a:pt x="677542" y="1659434"/>
                      <a:pt x="639667" y="1639099"/>
                    </a:cubicBezTo>
                    <a:cubicBezTo>
                      <a:pt x="627474" y="1632578"/>
                      <a:pt x="614997" y="1626380"/>
                      <a:pt x="602480" y="1620142"/>
                    </a:cubicBezTo>
                    <a:cubicBezTo>
                      <a:pt x="553749" y="1595918"/>
                      <a:pt x="503398" y="1570884"/>
                      <a:pt x="470019" y="1526163"/>
                    </a:cubicBezTo>
                    <a:cubicBezTo>
                      <a:pt x="453046" y="1503438"/>
                      <a:pt x="442028" y="1477473"/>
                      <a:pt x="431375" y="1452358"/>
                    </a:cubicBezTo>
                    <a:cubicBezTo>
                      <a:pt x="424731" y="1436681"/>
                      <a:pt x="417845" y="1420437"/>
                      <a:pt x="409662" y="1405571"/>
                    </a:cubicBezTo>
                    <a:cubicBezTo>
                      <a:pt x="389165" y="1368263"/>
                      <a:pt x="360000" y="1337558"/>
                      <a:pt x="329132" y="1305030"/>
                    </a:cubicBezTo>
                    <a:cubicBezTo>
                      <a:pt x="302600" y="1277120"/>
                      <a:pt x="275176" y="1248197"/>
                      <a:pt x="253990" y="1214859"/>
                    </a:cubicBezTo>
                    <a:cubicBezTo>
                      <a:pt x="198089" y="1127038"/>
                      <a:pt x="194160" y="1043186"/>
                      <a:pt x="191081" y="876861"/>
                    </a:cubicBezTo>
                    <a:cubicBezTo>
                      <a:pt x="188813" y="753352"/>
                      <a:pt x="204003" y="651555"/>
                      <a:pt x="223204" y="522659"/>
                    </a:cubicBezTo>
                    <a:cubicBezTo>
                      <a:pt x="233007" y="456874"/>
                      <a:pt x="241797" y="408832"/>
                      <a:pt x="248846" y="370227"/>
                    </a:cubicBezTo>
                    <a:cubicBezTo>
                      <a:pt x="264158" y="286579"/>
                      <a:pt x="269343" y="258426"/>
                      <a:pt x="254031" y="216297"/>
                    </a:cubicBezTo>
                    <a:cubicBezTo>
                      <a:pt x="224541" y="135079"/>
                      <a:pt x="141783" y="70185"/>
                      <a:pt x="8026" y="23317"/>
                    </a:cubicBezTo>
                    <a:cubicBezTo>
                      <a:pt x="1788" y="21130"/>
                      <a:pt x="-1534" y="14284"/>
                      <a:pt x="694" y="8046"/>
                    </a:cubicBezTo>
                    <a:cubicBezTo>
                      <a:pt x="2881" y="1807"/>
                      <a:pt x="9727" y="-1514"/>
                      <a:pt x="15965" y="673"/>
                    </a:cubicBezTo>
                    <a:cubicBezTo>
                      <a:pt x="156893" y="50012"/>
                      <a:pt x="244552" y="119807"/>
                      <a:pt x="276594" y="208115"/>
                    </a:cubicBezTo>
                    <a:cubicBezTo>
                      <a:pt x="294093" y="256360"/>
                      <a:pt x="288219" y="288523"/>
                      <a:pt x="272462" y="374562"/>
                    </a:cubicBezTo>
                    <a:cubicBezTo>
                      <a:pt x="265454" y="413004"/>
                      <a:pt x="256664" y="460803"/>
                      <a:pt x="246901" y="526183"/>
                    </a:cubicBezTo>
                    <a:cubicBezTo>
                      <a:pt x="227863" y="653986"/>
                      <a:pt x="212834" y="754891"/>
                      <a:pt x="215021" y="876375"/>
                    </a:cubicBezTo>
                    <a:cubicBezTo>
                      <a:pt x="217979" y="1038164"/>
                      <a:pt x="221746" y="1119584"/>
                      <a:pt x="274163" y="1201978"/>
                    </a:cubicBezTo>
                    <a:cubicBezTo>
                      <a:pt x="294134" y="1233371"/>
                      <a:pt x="320747" y="1261403"/>
                      <a:pt x="346470" y="1288503"/>
                    </a:cubicBezTo>
                    <a:cubicBezTo>
                      <a:pt x="377013" y="1320707"/>
                      <a:pt x="408609" y="1353964"/>
                      <a:pt x="430645" y="1394026"/>
                    </a:cubicBezTo>
                    <a:cubicBezTo>
                      <a:pt x="439395" y="1409946"/>
                      <a:pt x="446525" y="1426757"/>
                      <a:pt x="453411" y="1443000"/>
                    </a:cubicBezTo>
                    <a:cubicBezTo>
                      <a:pt x="463943" y="1467872"/>
                      <a:pt x="473908" y="1491407"/>
                      <a:pt x="489139" y="1511783"/>
                    </a:cubicBezTo>
                    <a:cubicBezTo>
                      <a:pt x="519115" y="1551926"/>
                      <a:pt x="566874" y="1575664"/>
                      <a:pt x="613093" y="1598632"/>
                    </a:cubicBezTo>
                    <a:cubicBezTo>
                      <a:pt x="625853" y="1604992"/>
                      <a:pt x="638573" y="1611311"/>
                      <a:pt x="650968" y="1617954"/>
                    </a:cubicBezTo>
                    <a:cubicBezTo>
                      <a:pt x="693299" y="1640679"/>
                      <a:pt x="736967" y="1695810"/>
                      <a:pt x="773951" y="1773221"/>
                    </a:cubicBezTo>
                    <a:cubicBezTo>
                      <a:pt x="776827" y="1779176"/>
                      <a:pt x="774275" y="1786346"/>
                      <a:pt x="768320" y="1789181"/>
                    </a:cubicBezTo>
                    <a:cubicBezTo>
                      <a:pt x="766659" y="1789991"/>
                      <a:pt x="764877" y="1790356"/>
                      <a:pt x="763135" y="1790356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6107656" y="3193970"/>
                <a:ext cx="511971" cy="296059"/>
              </a:xfrm>
              <a:custGeom>
                <a:avLst/>
                <a:gdLst/>
                <a:ahLst/>
                <a:cxnLst/>
                <a:rect l="l" t="t" r="r" b="b"/>
                <a:pathLst>
                  <a:path w="1183747" h="684530" extrusionOk="0">
                    <a:moveTo>
                      <a:pt x="12032" y="684530"/>
                    </a:moveTo>
                    <a:cubicBezTo>
                      <a:pt x="11546" y="684530"/>
                      <a:pt x="11100" y="684530"/>
                      <a:pt x="10614" y="684449"/>
                    </a:cubicBezTo>
                    <a:cubicBezTo>
                      <a:pt x="4052" y="683679"/>
                      <a:pt x="-688" y="677725"/>
                      <a:pt x="82" y="671163"/>
                    </a:cubicBezTo>
                    <a:cubicBezTo>
                      <a:pt x="13247" y="557943"/>
                      <a:pt x="50352" y="471782"/>
                      <a:pt x="110426" y="415071"/>
                    </a:cubicBezTo>
                    <a:cubicBezTo>
                      <a:pt x="163532" y="364963"/>
                      <a:pt x="232557" y="339402"/>
                      <a:pt x="299314" y="314733"/>
                    </a:cubicBezTo>
                    <a:cubicBezTo>
                      <a:pt x="344643" y="297963"/>
                      <a:pt x="391551" y="280625"/>
                      <a:pt x="432545" y="255794"/>
                    </a:cubicBezTo>
                    <a:cubicBezTo>
                      <a:pt x="478846" y="227722"/>
                      <a:pt x="519192" y="189118"/>
                      <a:pt x="558241" y="151769"/>
                    </a:cubicBezTo>
                    <a:cubicBezTo>
                      <a:pt x="584733" y="126411"/>
                      <a:pt x="612117" y="100203"/>
                      <a:pt x="641526" y="77032"/>
                    </a:cubicBezTo>
                    <a:cubicBezTo>
                      <a:pt x="733195" y="4766"/>
                      <a:pt x="833695" y="-17797"/>
                      <a:pt x="910377" y="16594"/>
                    </a:cubicBezTo>
                    <a:cubicBezTo>
                      <a:pt x="913699" y="18093"/>
                      <a:pt x="917020" y="19713"/>
                      <a:pt x="920342" y="21293"/>
                    </a:cubicBezTo>
                    <a:cubicBezTo>
                      <a:pt x="930145" y="26073"/>
                      <a:pt x="939381" y="30569"/>
                      <a:pt x="948779" y="31582"/>
                    </a:cubicBezTo>
                    <a:cubicBezTo>
                      <a:pt x="963443" y="33162"/>
                      <a:pt x="978228" y="26519"/>
                      <a:pt x="993945" y="19511"/>
                    </a:cubicBezTo>
                    <a:cubicBezTo>
                      <a:pt x="998644" y="17404"/>
                      <a:pt x="1003343" y="15338"/>
                      <a:pt x="1008042" y="13435"/>
                    </a:cubicBezTo>
                    <a:cubicBezTo>
                      <a:pt x="1062525" y="-8521"/>
                      <a:pt x="1127662" y="-3295"/>
                      <a:pt x="1177973" y="27126"/>
                    </a:cubicBezTo>
                    <a:cubicBezTo>
                      <a:pt x="1183644" y="30529"/>
                      <a:pt x="1185426" y="37901"/>
                      <a:pt x="1182024" y="43572"/>
                    </a:cubicBezTo>
                    <a:cubicBezTo>
                      <a:pt x="1178621" y="49284"/>
                      <a:pt x="1171248" y="51026"/>
                      <a:pt x="1165577" y="47623"/>
                    </a:cubicBezTo>
                    <a:cubicBezTo>
                      <a:pt x="1121626" y="21009"/>
                      <a:pt x="1064631" y="16432"/>
                      <a:pt x="1017035" y="35673"/>
                    </a:cubicBezTo>
                    <a:cubicBezTo>
                      <a:pt x="1012619" y="37456"/>
                      <a:pt x="1008204" y="39441"/>
                      <a:pt x="1003748" y="41425"/>
                    </a:cubicBezTo>
                    <a:cubicBezTo>
                      <a:pt x="985843" y="49446"/>
                      <a:pt x="967169" y="57710"/>
                      <a:pt x="946186" y="55441"/>
                    </a:cubicBezTo>
                    <a:cubicBezTo>
                      <a:pt x="932697" y="53942"/>
                      <a:pt x="921071" y="48312"/>
                      <a:pt x="909891" y="42843"/>
                    </a:cubicBezTo>
                    <a:cubicBezTo>
                      <a:pt x="906813" y="41345"/>
                      <a:pt x="903693" y="39846"/>
                      <a:pt x="900615" y="38428"/>
                    </a:cubicBezTo>
                    <a:cubicBezTo>
                      <a:pt x="799385" y="-6982"/>
                      <a:pt x="688069" y="70875"/>
                      <a:pt x="656433" y="95828"/>
                    </a:cubicBezTo>
                    <a:cubicBezTo>
                      <a:pt x="627956" y="118310"/>
                      <a:pt x="600937" y="144113"/>
                      <a:pt x="574890" y="169066"/>
                    </a:cubicBezTo>
                    <a:cubicBezTo>
                      <a:pt x="534909" y="207306"/>
                      <a:pt x="493591" y="246841"/>
                      <a:pt x="445022" y="276291"/>
                    </a:cubicBezTo>
                    <a:cubicBezTo>
                      <a:pt x="402083" y="302297"/>
                      <a:pt x="354081" y="320039"/>
                      <a:pt x="307700" y="337215"/>
                    </a:cubicBezTo>
                    <a:cubicBezTo>
                      <a:pt x="240213" y="362168"/>
                      <a:pt x="176494" y="385743"/>
                      <a:pt x="126953" y="432490"/>
                    </a:cubicBezTo>
                    <a:cubicBezTo>
                      <a:pt x="71092" y="485231"/>
                      <a:pt x="36458" y="566449"/>
                      <a:pt x="23982" y="673917"/>
                    </a:cubicBezTo>
                    <a:cubicBezTo>
                      <a:pt x="23253" y="680034"/>
                      <a:pt x="18067" y="684530"/>
                      <a:pt x="12072" y="684530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3"/>
              <p:cNvSpPr/>
              <p:nvPr/>
            </p:nvSpPr>
            <p:spPr>
              <a:xfrm>
                <a:off x="5778333" y="3148150"/>
                <a:ext cx="679243" cy="433039"/>
              </a:xfrm>
              <a:custGeom>
                <a:avLst/>
                <a:gdLst/>
                <a:ahLst/>
                <a:cxnLst/>
                <a:rect l="l" t="t" r="r" b="b"/>
                <a:pathLst>
                  <a:path w="1570505" h="1001247" extrusionOk="0">
                    <a:moveTo>
                      <a:pt x="164407" y="1001247"/>
                    </a:moveTo>
                    <a:cubicBezTo>
                      <a:pt x="149621" y="1001247"/>
                      <a:pt x="134390" y="999951"/>
                      <a:pt x="118957" y="998372"/>
                    </a:cubicBezTo>
                    <a:lnTo>
                      <a:pt x="10760" y="987232"/>
                    </a:lnTo>
                    <a:cubicBezTo>
                      <a:pt x="4157" y="986543"/>
                      <a:pt x="-623" y="980670"/>
                      <a:pt x="66" y="974067"/>
                    </a:cubicBezTo>
                    <a:cubicBezTo>
                      <a:pt x="755" y="967464"/>
                      <a:pt x="6952" y="962724"/>
                      <a:pt x="13191" y="963373"/>
                    </a:cubicBezTo>
                    <a:lnTo>
                      <a:pt x="121387" y="974512"/>
                    </a:lnTo>
                    <a:cubicBezTo>
                      <a:pt x="160154" y="978523"/>
                      <a:pt x="197137" y="980629"/>
                      <a:pt x="224845" y="962805"/>
                    </a:cubicBezTo>
                    <a:cubicBezTo>
                      <a:pt x="258669" y="941093"/>
                      <a:pt x="268917" y="896008"/>
                      <a:pt x="271591" y="861981"/>
                    </a:cubicBezTo>
                    <a:cubicBezTo>
                      <a:pt x="272604" y="848938"/>
                      <a:pt x="272887" y="835813"/>
                      <a:pt x="273171" y="822688"/>
                    </a:cubicBezTo>
                    <a:cubicBezTo>
                      <a:pt x="273819" y="793441"/>
                      <a:pt x="274467" y="763223"/>
                      <a:pt x="283055" y="734057"/>
                    </a:cubicBezTo>
                    <a:cubicBezTo>
                      <a:pt x="291602" y="704972"/>
                      <a:pt x="306063" y="679776"/>
                      <a:pt x="434474" y="575347"/>
                    </a:cubicBezTo>
                    <a:lnTo>
                      <a:pt x="462100" y="553067"/>
                    </a:lnTo>
                    <a:cubicBezTo>
                      <a:pt x="500623" y="522119"/>
                      <a:pt x="540483" y="490077"/>
                      <a:pt x="575887" y="455524"/>
                    </a:cubicBezTo>
                    <a:cubicBezTo>
                      <a:pt x="616719" y="415664"/>
                      <a:pt x="649368" y="370822"/>
                      <a:pt x="683881" y="323387"/>
                    </a:cubicBezTo>
                    <a:lnTo>
                      <a:pt x="698991" y="302687"/>
                    </a:lnTo>
                    <a:cubicBezTo>
                      <a:pt x="730384" y="259870"/>
                      <a:pt x="772675" y="204091"/>
                      <a:pt x="821203" y="152200"/>
                    </a:cubicBezTo>
                    <a:cubicBezTo>
                      <a:pt x="857822" y="113110"/>
                      <a:pt x="901287" y="69523"/>
                      <a:pt x="954029" y="47244"/>
                    </a:cubicBezTo>
                    <a:lnTo>
                      <a:pt x="959862" y="44895"/>
                    </a:lnTo>
                    <a:cubicBezTo>
                      <a:pt x="1001990" y="28408"/>
                      <a:pt x="1041931" y="22413"/>
                      <a:pt x="1061983" y="20347"/>
                    </a:cubicBezTo>
                    <a:cubicBezTo>
                      <a:pt x="1135667" y="12691"/>
                      <a:pt x="1193633" y="28043"/>
                      <a:pt x="1215427" y="33755"/>
                    </a:cubicBezTo>
                    <a:lnTo>
                      <a:pt x="1218951" y="34687"/>
                    </a:lnTo>
                    <a:cubicBezTo>
                      <a:pt x="1301547" y="56034"/>
                      <a:pt x="1414564" y="44570"/>
                      <a:pt x="1554924" y="538"/>
                    </a:cubicBezTo>
                    <a:cubicBezTo>
                      <a:pt x="1561284" y="-1406"/>
                      <a:pt x="1567968" y="2078"/>
                      <a:pt x="1569952" y="8397"/>
                    </a:cubicBezTo>
                    <a:cubicBezTo>
                      <a:pt x="1571937" y="14716"/>
                      <a:pt x="1568413" y="21441"/>
                      <a:pt x="1562094" y="23425"/>
                    </a:cubicBezTo>
                    <a:cubicBezTo>
                      <a:pt x="1417481" y="68794"/>
                      <a:pt x="1300007" y="80461"/>
                      <a:pt x="1212956" y="57898"/>
                    </a:cubicBezTo>
                    <a:lnTo>
                      <a:pt x="1209310" y="56926"/>
                    </a:lnTo>
                    <a:cubicBezTo>
                      <a:pt x="1188651" y="51497"/>
                      <a:pt x="1133844" y="36915"/>
                      <a:pt x="1064454" y="44165"/>
                    </a:cubicBezTo>
                    <a:cubicBezTo>
                      <a:pt x="1045617" y="46110"/>
                      <a:pt x="1008066" y="51740"/>
                      <a:pt x="968531" y="67214"/>
                    </a:cubicBezTo>
                    <a:lnTo>
                      <a:pt x="963305" y="69321"/>
                    </a:lnTo>
                    <a:cubicBezTo>
                      <a:pt x="914939" y="89737"/>
                      <a:pt x="875241" y="129516"/>
                      <a:pt x="838703" y="168525"/>
                    </a:cubicBezTo>
                    <a:cubicBezTo>
                      <a:pt x="791025" y="219484"/>
                      <a:pt x="749301" y="274534"/>
                      <a:pt x="718313" y="316825"/>
                    </a:cubicBezTo>
                    <a:lnTo>
                      <a:pt x="703244" y="337443"/>
                    </a:lnTo>
                    <a:cubicBezTo>
                      <a:pt x="669663" y="383622"/>
                      <a:pt x="634907" y="431381"/>
                      <a:pt x="592617" y="472659"/>
                    </a:cubicBezTo>
                    <a:cubicBezTo>
                      <a:pt x="556362" y="508022"/>
                      <a:pt x="516057" y="540429"/>
                      <a:pt x="477088" y="571741"/>
                    </a:cubicBezTo>
                    <a:lnTo>
                      <a:pt x="449542" y="593940"/>
                    </a:lnTo>
                    <a:cubicBezTo>
                      <a:pt x="327087" y="693509"/>
                      <a:pt x="312788" y="717611"/>
                      <a:pt x="305982" y="740822"/>
                    </a:cubicBezTo>
                    <a:cubicBezTo>
                      <a:pt x="298286" y="766949"/>
                      <a:pt x="297678" y="794252"/>
                      <a:pt x="297070" y="823215"/>
                    </a:cubicBezTo>
                    <a:cubicBezTo>
                      <a:pt x="296746" y="836785"/>
                      <a:pt x="296463" y="850355"/>
                      <a:pt x="295410" y="863844"/>
                    </a:cubicBezTo>
                    <a:cubicBezTo>
                      <a:pt x="292372" y="903258"/>
                      <a:pt x="279895" y="955959"/>
                      <a:pt x="237767" y="982978"/>
                    </a:cubicBezTo>
                    <a:cubicBezTo>
                      <a:pt x="215811" y="997075"/>
                      <a:pt x="190859" y="1001207"/>
                      <a:pt x="164366" y="1001207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5671950" y="2613903"/>
                <a:ext cx="600495" cy="533391"/>
              </a:xfrm>
              <a:custGeom>
                <a:avLst/>
                <a:gdLst/>
                <a:ahLst/>
                <a:cxnLst/>
                <a:rect l="l" t="t" r="r" b="b"/>
                <a:pathLst>
                  <a:path w="1388428" h="1233273" extrusionOk="0">
                    <a:moveTo>
                      <a:pt x="434759" y="1233273"/>
                    </a:moveTo>
                    <a:cubicBezTo>
                      <a:pt x="267947" y="1233273"/>
                      <a:pt x="96680" y="1174699"/>
                      <a:pt x="31016" y="1056740"/>
                    </a:cubicBezTo>
                    <a:cubicBezTo>
                      <a:pt x="-59681" y="893857"/>
                      <a:pt x="66582" y="671144"/>
                      <a:pt x="177979" y="474640"/>
                    </a:cubicBezTo>
                    <a:cubicBezTo>
                      <a:pt x="235824" y="372560"/>
                      <a:pt x="316435" y="263350"/>
                      <a:pt x="417624" y="150009"/>
                    </a:cubicBezTo>
                    <a:cubicBezTo>
                      <a:pt x="463155" y="99009"/>
                      <a:pt x="511603" y="49630"/>
                      <a:pt x="561630" y="3208"/>
                    </a:cubicBezTo>
                    <a:cubicBezTo>
                      <a:pt x="566410" y="-1288"/>
                      <a:pt x="574066" y="-1045"/>
                      <a:pt x="578562" y="3856"/>
                    </a:cubicBezTo>
                    <a:cubicBezTo>
                      <a:pt x="583099" y="8717"/>
                      <a:pt x="582775" y="16292"/>
                      <a:pt x="577914" y="20789"/>
                    </a:cubicBezTo>
                    <a:cubicBezTo>
                      <a:pt x="528454" y="66644"/>
                      <a:pt x="480533" y="115496"/>
                      <a:pt x="435488" y="165969"/>
                    </a:cubicBezTo>
                    <a:cubicBezTo>
                      <a:pt x="335474" y="278014"/>
                      <a:pt x="255835" y="385846"/>
                      <a:pt x="198800" y="486428"/>
                    </a:cubicBezTo>
                    <a:cubicBezTo>
                      <a:pt x="90522" y="677423"/>
                      <a:pt x="-32217" y="893938"/>
                      <a:pt x="51918" y="1045033"/>
                    </a:cubicBezTo>
                    <a:cubicBezTo>
                      <a:pt x="140347" y="1203824"/>
                      <a:pt x="435772" y="1246965"/>
                      <a:pt x="630939" y="1178101"/>
                    </a:cubicBezTo>
                    <a:cubicBezTo>
                      <a:pt x="799533" y="1118636"/>
                      <a:pt x="953099" y="1008616"/>
                      <a:pt x="954598" y="1007482"/>
                    </a:cubicBezTo>
                    <a:cubicBezTo>
                      <a:pt x="963793" y="1000839"/>
                      <a:pt x="972381" y="994479"/>
                      <a:pt x="980644" y="988321"/>
                    </a:cubicBezTo>
                    <a:cubicBezTo>
                      <a:pt x="1020828" y="958467"/>
                      <a:pt x="1055503" y="932664"/>
                      <a:pt x="1108893" y="917797"/>
                    </a:cubicBezTo>
                    <a:cubicBezTo>
                      <a:pt x="1190840" y="895032"/>
                      <a:pt x="1282591" y="906860"/>
                      <a:pt x="1381512" y="953080"/>
                    </a:cubicBezTo>
                    <a:cubicBezTo>
                      <a:pt x="1387507" y="955875"/>
                      <a:pt x="1390099" y="963004"/>
                      <a:pt x="1387304" y="968999"/>
                    </a:cubicBezTo>
                    <a:cubicBezTo>
                      <a:pt x="1384469" y="975035"/>
                      <a:pt x="1377299" y="977546"/>
                      <a:pt x="1371344" y="974792"/>
                    </a:cubicBezTo>
                    <a:cubicBezTo>
                      <a:pt x="1277771" y="931084"/>
                      <a:pt x="1191610" y="919661"/>
                      <a:pt x="1115293" y="940887"/>
                    </a:cubicBezTo>
                    <a:cubicBezTo>
                      <a:pt x="1066197" y="954538"/>
                      <a:pt x="1034723" y="977911"/>
                      <a:pt x="994903" y="1007522"/>
                    </a:cubicBezTo>
                    <a:cubicBezTo>
                      <a:pt x="986559" y="1013720"/>
                      <a:pt x="977849" y="1020201"/>
                      <a:pt x="968573" y="1026885"/>
                    </a:cubicBezTo>
                    <a:cubicBezTo>
                      <a:pt x="967034" y="1027979"/>
                      <a:pt x="810795" y="1140024"/>
                      <a:pt x="638838" y="1200664"/>
                    </a:cubicBezTo>
                    <a:cubicBezTo>
                      <a:pt x="577469" y="1222296"/>
                      <a:pt x="506458" y="1233152"/>
                      <a:pt x="434678" y="1233152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5765416" y="2580181"/>
                <a:ext cx="279728" cy="384143"/>
              </a:xfrm>
              <a:custGeom>
                <a:avLst/>
                <a:gdLst/>
                <a:ahLst/>
                <a:cxnLst/>
                <a:rect l="l" t="t" r="r" b="b"/>
                <a:pathLst>
                  <a:path w="646770" h="888192" extrusionOk="0">
                    <a:moveTo>
                      <a:pt x="288983" y="888192"/>
                    </a:moveTo>
                    <a:cubicBezTo>
                      <a:pt x="282340" y="888192"/>
                      <a:pt x="275697" y="887828"/>
                      <a:pt x="269053" y="887382"/>
                    </a:cubicBezTo>
                    <a:cubicBezTo>
                      <a:pt x="216636" y="883736"/>
                      <a:pt x="162436" y="879969"/>
                      <a:pt x="112004" y="859999"/>
                    </a:cubicBezTo>
                    <a:cubicBezTo>
                      <a:pt x="54118" y="837031"/>
                      <a:pt x="13367" y="794619"/>
                      <a:pt x="2916" y="746536"/>
                    </a:cubicBezTo>
                    <a:cubicBezTo>
                      <a:pt x="-14543" y="666128"/>
                      <a:pt x="49419" y="595765"/>
                      <a:pt x="114272" y="537555"/>
                    </a:cubicBezTo>
                    <a:cubicBezTo>
                      <a:pt x="209912" y="451719"/>
                      <a:pt x="328965" y="344899"/>
                      <a:pt x="476373" y="306214"/>
                    </a:cubicBezTo>
                    <a:lnTo>
                      <a:pt x="489700" y="302852"/>
                    </a:lnTo>
                    <a:cubicBezTo>
                      <a:pt x="508253" y="298275"/>
                      <a:pt x="525752" y="293940"/>
                      <a:pt x="541105" y="285515"/>
                    </a:cubicBezTo>
                    <a:cubicBezTo>
                      <a:pt x="558645" y="275874"/>
                      <a:pt x="574645" y="259833"/>
                      <a:pt x="588621" y="237796"/>
                    </a:cubicBezTo>
                    <a:cubicBezTo>
                      <a:pt x="630222" y="172335"/>
                      <a:pt x="634233" y="85891"/>
                      <a:pt x="598869" y="17473"/>
                    </a:cubicBezTo>
                    <a:cubicBezTo>
                      <a:pt x="595831" y="11600"/>
                      <a:pt x="598140" y="4349"/>
                      <a:pt x="604014" y="1311"/>
                    </a:cubicBezTo>
                    <a:cubicBezTo>
                      <a:pt x="609806" y="-1647"/>
                      <a:pt x="617138" y="541"/>
                      <a:pt x="620176" y="6455"/>
                    </a:cubicBezTo>
                    <a:cubicBezTo>
                      <a:pt x="659388" y="82286"/>
                      <a:pt x="654932" y="178168"/>
                      <a:pt x="608834" y="250637"/>
                    </a:cubicBezTo>
                    <a:cubicBezTo>
                      <a:pt x="592671" y="276117"/>
                      <a:pt x="573754" y="294912"/>
                      <a:pt x="552609" y="306538"/>
                    </a:cubicBezTo>
                    <a:cubicBezTo>
                      <a:pt x="534543" y="316422"/>
                      <a:pt x="514694" y="321364"/>
                      <a:pt x="495452" y="326104"/>
                    </a:cubicBezTo>
                    <a:lnTo>
                      <a:pt x="482449" y="329385"/>
                    </a:lnTo>
                    <a:cubicBezTo>
                      <a:pt x="340671" y="366571"/>
                      <a:pt x="224008" y="471284"/>
                      <a:pt x="130273" y="555379"/>
                    </a:cubicBezTo>
                    <a:cubicBezTo>
                      <a:pt x="70564" y="608971"/>
                      <a:pt x="11504" y="673014"/>
                      <a:pt x="26329" y="741432"/>
                    </a:cubicBezTo>
                    <a:cubicBezTo>
                      <a:pt x="35079" y="781697"/>
                      <a:pt x="70402" y="817708"/>
                      <a:pt x="120835" y="837679"/>
                    </a:cubicBezTo>
                    <a:cubicBezTo>
                      <a:pt x="167783" y="856272"/>
                      <a:pt x="220079" y="859918"/>
                      <a:pt x="270674" y="863401"/>
                    </a:cubicBezTo>
                    <a:cubicBezTo>
                      <a:pt x="291454" y="864860"/>
                      <a:pt x="311182" y="865346"/>
                      <a:pt x="324225" y="855502"/>
                    </a:cubicBezTo>
                    <a:cubicBezTo>
                      <a:pt x="342454" y="841770"/>
                      <a:pt x="340347" y="813739"/>
                      <a:pt x="338362" y="786639"/>
                    </a:cubicBezTo>
                    <a:lnTo>
                      <a:pt x="338038" y="782709"/>
                    </a:lnTo>
                    <a:cubicBezTo>
                      <a:pt x="330382" y="675890"/>
                      <a:pt x="377655" y="564777"/>
                      <a:pt x="461426" y="492754"/>
                    </a:cubicBezTo>
                    <a:cubicBezTo>
                      <a:pt x="466489" y="488419"/>
                      <a:pt x="474064" y="489027"/>
                      <a:pt x="478317" y="494009"/>
                    </a:cubicBezTo>
                    <a:cubicBezTo>
                      <a:pt x="482652" y="499032"/>
                      <a:pt x="482044" y="506607"/>
                      <a:pt x="477062" y="510901"/>
                    </a:cubicBezTo>
                    <a:cubicBezTo>
                      <a:pt x="398922" y="578063"/>
                      <a:pt x="354849" y="681561"/>
                      <a:pt x="361979" y="780968"/>
                    </a:cubicBezTo>
                    <a:lnTo>
                      <a:pt x="362262" y="784856"/>
                    </a:lnTo>
                    <a:cubicBezTo>
                      <a:pt x="364490" y="815237"/>
                      <a:pt x="367285" y="852991"/>
                      <a:pt x="338646" y="874622"/>
                    </a:cubicBezTo>
                    <a:cubicBezTo>
                      <a:pt x="324347" y="885438"/>
                      <a:pt x="306847" y="888152"/>
                      <a:pt x="288902" y="888152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9" name="Google Shape;139;p3"/>
            <p:cNvGrpSpPr/>
            <p:nvPr/>
          </p:nvGrpSpPr>
          <p:grpSpPr>
            <a:xfrm rot="-5023598">
              <a:off x="8185723" y="3399176"/>
              <a:ext cx="1716903" cy="1678947"/>
              <a:chOff x="6920359" y="1788354"/>
              <a:chExt cx="3297184" cy="3224292"/>
            </a:xfrm>
          </p:grpSpPr>
          <p:sp>
            <p:nvSpPr>
              <p:cNvPr id="140" name="Google Shape;140;p3"/>
              <p:cNvSpPr/>
              <p:nvPr/>
            </p:nvSpPr>
            <p:spPr>
              <a:xfrm>
                <a:off x="9497739" y="2014764"/>
                <a:ext cx="719804" cy="535563"/>
              </a:xfrm>
              <a:custGeom>
                <a:avLst/>
                <a:gdLst/>
                <a:ahLst/>
                <a:cxnLst/>
                <a:rect l="l" t="t" r="r" b="b"/>
                <a:pathLst>
                  <a:path w="1531497" h="1139495" extrusionOk="0">
                    <a:moveTo>
                      <a:pt x="671430" y="1046384"/>
                    </a:moveTo>
                    <a:cubicBezTo>
                      <a:pt x="1005305" y="945698"/>
                      <a:pt x="1535838" y="673663"/>
                      <a:pt x="1531470" y="332382"/>
                    </a:cubicBezTo>
                    <a:cubicBezTo>
                      <a:pt x="1530053" y="221573"/>
                      <a:pt x="1472060" y="87884"/>
                      <a:pt x="1366138" y="30295"/>
                    </a:cubicBezTo>
                    <a:cubicBezTo>
                      <a:pt x="1271237" y="-21278"/>
                      <a:pt x="1155828" y="-1985"/>
                      <a:pt x="1023701" y="50484"/>
                    </a:cubicBezTo>
                    <a:cubicBezTo>
                      <a:pt x="533055" y="245406"/>
                      <a:pt x="-113379" y="868527"/>
                      <a:pt x="17013" y="1073717"/>
                    </a:cubicBezTo>
                    <a:cubicBezTo>
                      <a:pt x="107662" y="1216373"/>
                      <a:pt x="530481" y="1088874"/>
                      <a:pt x="671401" y="10463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>
                <a:off x="6920359" y="2190697"/>
                <a:ext cx="3096838" cy="2821949"/>
              </a:xfrm>
              <a:custGeom>
                <a:avLst/>
                <a:gdLst/>
                <a:ahLst/>
                <a:cxnLst/>
                <a:rect l="l" t="t" r="r" b="b"/>
                <a:pathLst>
                  <a:path w="6589018" h="6004146" extrusionOk="0">
                    <a:moveTo>
                      <a:pt x="8552" y="6004146"/>
                    </a:moveTo>
                    <a:cubicBezTo>
                      <a:pt x="6874" y="6004146"/>
                      <a:pt x="5197" y="6003655"/>
                      <a:pt x="3722" y="6002642"/>
                    </a:cubicBezTo>
                    <a:cubicBezTo>
                      <a:pt x="-183" y="5999981"/>
                      <a:pt x="-1167" y="5994659"/>
                      <a:pt x="1494" y="5990755"/>
                    </a:cubicBezTo>
                    <a:cubicBezTo>
                      <a:pt x="1141756" y="4325166"/>
                      <a:pt x="2515584" y="2862135"/>
                      <a:pt x="4084796" y="1642302"/>
                    </a:cubicBezTo>
                    <a:cubicBezTo>
                      <a:pt x="4867030" y="1034222"/>
                      <a:pt x="5705320" y="482024"/>
                      <a:pt x="6576324" y="1068"/>
                    </a:cubicBezTo>
                    <a:cubicBezTo>
                      <a:pt x="6580431" y="-1217"/>
                      <a:pt x="6585667" y="287"/>
                      <a:pt x="6587951" y="4423"/>
                    </a:cubicBezTo>
                    <a:cubicBezTo>
                      <a:pt x="6590236" y="8559"/>
                      <a:pt x="6588732" y="13765"/>
                      <a:pt x="6584596" y="16051"/>
                    </a:cubicBezTo>
                    <a:cubicBezTo>
                      <a:pt x="5714345" y="496602"/>
                      <a:pt x="4876836" y="1048279"/>
                      <a:pt x="4095295" y="1655810"/>
                    </a:cubicBezTo>
                    <a:cubicBezTo>
                      <a:pt x="2527472" y="2874544"/>
                      <a:pt x="1154859" y="4336302"/>
                      <a:pt x="15610" y="6000415"/>
                    </a:cubicBezTo>
                    <a:cubicBezTo>
                      <a:pt x="13961" y="6002845"/>
                      <a:pt x="11271" y="6004146"/>
                      <a:pt x="8552" y="60041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9882117" y="2267980"/>
                <a:ext cx="72206" cy="35342"/>
              </a:xfrm>
              <a:custGeom>
                <a:avLst/>
                <a:gdLst/>
                <a:ahLst/>
                <a:cxnLst/>
                <a:rect l="l" t="t" r="r" b="b"/>
                <a:pathLst>
                  <a:path w="153629" h="75195" extrusionOk="0">
                    <a:moveTo>
                      <a:pt x="145077" y="75196"/>
                    </a:moveTo>
                    <a:cubicBezTo>
                      <a:pt x="143949" y="75196"/>
                      <a:pt x="142821" y="74964"/>
                      <a:pt x="141721" y="74501"/>
                    </a:cubicBezTo>
                    <a:lnTo>
                      <a:pt x="5227" y="16421"/>
                    </a:lnTo>
                    <a:cubicBezTo>
                      <a:pt x="859" y="14570"/>
                      <a:pt x="-1165" y="9537"/>
                      <a:pt x="685" y="5198"/>
                    </a:cubicBezTo>
                    <a:cubicBezTo>
                      <a:pt x="2537" y="860"/>
                      <a:pt x="7599" y="-1165"/>
                      <a:pt x="11909" y="686"/>
                    </a:cubicBezTo>
                    <a:lnTo>
                      <a:pt x="148403" y="58766"/>
                    </a:lnTo>
                    <a:cubicBezTo>
                      <a:pt x="152771" y="60618"/>
                      <a:pt x="154795" y="65651"/>
                      <a:pt x="152944" y="69989"/>
                    </a:cubicBezTo>
                    <a:cubicBezTo>
                      <a:pt x="151556" y="73229"/>
                      <a:pt x="148403" y="75196"/>
                      <a:pt x="145077" y="751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9755129" y="2339154"/>
                <a:ext cx="109258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32463" h="125478" extrusionOk="0">
                    <a:moveTo>
                      <a:pt x="223903" y="125449"/>
                    </a:moveTo>
                    <a:cubicBezTo>
                      <a:pt x="222601" y="125449"/>
                      <a:pt x="221300" y="125160"/>
                      <a:pt x="220056" y="124553"/>
                    </a:cubicBezTo>
                    <a:lnTo>
                      <a:pt x="4713" y="16202"/>
                    </a:lnTo>
                    <a:cubicBezTo>
                      <a:pt x="490" y="14090"/>
                      <a:pt x="-1216" y="8941"/>
                      <a:pt x="924" y="4719"/>
                    </a:cubicBezTo>
                    <a:cubicBezTo>
                      <a:pt x="3035" y="467"/>
                      <a:pt x="8184" y="-1211"/>
                      <a:pt x="12407" y="929"/>
                    </a:cubicBezTo>
                    <a:lnTo>
                      <a:pt x="227750" y="109281"/>
                    </a:lnTo>
                    <a:cubicBezTo>
                      <a:pt x="231973" y="111392"/>
                      <a:pt x="233679" y="116541"/>
                      <a:pt x="231539" y="120764"/>
                    </a:cubicBezTo>
                    <a:cubicBezTo>
                      <a:pt x="230035" y="123743"/>
                      <a:pt x="227027" y="125478"/>
                      <a:pt x="223903" y="1254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9648573" y="2406195"/>
                <a:ext cx="117750" cy="72622"/>
              </a:xfrm>
              <a:custGeom>
                <a:avLst/>
                <a:gdLst/>
                <a:ahLst/>
                <a:cxnLst/>
                <a:rect l="l" t="t" r="r" b="b"/>
                <a:pathLst>
                  <a:path w="250531" h="154514" extrusionOk="0">
                    <a:moveTo>
                      <a:pt x="241976" y="154515"/>
                    </a:moveTo>
                    <a:cubicBezTo>
                      <a:pt x="240501" y="154515"/>
                      <a:pt x="238997" y="154139"/>
                      <a:pt x="237638" y="153329"/>
                    </a:cubicBezTo>
                    <a:lnTo>
                      <a:pt x="4217" y="15937"/>
                    </a:lnTo>
                    <a:cubicBezTo>
                      <a:pt x="167" y="13537"/>
                      <a:pt x="-1221" y="8301"/>
                      <a:pt x="1179" y="4223"/>
                    </a:cubicBezTo>
                    <a:cubicBezTo>
                      <a:pt x="3580" y="145"/>
                      <a:pt x="8844" y="-1215"/>
                      <a:pt x="12894" y="1186"/>
                    </a:cubicBezTo>
                    <a:lnTo>
                      <a:pt x="246315" y="138577"/>
                    </a:lnTo>
                    <a:cubicBezTo>
                      <a:pt x="250364" y="140978"/>
                      <a:pt x="251752" y="146213"/>
                      <a:pt x="249351" y="150292"/>
                    </a:cubicBezTo>
                    <a:cubicBezTo>
                      <a:pt x="247761" y="153011"/>
                      <a:pt x="244898" y="154515"/>
                      <a:pt x="241976" y="1545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9810969" y="2162578"/>
                <a:ext cx="71951" cy="148789"/>
              </a:xfrm>
              <a:custGeom>
                <a:avLst/>
                <a:gdLst/>
                <a:ahLst/>
                <a:cxnLst/>
                <a:rect l="l" t="t" r="r" b="b"/>
                <a:pathLst>
                  <a:path w="153088" h="316572" extrusionOk="0">
                    <a:moveTo>
                      <a:pt x="8572" y="316572"/>
                    </a:moveTo>
                    <a:cubicBezTo>
                      <a:pt x="7386" y="316572"/>
                      <a:pt x="6171" y="316341"/>
                      <a:pt x="5014" y="315791"/>
                    </a:cubicBezTo>
                    <a:cubicBezTo>
                      <a:pt x="704" y="313853"/>
                      <a:pt x="-1176" y="308763"/>
                      <a:pt x="762" y="304453"/>
                    </a:cubicBezTo>
                    <a:lnTo>
                      <a:pt x="136736" y="5027"/>
                    </a:lnTo>
                    <a:cubicBezTo>
                      <a:pt x="138703" y="717"/>
                      <a:pt x="143765" y="-1192"/>
                      <a:pt x="148074" y="775"/>
                    </a:cubicBezTo>
                    <a:cubicBezTo>
                      <a:pt x="152384" y="2713"/>
                      <a:pt x="154265" y="7803"/>
                      <a:pt x="152327" y="12113"/>
                    </a:cubicBezTo>
                    <a:lnTo>
                      <a:pt x="16353" y="311540"/>
                    </a:lnTo>
                    <a:cubicBezTo>
                      <a:pt x="14907" y="314692"/>
                      <a:pt x="11811" y="316572"/>
                      <a:pt x="8572" y="3165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9048509" y="2687819"/>
                <a:ext cx="958242" cy="461887"/>
              </a:xfrm>
              <a:custGeom>
                <a:avLst/>
                <a:gdLst/>
                <a:ahLst/>
                <a:cxnLst/>
                <a:rect l="l" t="t" r="r" b="b"/>
                <a:pathLst>
                  <a:path w="2038813" h="982738" extrusionOk="0">
                    <a:moveTo>
                      <a:pt x="1189344" y="26271"/>
                    </a:moveTo>
                    <a:cubicBezTo>
                      <a:pt x="1350078" y="-1265"/>
                      <a:pt x="1517898" y="-16653"/>
                      <a:pt x="1676548" y="29076"/>
                    </a:cubicBezTo>
                    <a:cubicBezTo>
                      <a:pt x="1835200" y="74806"/>
                      <a:pt x="1983871" y="192905"/>
                      <a:pt x="2026564" y="353609"/>
                    </a:cubicBezTo>
                    <a:cubicBezTo>
                      <a:pt x="2075851" y="539102"/>
                      <a:pt x="1970566" y="735731"/>
                      <a:pt x="1815357" y="840293"/>
                    </a:cubicBezTo>
                    <a:cubicBezTo>
                      <a:pt x="1660119" y="944855"/>
                      <a:pt x="1465544" y="973751"/>
                      <a:pt x="1276841" y="980779"/>
                    </a:cubicBezTo>
                    <a:cubicBezTo>
                      <a:pt x="1034772" y="989804"/>
                      <a:pt x="47347" y="983325"/>
                      <a:pt x="1270" y="602187"/>
                    </a:cubicBezTo>
                    <a:cubicBezTo>
                      <a:pt x="-40121" y="259778"/>
                      <a:pt x="942213" y="68587"/>
                      <a:pt x="1189344" y="2627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3"/>
              <p:cNvSpPr/>
              <p:nvPr/>
            </p:nvSpPr>
            <p:spPr>
              <a:xfrm>
                <a:off x="9461199" y="2886798"/>
                <a:ext cx="110929" cy="87282"/>
              </a:xfrm>
              <a:custGeom>
                <a:avLst/>
                <a:gdLst/>
                <a:ahLst/>
                <a:cxnLst/>
                <a:rect l="l" t="t" r="r" b="b"/>
                <a:pathLst>
                  <a:path w="236019" h="185707" extrusionOk="0">
                    <a:moveTo>
                      <a:pt x="227445" y="185707"/>
                    </a:moveTo>
                    <a:cubicBezTo>
                      <a:pt x="225623" y="185707"/>
                      <a:pt x="223772" y="185129"/>
                      <a:pt x="222239" y="183914"/>
                    </a:cubicBezTo>
                    <a:lnTo>
                      <a:pt x="3338" y="15342"/>
                    </a:lnTo>
                    <a:cubicBezTo>
                      <a:pt x="-393" y="12450"/>
                      <a:pt x="-1116" y="7099"/>
                      <a:pt x="1776" y="3338"/>
                    </a:cubicBezTo>
                    <a:cubicBezTo>
                      <a:pt x="4669" y="-393"/>
                      <a:pt x="10049" y="-1116"/>
                      <a:pt x="13780" y="1776"/>
                    </a:cubicBezTo>
                    <a:lnTo>
                      <a:pt x="232681" y="170349"/>
                    </a:lnTo>
                    <a:cubicBezTo>
                      <a:pt x="236412" y="173241"/>
                      <a:pt x="237135" y="178592"/>
                      <a:pt x="234243" y="182352"/>
                    </a:cubicBezTo>
                    <a:cubicBezTo>
                      <a:pt x="232565" y="184550"/>
                      <a:pt x="230020" y="185678"/>
                      <a:pt x="227445" y="1856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9335629" y="2891663"/>
                <a:ext cx="102435" cy="111069"/>
              </a:xfrm>
              <a:custGeom>
                <a:avLst/>
                <a:gdLst/>
                <a:ahLst/>
                <a:cxnLst/>
                <a:rect l="l" t="t" r="r" b="b"/>
                <a:pathLst>
                  <a:path w="217947" h="236317" extrusionOk="0">
                    <a:moveTo>
                      <a:pt x="209400" y="236317"/>
                    </a:moveTo>
                    <a:cubicBezTo>
                      <a:pt x="207086" y="236317"/>
                      <a:pt x="204772" y="235391"/>
                      <a:pt x="203094" y="233540"/>
                    </a:cubicBezTo>
                    <a:lnTo>
                      <a:pt x="2242" y="14321"/>
                    </a:lnTo>
                    <a:cubicBezTo>
                      <a:pt x="-939" y="10850"/>
                      <a:pt x="-708" y="5413"/>
                      <a:pt x="2763" y="2231"/>
                    </a:cubicBezTo>
                    <a:cubicBezTo>
                      <a:pt x="6234" y="-922"/>
                      <a:pt x="11672" y="-719"/>
                      <a:pt x="14853" y="2752"/>
                    </a:cubicBezTo>
                    <a:lnTo>
                      <a:pt x="215705" y="221970"/>
                    </a:lnTo>
                    <a:cubicBezTo>
                      <a:pt x="218887" y="225441"/>
                      <a:pt x="218655" y="230879"/>
                      <a:pt x="215185" y="234061"/>
                    </a:cubicBezTo>
                    <a:cubicBezTo>
                      <a:pt x="213536" y="235565"/>
                      <a:pt x="211482" y="236317"/>
                      <a:pt x="209400" y="2363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9184042" y="2906184"/>
                <a:ext cx="121091" cy="125053"/>
              </a:xfrm>
              <a:custGeom>
                <a:avLst/>
                <a:gdLst/>
                <a:ahLst/>
                <a:cxnLst/>
                <a:rect l="l" t="t" r="r" b="b"/>
                <a:pathLst>
                  <a:path w="257640" h="266070" extrusionOk="0">
                    <a:moveTo>
                      <a:pt x="249103" y="266070"/>
                    </a:moveTo>
                    <a:cubicBezTo>
                      <a:pt x="246876" y="266070"/>
                      <a:pt x="244620" y="265203"/>
                      <a:pt x="242942" y="263467"/>
                    </a:cubicBezTo>
                    <a:lnTo>
                      <a:pt x="2406" y="14485"/>
                    </a:lnTo>
                    <a:cubicBezTo>
                      <a:pt x="-892" y="11101"/>
                      <a:pt x="-776" y="5663"/>
                      <a:pt x="2608" y="2395"/>
                    </a:cubicBezTo>
                    <a:cubicBezTo>
                      <a:pt x="6050" y="-874"/>
                      <a:pt x="11459" y="-787"/>
                      <a:pt x="14699" y="2597"/>
                    </a:cubicBezTo>
                    <a:lnTo>
                      <a:pt x="255235" y="251579"/>
                    </a:lnTo>
                    <a:cubicBezTo>
                      <a:pt x="258532" y="254992"/>
                      <a:pt x="258417" y="260401"/>
                      <a:pt x="255032" y="263670"/>
                    </a:cubicBezTo>
                    <a:cubicBezTo>
                      <a:pt x="253355" y="265261"/>
                      <a:pt x="251214" y="266070"/>
                      <a:pt x="249074" y="2660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>
                <a:off x="8930008" y="1788354"/>
                <a:ext cx="483368" cy="908289"/>
              </a:xfrm>
              <a:custGeom>
                <a:avLst/>
                <a:gdLst/>
                <a:ahLst/>
                <a:cxnLst/>
                <a:rect l="l" t="t" r="r" b="b"/>
                <a:pathLst>
                  <a:path w="1028443" h="1932529" extrusionOk="0">
                    <a:moveTo>
                      <a:pt x="292136" y="1909122"/>
                    </a:moveTo>
                    <a:cubicBezTo>
                      <a:pt x="303329" y="1903771"/>
                      <a:pt x="314928" y="1897437"/>
                      <a:pt x="326961" y="1890119"/>
                    </a:cubicBezTo>
                    <a:cubicBezTo>
                      <a:pt x="512106" y="1777284"/>
                      <a:pt x="651783" y="1597316"/>
                      <a:pt x="748825" y="1414282"/>
                    </a:cubicBezTo>
                    <a:cubicBezTo>
                      <a:pt x="893534" y="1141379"/>
                      <a:pt x="1039082" y="833362"/>
                      <a:pt x="1027830" y="533617"/>
                    </a:cubicBezTo>
                    <a:cubicBezTo>
                      <a:pt x="1017504" y="258690"/>
                      <a:pt x="795104" y="-102461"/>
                      <a:pt x="442919" y="27207"/>
                    </a:cubicBezTo>
                    <a:cubicBezTo>
                      <a:pt x="125560" y="144062"/>
                      <a:pt x="59756" y="682955"/>
                      <a:pt x="29414" y="932342"/>
                    </a:cubicBezTo>
                    <a:cubicBezTo>
                      <a:pt x="7403" y="1113235"/>
                      <a:pt x="-97796" y="2095598"/>
                      <a:pt x="292107" y="190909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8833526" y="1965658"/>
                <a:ext cx="862705" cy="1011261"/>
              </a:xfrm>
              <a:custGeom>
                <a:avLst/>
                <a:gdLst/>
                <a:ahLst/>
                <a:cxnLst/>
                <a:rect l="l" t="t" r="r" b="b"/>
                <a:pathLst>
                  <a:path w="1835543" h="2151619" extrusionOk="0">
                    <a:moveTo>
                      <a:pt x="8561" y="2151619"/>
                    </a:moveTo>
                    <a:cubicBezTo>
                      <a:pt x="5900" y="2151619"/>
                      <a:pt x="3355" y="2150376"/>
                      <a:pt x="1706" y="2148177"/>
                    </a:cubicBezTo>
                    <a:cubicBezTo>
                      <a:pt x="-376" y="2145372"/>
                      <a:pt x="-579" y="2141611"/>
                      <a:pt x="1243" y="2138632"/>
                    </a:cubicBezTo>
                    <a:cubicBezTo>
                      <a:pt x="558387" y="1214928"/>
                      <a:pt x="770664" y="19073"/>
                      <a:pt x="772747" y="7099"/>
                    </a:cubicBezTo>
                    <a:cubicBezTo>
                      <a:pt x="773557" y="2442"/>
                      <a:pt x="777895" y="-682"/>
                      <a:pt x="782639" y="128"/>
                    </a:cubicBezTo>
                    <a:cubicBezTo>
                      <a:pt x="787296" y="938"/>
                      <a:pt x="790420" y="5363"/>
                      <a:pt x="789581" y="10020"/>
                    </a:cubicBezTo>
                    <a:cubicBezTo>
                      <a:pt x="787527" y="21937"/>
                      <a:pt x="577449" y="1205701"/>
                      <a:pt x="26523" y="2129723"/>
                    </a:cubicBezTo>
                    <a:cubicBezTo>
                      <a:pt x="179939" y="2091890"/>
                      <a:pt x="1172050" y="1859395"/>
                      <a:pt x="1828694" y="1994443"/>
                    </a:cubicBezTo>
                    <a:cubicBezTo>
                      <a:pt x="1833322" y="1995398"/>
                      <a:pt x="1836301" y="1999910"/>
                      <a:pt x="1835375" y="2004538"/>
                    </a:cubicBezTo>
                    <a:cubicBezTo>
                      <a:pt x="1834421" y="2009195"/>
                      <a:pt x="1829851" y="2012145"/>
                      <a:pt x="1825252" y="2011191"/>
                    </a:cubicBezTo>
                    <a:cubicBezTo>
                      <a:pt x="1119320" y="1865990"/>
                      <a:pt x="21693" y="2148467"/>
                      <a:pt x="10702" y="2151330"/>
                    </a:cubicBezTo>
                    <a:cubicBezTo>
                      <a:pt x="9979" y="2151504"/>
                      <a:pt x="9256" y="2151619"/>
                      <a:pt x="8532" y="21516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9108130" y="2036390"/>
                <a:ext cx="63983" cy="88844"/>
              </a:xfrm>
              <a:custGeom>
                <a:avLst/>
                <a:gdLst/>
                <a:ahLst/>
                <a:cxnLst/>
                <a:rect l="l" t="t" r="r" b="b"/>
                <a:pathLst>
                  <a:path w="136133" h="189030" extrusionOk="0">
                    <a:moveTo>
                      <a:pt x="127579" y="189002"/>
                    </a:moveTo>
                    <a:cubicBezTo>
                      <a:pt x="124860" y="189002"/>
                      <a:pt x="122199" y="187700"/>
                      <a:pt x="120550" y="185329"/>
                    </a:cubicBezTo>
                    <a:lnTo>
                      <a:pt x="1526" y="13430"/>
                    </a:lnTo>
                    <a:cubicBezTo>
                      <a:pt x="-1164" y="9554"/>
                      <a:pt x="-210" y="4203"/>
                      <a:pt x="3695" y="1513"/>
                    </a:cubicBezTo>
                    <a:cubicBezTo>
                      <a:pt x="7513" y="-1148"/>
                      <a:pt x="12893" y="-222"/>
                      <a:pt x="15583" y="3683"/>
                    </a:cubicBezTo>
                    <a:lnTo>
                      <a:pt x="134608" y="175581"/>
                    </a:lnTo>
                    <a:cubicBezTo>
                      <a:pt x="137298" y="179457"/>
                      <a:pt x="136343" y="184808"/>
                      <a:pt x="132438" y="187498"/>
                    </a:cubicBezTo>
                    <a:cubicBezTo>
                      <a:pt x="130963" y="188539"/>
                      <a:pt x="129257" y="189031"/>
                      <a:pt x="127579" y="1890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9021431" y="2168677"/>
                <a:ext cx="104724" cy="124239"/>
              </a:xfrm>
              <a:custGeom>
                <a:avLst/>
                <a:gdLst/>
                <a:ahLst/>
                <a:cxnLst/>
                <a:rect l="l" t="t" r="r" b="b"/>
                <a:pathLst>
                  <a:path w="222816" h="264339" extrusionOk="0">
                    <a:moveTo>
                      <a:pt x="214254" y="264339"/>
                    </a:moveTo>
                    <a:cubicBezTo>
                      <a:pt x="211448" y="264339"/>
                      <a:pt x="208701" y="262951"/>
                      <a:pt x="207052" y="260405"/>
                    </a:cubicBezTo>
                    <a:cubicBezTo>
                      <a:pt x="201527" y="252567"/>
                      <a:pt x="81490" y="108870"/>
                      <a:pt x="2006" y="14055"/>
                    </a:cubicBezTo>
                    <a:cubicBezTo>
                      <a:pt x="-1031" y="10440"/>
                      <a:pt x="-568" y="5031"/>
                      <a:pt x="3047" y="1994"/>
                    </a:cubicBezTo>
                    <a:cubicBezTo>
                      <a:pt x="6663" y="-1043"/>
                      <a:pt x="12072" y="-551"/>
                      <a:pt x="15109" y="3064"/>
                    </a:cubicBezTo>
                    <a:cubicBezTo>
                      <a:pt x="48835" y="43269"/>
                      <a:pt x="217175" y="244179"/>
                      <a:pt x="221543" y="251294"/>
                    </a:cubicBezTo>
                    <a:cubicBezTo>
                      <a:pt x="224030" y="255315"/>
                      <a:pt x="222758" y="260579"/>
                      <a:pt x="218737" y="263067"/>
                    </a:cubicBezTo>
                    <a:cubicBezTo>
                      <a:pt x="217320" y="263934"/>
                      <a:pt x="215787" y="264339"/>
                      <a:pt x="214254" y="264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3"/>
              <p:cNvSpPr/>
              <p:nvPr/>
            </p:nvSpPr>
            <p:spPr>
              <a:xfrm>
                <a:off x="8966098" y="2348130"/>
                <a:ext cx="102603" cy="126117"/>
              </a:xfrm>
              <a:custGeom>
                <a:avLst/>
                <a:gdLst/>
                <a:ahLst/>
                <a:cxnLst/>
                <a:rect l="l" t="t" r="r" b="b"/>
                <a:pathLst>
                  <a:path w="218305" h="268333" extrusionOk="0">
                    <a:moveTo>
                      <a:pt x="209752" y="268333"/>
                    </a:moveTo>
                    <a:cubicBezTo>
                      <a:pt x="207236" y="268333"/>
                      <a:pt x="204777" y="267234"/>
                      <a:pt x="203070" y="265123"/>
                    </a:cubicBezTo>
                    <a:lnTo>
                      <a:pt x="1872" y="13913"/>
                    </a:lnTo>
                    <a:cubicBezTo>
                      <a:pt x="-1079" y="10240"/>
                      <a:pt x="-471" y="4831"/>
                      <a:pt x="3202" y="1881"/>
                    </a:cubicBezTo>
                    <a:cubicBezTo>
                      <a:pt x="6876" y="-1070"/>
                      <a:pt x="12255" y="-491"/>
                      <a:pt x="15235" y="3211"/>
                    </a:cubicBezTo>
                    <a:lnTo>
                      <a:pt x="216433" y="254420"/>
                    </a:lnTo>
                    <a:cubicBezTo>
                      <a:pt x="219384" y="258094"/>
                      <a:pt x="218777" y="263503"/>
                      <a:pt x="215103" y="266453"/>
                    </a:cubicBezTo>
                    <a:cubicBezTo>
                      <a:pt x="213541" y="267726"/>
                      <a:pt x="211632" y="268333"/>
                      <a:pt x="209752" y="268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9146608" y="2135433"/>
                <a:ext cx="129233" cy="75302"/>
              </a:xfrm>
              <a:custGeom>
                <a:avLst/>
                <a:gdLst/>
                <a:ahLst/>
                <a:cxnLst/>
                <a:rect l="l" t="t" r="r" b="b"/>
                <a:pathLst>
                  <a:path w="274963" h="160217" extrusionOk="0">
                    <a:moveTo>
                      <a:pt x="8565" y="160217"/>
                    </a:moveTo>
                    <a:cubicBezTo>
                      <a:pt x="5557" y="160217"/>
                      <a:pt x="2635" y="158626"/>
                      <a:pt x="1073" y="155821"/>
                    </a:cubicBezTo>
                    <a:cubicBezTo>
                      <a:pt x="-1211" y="151684"/>
                      <a:pt x="264" y="146478"/>
                      <a:pt x="4429" y="144193"/>
                    </a:cubicBezTo>
                    <a:lnTo>
                      <a:pt x="262262" y="1075"/>
                    </a:lnTo>
                    <a:cubicBezTo>
                      <a:pt x="266340" y="-1211"/>
                      <a:pt x="271575" y="265"/>
                      <a:pt x="273890" y="4401"/>
                    </a:cubicBezTo>
                    <a:cubicBezTo>
                      <a:pt x="276175" y="8537"/>
                      <a:pt x="274700" y="13743"/>
                      <a:pt x="270534" y="16029"/>
                    </a:cubicBezTo>
                    <a:lnTo>
                      <a:pt x="12701" y="159147"/>
                    </a:lnTo>
                    <a:cubicBezTo>
                      <a:pt x="11400" y="159870"/>
                      <a:pt x="9982" y="160217"/>
                      <a:pt x="8565" y="1602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3"/>
              <p:cNvSpPr/>
              <p:nvPr/>
            </p:nvSpPr>
            <p:spPr>
              <a:xfrm>
                <a:off x="9410839" y="2784412"/>
                <a:ext cx="116236" cy="107941"/>
              </a:xfrm>
              <a:custGeom>
                <a:avLst/>
                <a:gdLst/>
                <a:ahLst/>
                <a:cxnLst/>
                <a:rect l="l" t="t" r="r" b="b"/>
                <a:pathLst>
                  <a:path w="247310" h="229661" extrusionOk="0">
                    <a:moveTo>
                      <a:pt x="8548" y="229661"/>
                    </a:moveTo>
                    <a:cubicBezTo>
                      <a:pt x="6755" y="229661"/>
                      <a:pt x="4961" y="229112"/>
                      <a:pt x="3429" y="227955"/>
                    </a:cubicBezTo>
                    <a:cubicBezTo>
                      <a:pt x="-361" y="225120"/>
                      <a:pt x="-1113" y="219769"/>
                      <a:pt x="1693" y="215980"/>
                    </a:cubicBezTo>
                    <a:cubicBezTo>
                      <a:pt x="21130" y="190092"/>
                      <a:pt x="224411" y="9806"/>
                      <a:pt x="233060" y="2170"/>
                    </a:cubicBezTo>
                    <a:cubicBezTo>
                      <a:pt x="236618" y="-983"/>
                      <a:pt x="241998" y="-665"/>
                      <a:pt x="245150" y="2893"/>
                    </a:cubicBezTo>
                    <a:cubicBezTo>
                      <a:pt x="248303" y="6422"/>
                      <a:pt x="247956" y="11831"/>
                      <a:pt x="244427" y="14984"/>
                    </a:cubicBezTo>
                    <a:cubicBezTo>
                      <a:pt x="171653" y="79485"/>
                      <a:pt x="30097" y="206637"/>
                      <a:pt x="15403" y="226248"/>
                    </a:cubicBezTo>
                    <a:cubicBezTo>
                      <a:pt x="13725" y="228504"/>
                      <a:pt x="11151" y="229661"/>
                      <a:pt x="8548" y="2296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3"/>
              <p:cNvSpPr/>
              <p:nvPr/>
            </p:nvSpPr>
            <p:spPr>
              <a:xfrm>
                <a:off x="8407817" y="3346112"/>
                <a:ext cx="1012916" cy="540215"/>
              </a:xfrm>
              <a:custGeom>
                <a:avLst/>
                <a:gdLst/>
                <a:ahLst/>
                <a:cxnLst/>
                <a:rect l="l" t="t" r="r" b="b"/>
                <a:pathLst>
                  <a:path w="2155141" h="1149393" extrusionOk="0">
                    <a:moveTo>
                      <a:pt x="1279404" y="4862"/>
                    </a:moveTo>
                    <a:cubicBezTo>
                      <a:pt x="1450059" y="12672"/>
                      <a:pt x="1627626" y="36072"/>
                      <a:pt x="1792669" y="127213"/>
                    </a:cubicBezTo>
                    <a:cubicBezTo>
                      <a:pt x="1957713" y="218354"/>
                      <a:pt x="2108814" y="389905"/>
                      <a:pt x="2146271" y="584307"/>
                    </a:cubicBezTo>
                    <a:cubicBezTo>
                      <a:pt x="2189514" y="808674"/>
                      <a:pt x="2069361" y="1008022"/>
                      <a:pt x="1900905" y="1089734"/>
                    </a:cubicBezTo>
                    <a:cubicBezTo>
                      <a:pt x="1732448" y="1171445"/>
                      <a:pt x="1526043" y="1156954"/>
                      <a:pt x="1326869" y="1118861"/>
                    </a:cubicBezTo>
                    <a:cubicBezTo>
                      <a:pt x="1071379" y="1069978"/>
                      <a:pt x="31225" y="821112"/>
                      <a:pt x="536" y="373563"/>
                    </a:cubicBezTo>
                    <a:cubicBezTo>
                      <a:pt x="-27029" y="-28517"/>
                      <a:pt x="1017030" y="-7113"/>
                      <a:pt x="1279404" y="48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3"/>
              <p:cNvSpPr/>
              <p:nvPr/>
            </p:nvSpPr>
            <p:spPr>
              <a:xfrm>
                <a:off x="8202920" y="3498857"/>
                <a:ext cx="974265" cy="138887"/>
              </a:xfrm>
              <a:custGeom>
                <a:avLst/>
                <a:gdLst/>
                <a:ahLst/>
                <a:cxnLst/>
                <a:rect l="l" t="t" r="r" b="b"/>
                <a:pathLst>
                  <a:path w="2072905" h="295505" extrusionOk="0">
                    <a:moveTo>
                      <a:pt x="2064370" y="295476"/>
                    </a:moveTo>
                    <a:cubicBezTo>
                      <a:pt x="2063444" y="295476"/>
                      <a:pt x="2062519" y="295332"/>
                      <a:pt x="2061593" y="295013"/>
                    </a:cubicBezTo>
                    <a:cubicBezTo>
                      <a:pt x="943227" y="-89249"/>
                      <a:pt x="18974" y="36457"/>
                      <a:pt x="9776" y="37788"/>
                    </a:cubicBezTo>
                    <a:cubicBezTo>
                      <a:pt x="5292" y="38366"/>
                      <a:pt x="751" y="35185"/>
                      <a:pt x="86" y="30528"/>
                    </a:cubicBezTo>
                    <a:cubicBezTo>
                      <a:pt x="-579" y="25871"/>
                      <a:pt x="2689" y="21503"/>
                      <a:pt x="7346" y="20838"/>
                    </a:cubicBezTo>
                    <a:cubicBezTo>
                      <a:pt x="16544" y="19536"/>
                      <a:pt x="944673" y="-106892"/>
                      <a:pt x="2067118" y="278845"/>
                    </a:cubicBezTo>
                    <a:cubicBezTo>
                      <a:pt x="2071601" y="280378"/>
                      <a:pt x="2073973" y="285237"/>
                      <a:pt x="2072440" y="289720"/>
                    </a:cubicBezTo>
                    <a:cubicBezTo>
                      <a:pt x="2071225" y="293278"/>
                      <a:pt x="2067899" y="295505"/>
                      <a:pt x="2064341" y="2955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3"/>
              <p:cNvSpPr/>
              <p:nvPr/>
            </p:nvSpPr>
            <p:spPr>
              <a:xfrm>
                <a:off x="8993168" y="3520542"/>
                <a:ext cx="87613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186410" h="325950" extrusionOk="0">
                    <a:moveTo>
                      <a:pt x="177910" y="325922"/>
                    </a:moveTo>
                    <a:cubicBezTo>
                      <a:pt x="175538" y="325922"/>
                      <a:pt x="173166" y="324938"/>
                      <a:pt x="171459" y="323001"/>
                    </a:cubicBezTo>
                    <a:lnTo>
                      <a:pt x="2135" y="129640"/>
                    </a:lnTo>
                    <a:cubicBezTo>
                      <a:pt x="631" y="127905"/>
                      <a:pt x="-150" y="125648"/>
                      <a:pt x="24" y="123393"/>
                    </a:cubicBezTo>
                    <a:cubicBezTo>
                      <a:pt x="197" y="121107"/>
                      <a:pt x="1267" y="118967"/>
                      <a:pt x="3003" y="117521"/>
                    </a:cubicBezTo>
                    <a:lnTo>
                      <a:pt x="138283" y="2054"/>
                    </a:lnTo>
                    <a:cubicBezTo>
                      <a:pt x="141869" y="-1012"/>
                      <a:pt x="147278" y="-607"/>
                      <a:pt x="150344" y="3009"/>
                    </a:cubicBezTo>
                    <a:cubicBezTo>
                      <a:pt x="153410" y="6595"/>
                      <a:pt x="152977" y="12004"/>
                      <a:pt x="149390" y="15070"/>
                    </a:cubicBezTo>
                    <a:lnTo>
                      <a:pt x="20705" y="124925"/>
                    </a:lnTo>
                    <a:lnTo>
                      <a:pt x="184302" y="311778"/>
                    </a:lnTo>
                    <a:cubicBezTo>
                      <a:pt x="187397" y="315336"/>
                      <a:pt x="187049" y="320744"/>
                      <a:pt x="183492" y="323839"/>
                    </a:cubicBezTo>
                    <a:cubicBezTo>
                      <a:pt x="181872" y="325256"/>
                      <a:pt x="179876" y="325951"/>
                      <a:pt x="177852" y="3259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3"/>
              <p:cNvSpPr/>
              <p:nvPr/>
            </p:nvSpPr>
            <p:spPr>
              <a:xfrm>
                <a:off x="8821256" y="3538721"/>
                <a:ext cx="97133" cy="152871"/>
              </a:xfrm>
              <a:custGeom>
                <a:avLst/>
                <a:gdLst/>
                <a:ahLst/>
                <a:cxnLst/>
                <a:rect l="l" t="t" r="r" b="b"/>
                <a:pathLst>
                  <a:path w="206667" h="325257" extrusionOk="0">
                    <a:moveTo>
                      <a:pt x="198105" y="325257"/>
                    </a:moveTo>
                    <a:cubicBezTo>
                      <a:pt x="195241" y="325257"/>
                      <a:pt x="192435" y="323811"/>
                      <a:pt x="190816" y="321179"/>
                    </a:cubicBezTo>
                    <a:lnTo>
                      <a:pt x="1273" y="13046"/>
                    </a:lnTo>
                    <a:cubicBezTo>
                      <a:pt x="-1214" y="9025"/>
                      <a:pt x="59" y="3761"/>
                      <a:pt x="4079" y="1274"/>
                    </a:cubicBezTo>
                    <a:cubicBezTo>
                      <a:pt x="8042" y="-1214"/>
                      <a:pt x="13335" y="59"/>
                      <a:pt x="15852" y="4079"/>
                    </a:cubicBezTo>
                    <a:lnTo>
                      <a:pt x="205394" y="312212"/>
                    </a:lnTo>
                    <a:cubicBezTo>
                      <a:pt x="207881" y="316232"/>
                      <a:pt x="206608" y="321497"/>
                      <a:pt x="202588" y="323984"/>
                    </a:cubicBezTo>
                    <a:cubicBezTo>
                      <a:pt x="201200" y="324852"/>
                      <a:pt x="199638" y="325257"/>
                      <a:pt x="198105" y="3252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3"/>
              <p:cNvSpPr/>
              <p:nvPr/>
            </p:nvSpPr>
            <p:spPr>
              <a:xfrm>
                <a:off x="8632312" y="3512729"/>
                <a:ext cx="101142" cy="164205"/>
              </a:xfrm>
              <a:custGeom>
                <a:avLst/>
                <a:gdLst/>
                <a:ahLst/>
                <a:cxnLst/>
                <a:rect l="l" t="t" r="r" b="b"/>
                <a:pathLst>
                  <a:path w="215196" h="349372" extrusionOk="0">
                    <a:moveTo>
                      <a:pt x="206607" y="349343"/>
                    </a:moveTo>
                    <a:cubicBezTo>
                      <a:pt x="203686" y="349343"/>
                      <a:pt x="200851" y="347868"/>
                      <a:pt x="199260" y="345178"/>
                    </a:cubicBezTo>
                    <a:lnTo>
                      <a:pt x="1214" y="12951"/>
                    </a:lnTo>
                    <a:cubicBezTo>
                      <a:pt x="-1216" y="8902"/>
                      <a:pt x="115" y="3638"/>
                      <a:pt x="4193" y="1208"/>
                    </a:cubicBezTo>
                    <a:cubicBezTo>
                      <a:pt x="8214" y="-1193"/>
                      <a:pt x="13478" y="80"/>
                      <a:pt x="15937" y="4187"/>
                    </a:cubicBezTo>
                    <a:lnTo>
                      <a:pt x="213983" y="336414"/>
                    </a:lnTo>
                    <a:cubicBezTo>
                      <a:pt x="216412" y="340463"/>
                      <a:pt x="215082" y="345728"/>
                      <a:pt x="211004" y="348157"/>
                    </a:cubicBezTo>
                    <a:cubicBezTo>
                      <a:pt x="209644" y="348967"/>
                      <a:pt x="208140" y="349372"/>
                      <a:pt x="206636" y="3493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3"/>
              <p:cNvSpPr/>
              <p:nvPr/>
            </p:nvSpPr>
            <p:spPr>
              <a:xfrm>
                <a:off x="8765242" y="3431847"/>
                <a:ext cx="132530" cy="101935"/>
              </a:xfrm>
              <a:custGeom>
                <a:avLst/>
                <a:gdLst/>
                <a:ahLst/>
                <a:cxnLst/>
                <a:rect l="l" t="t" r="r" b="b"/>
                <a:pathLst>
                  <a:path w="281978" h="216883" extrusionOk="0">
                    <a:moveTo>
                      <a:pt x="8544" y="216883"/>
                    </a:moveTo>
                    <a:cubicBezTo>
                      <a:pt x="5941" y="216883"/>
                      <a:pt x="3395" y="215726"/>
                      <a:pt x="1718" y="213470"/>
                    </a:cubicBezTo>
                    <a:cubicBezTo>
                      <a:pt x="-1117" y="209710"/>
                      <a:pt x="-365" y="204330"/>
                      <a:pt x="3395" y="201496"/>
                    </a:cubicBezTo>
                    <a:lnTo>
                      <a:pt x="268286" y="1714"/>
                    </a:lnTo>
                    <a:cubicBezTo>
                      <a:pt x="272017" y="-1092"/>
                      <a:pt x="277426" y="-398"/>
                      <a:pt x="280261" y="3392"/>
                    </a:cubicBezTo>
                    <a:cubicBezTo>
                      <a:pt x="283095" y="7152"/>
                      <a:pt x="282343" y="12532"/>
                      <a:pt x="278583" y="15366"/>
                    </a:cubicBezTo>
                    <a:lnTo>
                      <a:pt x="13692" y="215148"/>
                    </a:lnTo>
                    <a:cubicBezTo>
                      <a:pt x="12159" y="216305"/>
                      <a:pt x="10337" y="216883"/>
                      <a:pt x="8544" y="2168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3"/>
              <p:cNvSpPr/>
              <p:nvPr/>
            </p:nvSpPr>
            <p:spPr>
              <a:xfrm>
                <a:off x="8201120" y="2266056"/>
                <a:ext cx="469223" cy="972937"/>
              </a:xfrm>
              <a:custGeom>
                <a:avLst/>
                <a:gdLst/>
                <a:ahLst/>
                <a:cxnLst/>
                <a:rect l="l" t="t" r="r" b="b"/>
                <a:pathLst>
                  <a:path w="998346" h="2070078" extrusionOk="0">
                    <a:moveTo>
                      <a:pt x="402807" y="2040015"/>
                    </a:moveTo>
                    <a:cubicBezTo>
                      <a:pt x="413740" y="2033710"/>
                      <a:pt x="424963" y="2026392"/>
                      <a:pt x="436504" y="2017946"/>
                    </a:cubicBezTo>
                    <a:cubicBezTo>
                      <a:pt x="614042" y="1888104"/>
                      <a:pt x="735410" y="1689624"/>
                      <a:pt x="812031" y="1490276"/>
                    </a:cubicBezTo>
                    <a:cubicBezTo>
                      <a:pt x="926311" y="1193019"/>
                      <a:pt x="1036803" y="858565"/>
                      <a:pt x="985375" y="541524"/>
                    </a:cubicBezTo>
                    <a:cubicBezTo>
                      <a:pt x="938199" y="250746"/>
                      <a:pt x="659107" y="-119633"/>
                      <a:pt x="310161" y="37369"/>
                    </a:cubicBezTo>
                    <a:cubicBezTo>
                      <a:pt x="-4306" y="178839"/>
                      <a:pt x="-1298" y="753569"/>
                      <a:pt x="235" y="1019530"/>
                    </a:cubicBezTo>
                    <a:cubicBezTo>
                      <a:pt x="1334" y="1212456"/>
                      <a:pt x="22160" y="2259321"/>
                      <a:pt x="402807" y="204004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>
                <a:off x="8276950" y="2436006"/>
                <a:ext cx="112604" cy="1009405"/>
              </a:xfrm>
              <a:custGeom>
                <a:avLst/>
                <a:gdLst/>
                <a:ahLst/>
                <a:cxnLst/>
                <a:rect l="l" t="t" r="r" b="b"/>
                <a:pathLst>
                  <a:path w="239584" h="2147670" extrusionOk="0">
                    <a:moveTo>
                      <a:pt x="8551" y="2147670"/>
                    </a:moveTo>
                    <a:cubicBezTo>
                      <a:pt x="7742" y="2147670"/>
                      <a:pt x="6903" y="2147555"/>
                      <a:pt x="6064" y="2147294"/>
                    </a:cubicBezTo>
                    <a:cubicBezTo>
                      <a:pt x="1552" y="2145935"/>
                      <a:pt x="-994" y="2141133"/>
                      <a:pt x="366" y="2136621"/>
                    </a:cubicBezTo>
                    <a:cubicBezTo>
                      <a:pt x="275583" y="1229115"/>
                      <a:pt x="217618" y="21112"/>
                      <a:pt x="217010" y="9021"/>
                    </a:cubicBezTo>
                    <a:cubicBezTo>
                      <a:pt x="216750" y="4307"/>
                      <a:pt x="220395" y="286"/>
                      <a:pt x="225109" y="26"/>
                    </a:cubicBezTo>
                    <a:cubicBezTo>
                      <a:pt x="230345" y="-350"/>
                      <a:pt x="233845" y="3439"/>
                      <a:pt x="234076" y="8154"/>
                    </a:cubicBezTo>
                    <a:cubicBezTo>
                      <a:pt x="234683" y="20273"/>
                      <a:pt x="292850" y="1231197"/>
                      <a:pt x="16737" y="2141596"/>
                    </a:cubicBezTo>
                    <a:cubicBezTo>
                      <a:pt x="15609" y="2145299"/>
                      <a:pt x="12225" y="2147670"/>
                      <a:pt x="8551" y="21476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>
                <a:off x="8305745" y="2561644"/>
                <a:ext cx="81311" cy="137899"/>
              </a:xfrm>
              <a:custGeom>
                <a:avLst/>
                <a:gdLst/>
                <a:ahLst/>
                <a:cxnLst/>
                <a:rect l="l" t="t" r="r" b="b"/>
                <a:pathLst>
                  <a:path w="173003" h="293403" extrusionOk="0">
                    <a:moveTo>
                      <a:pt x="164468" y="293403"/>
                    </a:moveTo>
                    <a:cubicBezTo>
                      <a:pt x="161489" y="293403"/>
                      <a:pt x="158597" y="291842"/>
                      <a:pt x="157006" y="289036"/>
                    </a:cubicBezTo>
                    <a:lnTo>
                      <a:pt x="1102" y="12778"/>
                    </a:lnTo>
                    <a:cubicBezTo>
                      <a:pt x="-1212" y="8671"/>
                      <a:pt x="235" y="3435"/>
                      <a:pt x="4342" y="1121"/>
                    </a:cubicBezTo>
                    <a:cubicBezTo>
                      <a:pt x="8420" y="-1222"/>
                      <a:pt x="13656" y="225"/>
                      <a:pt x="15999" y="4361"/>
                    </a:cubicBezTo>
                    <a:lnTo>
                      <a:pt x="171902" y="280619"/>
                    </a:lnTo>
                    <a:cubicBezTo>
                      <a:pt x="174215" y="284726"/>
                      <a:pt x="172769" y="289961"/>
                      <a:pt x="168662" y="292276"/>
                    </a:cubicBezTo>
                    <a:cubicBezTo>
                      <a:pt x="167331" y="293027"/>
                      <a:pt x="165885" y="293375"/>
                      <a:pt x="164439" y="293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>
                <a:off x="8272204" y="2799098"/>
                <a:ext cx="103731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220704" h="284893" extrusionOk="0">
                    <a:moveTo>
                      <a:pt x="212138" y="284893"/>
                    </a:moveTo>
                    <a:cubicBezTo>
                      <a:pt x="209563" y="284893"/>
                      <a:pt x="207018" y="283736"/>
                      <a:pt x="205311" y="281509"/>
                    </a:cubicBezTo>
                    <a:lnTo>
                      <a:pt x="1741" y="13755"/>
                    </a:lnTo>
                    <a:cubicBezTo>
                      <a:pt x="-1123" y="9995"/>
                      <a:pt x="-371" y="4615"/>
                      <a:pt x="3389" y="1751"/>
                    </a:cubicBezTo>
                    <a:cubicBezTo>
                      <a:pt x="7178" y="-1112"/>
                      <a:pt x="12529" y="-389"/>
                      <a:pt x="15393" y="3371"/>
                    </a:cubicBezTo>
                    <a:lnTo>
                      <a:pt x="218964" y="271125"/>
                    </a:lnTo>
                    <a:cubicBezTo>
                      <a:pt x="221827" y="274885"/>
                      <a:pt x="221075" y="280265"/>
                      <a:pt x="217315" y="283129"/>
                    </a:cubicBezTo>
                    <a:cubicBezTo>
                      <a:pt x="215753" y="284315"/>
                      <a:pt x="213931" y="284864"/>
                      <a:pt x="212138" y="28486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>
                <a:off x="8282575" y="3049363"/>
                <a:ext cx="67981" cy="86279"/>
              </a:xfrm>
              <a:custGeom>
                <a:avLst/>
                <a:gdLst/>
                <a:ahLst/>
                <a:cxnLst/>
                <a:rect l="l" t="t" r="r" b="b"/>
                <a:pathLst>
                  <a:path w="144640" h="183572" extrusionOk="0">
                    <a:moveTo>
                      <a:pt x="136079" y="183572"/>
                    </a:moveTo>
                    <a:cubicBezTo>
                      <a:pt x="134285" y="183572"/>
                      <a:pt x="132492" y="183023"/>
                      <a:pt x="130959" y="181866"/>
                    </a:cubicBezTo>
                    <a:cubicBezTo>
                      <a:pt x="116497" y="171019"/>
                      <a:pt x="20670" y="39789"/>
                      <a:pt x="1637" y="13583"/>
                    </a:cubicBezTo>
                    <a:cubicBezTo>
                      <a:pt x="-1139" y="9765"/>
                      <a:pt x="-301" y="4414"/>
                      <a:pt x="3517" y="1637"/>
                    </a:cubicBezTo>
                    <a:cubicBezTo>
                      <a:pt x="7336" y="-1139"/>
                      <a:pt x="12686" y="-300"/>
                      <a:pt x="15463" y="3517"/>
                    </a:cubicBezTo>
                    <a:cubicBezTo>
                      <a:pt x="58966" y="63304"/>
                      <a:pt x="131566" y="160867"/>
                      <a:pt x="141227" y="168156"/>
                    </a:cubicBezTo>
                    <a:cubicBezTo>
                      <a:pt x="144987" y="170990"/>
                      <a:pt x="145768" y="176370"/>
                      <a:pt x="142934" y="180131"/>
                    </a:cubicBezTo>
                    <a:cubicBezTo>
                      <a:pt x="141256" y="182358"/>
                      <a:pt x="138682" y="183544"/>
                      <a:pt x="136079" y="18354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>
                <a:off x="8379591" y="2658795"/>
                <a:ext cx="134892" cy="127253"/>
              </a:xfrm>
              <a:custGeom>
                <a:avLst/>
                <a:gdLst/>
                <a:ahLst/>
                <a:cxnLst/>
                <a:rect l="l" t="t" r="r" b="b"/>
                <a:pathLst>
                  <a:path w="287004" h="270751" extrusionOk="0">
                    <a:moveTo>
                      <a:pt x="8570" y="270752"/>
                    </a:moveTo>
                    <a:cubicBezTo>
                      <a:pt x="6285" y="270752"/>
                      <a:pt x="4028" y="269855"/>
                      <a:pt x="2322" y="268062"/>
                    </a:cubicBezTo>
                    <a:cubicBezTo>
                      <a:pt x="-918" y="264620"/>
                      <a:pt x="-744" y="259211"/>
                      <a:pt x="2698" y="255971"/>
                    </a:cubicBezTo>
                    <a:lnTo>
                      <a:pt x="272592" y="2332"/>
                    </a:lnTo>
                    <a:cubicBezTo>
                      <a:pt x="276034" y="-907"/>
                      <a:pt x="281443" y="-763"/>
                      <a:pt x="284683" y="2708"/>
                    </a:cubicBezTo>
                    <a:cubicBezTo>
                      <a:pt x="287922" y="6150"/>
                      <a:pt x="287749" y="11559"/>
                      <a:pt x="284307" y="14799"/>
                    </a:cubicBezTo>
                    <a:lnTo>
                      <a:pt x="14412" y="268438"/>
                    </a:lnTo>
                    <a:cubicBezTo>
                      <a:pt x="12764" y="270000"/>
                      <a:pt x="10652" y="270752"/>
                      <a:pt x="8541" y="2707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3"/>
              <p:cNvSpPr/>
              <p:nvPr/>
            </p:nvSpPr>
            <p:spPr>
              <a:xfrm>
                <a:off x="7654059" y="3990077"/>
                <a:ext cx="1110582" cy="656622"/>
              </a:xfrm>
              <a:custGeom>
                <a:avLst/>
                <a:gdLst/>
                <a:ahLst/>
                <a:cxnLst/>
                <a:rect l="l" t="t" r="r" b="b"/>
                <a:pathLst>
                  <a:path w="2362940" h="1397069" extrusionOk="0">
                    <a:moveTo>
                      <a:pt x="28347" y="419842"/>
                    </a:moveTo>
                    <a:cubicBezTo>
                      <a:pt x="54668" y="366303"/>
                      <a:pt x="103666" y="282307"/>
                      <a:pt x="189832" y="204471"/>
                    </a:cubicBezTo>
                    <a:cubicBezTo>
                      <a:pt x="189832" y="204471"/>
                      <a:pt x="304749" y="100661"/>
                      <a:pt x="476011" y="47179"/>
                    </a:cubicBezTo>
                    <a:cubicBezTo>
                      <a:pt x="855067" y="-71180"/>
                      <a:pt x="2203643" y="7148"/>
                      <a:pt x="2349076" y="583931"/>
                    </a:cubicBezTo>
                    <a:cubicBezTo>
                      <a:pt x="2383322" y="719761"/>
                      <a:pt x="2344361" y="857441"/>
                      <a:pt x="2336175" y="884804"/>
                    </a:cubicBezTo>
                    <a:cubicBezTo>
                      <a:pt x="2252468" y="1164938"/>
                      <a:pt x="1985234" y="1297441"/>
                      <a:pt x="1938290" y="1320725"/>
                    </a:cubicBezTo>
                    <a:cubicBezTo>
                      <a:pt x="1572829" y="1501937"/>
                      <a:pt x="1176823" y="1329489"/>
                      <a:pt x="711312" y="1126757"/>
                    </a:cubicBezTo>
                    <a:cubicBezTo>
                      <a:pt x="457210" y="1016092"/>
                      <a:pt x="608" y="817265"/>
                      <a:pt x="1" y="540284"/>
                    </a:cubicBezTo>
                    <a:cubicBezTo>
                      <a:pt x="-115" y="490621"/>
                      <a:pt x="14463" y="449114"/>
                      <a:pt x="28318" y="4198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3"/>
              <p:cNvSpPr/>
              <p:nvPr/>
            </p:nvSpPr>
            <p:spPr>
              <a:xfrm>
                <a:off x="7569542" y="4168431"/>
                <a:ext cx="1027335" cy="209639"/>
              </a:xfrm>
              <a:custGeom>
                <a:avLst/>
                <a:gdLst/>
                <a:ahLst/>
                <a:cxnLst/>
                <a:rect l="l" t="t" r="r" b="b"/>
                <a:pathLst>
                  <a:path w="2185820" h="446041" extrusionOk="0">
                    <a:moveTo>
                      <a:pt x="2177247" y="446042"/>
                    </a:moveTo>
                    <a:cubicBezTo>
                      <a:pt x="2176091" y="446042"/>
                      <a:pt x="2174905" y="445811"/>
                      <a:pt x="2173748" y="445319"/>
                    </a:cubicBezTo>
                    <a:cubicBezTo>
                      <a:pt x="1021945" y="-68930"/>
                      <a:pt x="19421" y="23108"/>
                      <a:pt x="9385" y="24062"/>
                    </a:cubicBezTo>
                    <a:cubicBezTo>
                      <a:pt x="4930" y="24670"/>
                      <a:pt x="505" y="21112"/>
                      <a:pt x="42" y="16397"/>
                    </a:cubicBezTo>
                    <a:cubicBezTo>
                      <a:pt x="-421" y="11711"/>
                      <a:pt x="2992" y="7517"/>
                      <a:pt x="7707" y="7026"/>
                    </a:cubicBezTo>
                    <a:cubicBezTo>
                      <a:pt x="17802" y="6071"/>
                      <a:pt x="1024519" y="-86487"/>
                      <a:pt x="2180747" y="429670"/>
                    </a:cubicBezTo>
                    <a:cubicBezTo>
                      <a:pt x="2185057" y="431608"/>
                      <a:pt x="2186995" y="436670"/>
                      <a:pt x="2185086" y="440980"/>
                    </a:cubicBezTo>
                    <a:cubicBezTo>
                      <a:pt x="2183669" y="444162"/>
                      <a:pt x="2180545" y="446042"/>
                      <a:pt x="2177276" y="4460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3"/>
              <p:cNvSpPr/>
              <p:nvPr/>
            </p:nvSpPr>
            <p:spPr>
              <a:xfrm>
                <a:off x="8385777" y="4293235"/>
                <a:ext cx="53778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14421" h="202239" extrusionOk="0">
                    <a:moveTo>
                      <a:pt x="105864" y="202240"/>
                    </a:moveTo>
                    <a:cubicBezTo>
                      <a:pt x="102884" y="202240"/>
                      <a:pt x="99992" y="200678"/>
                      <a:pt x="98401" y="197872"/>
                    </a:cubicBezTo>
                    <a:cubicBezTo>
                      <a:pt x="53510" y="117925"/>
                      <a:pt x="0" y="20189"/>
                      <a:pt x="0" y="8562"/>
                    </a:cubicBezTo>
                    <a:cubicBezTo>
                      <a:pt x="0" y="3818"/>
                      <a:pt x="3818" y="0"/>
                      <a:pt x="8562" y="0"/>
                    </a:cubicBezTo>
                    <a:cubicBezTo>
                      <a:pt x="13305" y="0"/>
                      <a:pt x="16747" y="3471"/>
                      <a:pt x="17094" y="7896"/>
                    </a:cubicBezTo>
                    <a:cubicBezTo>
                      <a:pt x="20131" y="20739"/>
                      <a:pt x="77633" y="125879"/>
                      <a:pt x="113326" y="189484"/>
                    </a:cubicBezTo>
                    <a:cubicBezTo>
                      <a:pt x="115640" y="193620"/>
                      <a:pt x="114165" y="198827"/>
                      <a:pt x="110058" y="201141"/>
                    </a:cubicBezTo>
                    <a:cubicBezTo>
                      <a:pt x="108727" y="201893"/>
                      <a:pt x="107281" y="202240"/>
                      <a:pt x="105864" y="202240"/>
                    </a:cubicBezTo>
                    <a:close/>
                    <a:moveTo>
                      <a:pt x="17123" y="8562"/>
                    </a:moveTo>
                    <a:lnTo>
                      <a:pt x="17297" y="8562"/>
                    </a:lnTo>
                    <a:lnTo>
                      <a:pt x="17123" y="856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172;p3"/>
              <p:cNvSpPr/>
              <p:nvPr/>
            </p:nvSpPr>
            <p:spPr>
              <a:xfrm>
                <a:off x="8136972" y="4222016"/>
                <a:ext cx="106126" cy="224118"/>
              </a:xfrm>
              <a:custGeom>
                <a:avLst/>
                <a:gdLst/>
                <a:ahLst/>
                <a:cxnLst/>
                <a:rect l="l" t="t" r="r" b="b"/>
                <a:pathLst>
                  <a:path w="225800" h="476847" extrusionOk="0">
                    <a:moveTo>
                      <a:pt x="217217" y="476818"/>
                    </a:moveTo>
                    <a:cubicBezTo>
                      <a:pt x="213977" y="476818"/>
                      <a:pt x="210853" y="474938"/>
                      <a:pt x="209436" y="471814"/>
                    </a:cubicBezTo>
                    <a:lnTo>
                      <a:pt x="775" y="12088"/>
                    </a:lnTo>
                    <a:cubicBezTo>
                      <a:pt x="-1192" y="7778"/>
                      <a:pt x="717" y="2716"/>
                      <a:pt x="5027" y="750"/>
                    </a:cubicBezTo>
                    <a:cubicBezTo>
                      <a:pt x="9365" y="-1159"/>
                      <a:pt x="14427" y="692"/>
                      <a:pt x="16365" y="5002"/>
                    </a:cubicBezTo>
                    <a:lnTo>
                      <a:pt x="225026" y="464728"/>
                    </a:lnTo>
                    <a:cubicBezTo>
                      <a:pt x="226993" y="469038"/>
                      <a:pt x="225084" y="474099"/>
                      <a:pt x="220774" y="476066"/>
                    </a:cubicBezTo>
                    <a:cubicBezTo>
                      <a:pt x="219618" y="476587"/>
                      <a:pt x="218432" y="476847"/>
                      <a:pt x="217217" y="4768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3"/>
              <p:cNvSpPr/>
              <p:nvPr/>
            </p:nvSpPr>
            <p:spPr>
              <a:xfrm>
                <a:off x="7882173" y="4181029"/>
                <a:ext cx="98634" cy="221627"/>
              </a:xfrm>
              <a:custGeom>
                <a:avLst/>
                <a:gdLst/>
                <a:ahLst/>
                <a:cxnLst/>
                <a:rect l="l" t="t" r="r" b="b"/>
                <a:pathLst>
                  <a:path w="209859" h="471547" extrusionOk="0">
                    <a:moveTo>
                      <a:pt x="201277" y="471519"/>
                    </a:moveTo>
                    <a:cubicBezTo>
                      <a:pt x="197951" y="471519"/>
                      <a:pt x="194769" y="469552"/>
                      <a:pt x="193410" y="466312"/>
                    </a:cubicBezTo>
                    <a:lnTo>
                      <a:pt x="686" y="11908"/>
                    </a:lnTo>
                    <a:cubicBezTo>
                      <a:pt x="-1165" y="7570"/>
                      <a:pt x="859" y="2537"/>
                      <a:pt x="5227" y="686"/>
                    </a:cubicBezTo>
                    <a:cubicBezTo>
                      <a:pt x="9565" y="-1166"/>
                      <a:pt x="14598" y="859"/>
                      <a:pt x="16449" y="5227"/>
                    </a:cubicBezTo>
                    <a:lnTo>
                      <a:pt x="209173" y="459631"/>
                    </a:lnTo>
                    <a:cubicBezTo>
                      <a:pt x="211025" y="463969"/>
                      <a:pt x="209000" y="469002"/>
                      <a:pt x="204632" y="470853"/>
                    </a:cubicBezTo>
                    <a:cubicBezTo>
                      <a:pt x="203533" y="471316"/>
                      <a:pt x="202405" y="471548"/>
                      <a:pt x="201277" y="4715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4" name="Google Shape;174;p3"/>
              <p:cNvSpPr/>
              <p:nvPr/>
            </p:nvSpPr>
            <p:spPr>
              <a:xfrm>
                <a:off x="8272551" y="4171610"/>
                <a:ext cx="158041" cy="90138"/>
              </a:xfrm>
              <a:custGeom>
                <a:avLst/>
                <a:gdLst/>
                <a:ahLst/>
                <a:cxnLst/>
                <a:rect l="l" t="t" r="r" b="b"/>
                <a:pathLst>
                  <a:path w="336257" h="191782" extrusionOk="0">
                    <a:moveTo>
                      <a:pt x="8552" y="191782"/>
                    </a:moveTo>
                    <a:cubicBezTo>
                      <a:pt x="5515" y="191782"/>
                      <a:pt x="2594" y="190191"/>
                      <a:pt x="1061" y="187328"/>
                    </a:cubicBezTo>
                    <a:cubicBezTo>
                      <a:pt x="-1224" y="183191"/>
                      <a:pt x="309" y="177985"/>
                      <a:pt x="4445" y="175700"/>
                    </a:cubicBezTo>
                    <a:lnTo>
                      <a:pt x="323569" y="1054"/>
                    </a:lnTo>
                    <a:cubicBezTo>
                      <a:pt x="327676" y="-1202"/>
                      <a:pt x="332911" y="273"/>
                      <a:pt x="335197" y="4438"/>
                    </a:cubicBezTo>
                    <a:cubicBezTo>
                      <a:pt x="337482" y="8574"/>
                      <a:pt x="335949" y="13781"/>
                      <a:pt x="331812" y="16066"/>
                    </a:cubicBezTo>
                    <a:lnTo>
                      <a:pt x="12688" y="190712"/>
                    </a:lnTo>
                    <a:cubicBezTo>
                      <a:pt x="11387" y="191435"/>
                      <a:pt x="9969" y="191753"/>
                      <a:pt x="8581" y="1917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>
                <a:off x="7364461" y="2899064"/>
                <a:ext cx="601560" cy="1138464"/>
              </a:xfrm>
              <a:custGeom>
                <a:avLst/>
                <a:gdLst/>
                <a:ahLst/>
                <a:cxnLst/>
                <a:rect l="l" t="t" r="r" b="b"/>
                <a:pathLst>
                  <a:path w="1279915" h="2422264" extrusionOk="0">
                    <a:moveTo>
                      <a:pt x="376176" y="2373245"/>
                    </a:moveTo>
                    <a:cubicBezTo>
                      <a:pt x="390175" y="2364481"/>
                      <a:pt x="404638" y="2354474"/>
                      <a:pt x="419649" y="2343164"/>
                    </a:cubicBezTo>
                    <a:cubicBezTo>
                      <a:pt x="650583" y="2168981"/>
                      <a:pt x="823204" y="1922978"/>
                      <a:pt x="942228" y="1681950"/>
                    </a:cubicBezTo>
                    <a:cubicBezTo>
                      <a:pt x="1119680" y="1322592"/>
                      <a:pt x="1297595" y="920686"/>
                      <a:pt x="1278505" y="560778"/>
                    </a:cubicBezTo>
                    <a:cubicBezTo>
                      <a:pt x="1261005" y="230663"/>
                      <a:pt x="975405" y="-160281"/>
                      <a:pt x="534740" y="68396"/>
                    </a:cubicBezTo>
                    <a:cubicBezTo>
                      <a:pt x="137664" y="274454"/>
                      <a:pt x="63791" y="939082"/>
                      <a:pt x="29776" y="1246636"/>
                    </a:cubicBezTo>
                    <a:cubicBezTo>
                      <a:pt x="5103" y="1469702"/>
                      <a:pt x="-110971" y="2678254"/>
                      <a:pt x="376176" y="23732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>
                <a:off x="7396594" y="3077332"/>
                <a:ext cx="314657" cy="1301249"/>
              </a:xfrm>
              <a:custGeom>
                <a:avLst/>
                <a:gdLst/>
                <a:ahLst/>
                <a:cxnLst/>
                <a:rect l="l" t="t" r="r" b="b"/>
                <a:pathLst>
                  <a:path w="669482" h="2768614" extrusionOk="0">
                    <a:moveTo>
                      <a:pt x="8556" y="2768615"/>
                    </a:moveTo>
                    <a:cubicBezTo>
                      <a:pt x="8238" y="2768615"/>
                      <a:pt x="7949" y="2768615"/>
                      <a:pt x="7631" y="2768557"/>
                    </a:cubicBezTo>
                    <a:cubicBezTo>
                      <a:pt x="2945" y="2768066"/>
                      <a:pt x="-468" y="2763843"/>
                      <a:pt x="52" y="2759128"/>
                    </a:cubicBezTo>
                    <a:cubicBezTo>
                      <a:pt x="88735" y="1932032"/>
                      <a:pt x="647065" y="25328"/>
                      <a:pt x="652705" y="6151"/>
                    </a:cubicBezTo>
                    <a:cubicBezTo>
                      <a:pt x="654036" y="1610"/>
                      <a:pt x="658837" y="-964"/>
                      <a:pt x="663320" y="337"/>
                    </a:cubicBezTo>
                    <a:cubicBezTo>
                      <a:pt x="667861" y="1668"/>
                      <a:pt x="670465" y="6412"/>
                      <a:pt x="669134" y="10953"/>
                    </a:cubicBezTo>
                    <a:cubicBezTo>
                      <a:pt x="663523" y="30101"/>
                      <a:pt x="105627" y="1935358"/>
                      <a:pt x="17089" y="2760950"/>
                    </a:cubicBezTo>
                    <a:cubicBezTo>
                      <a:pt x="16626" y="2765318"/>
                      <a:pt x="12924" y="2768586"/>
                      <a:pt x="8585" y="27685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>
                <a:off x="7583712" y="3130811"/>
                <a:ext cx="77143" cy="129577"/>
              </a:xfrm>
              <a:custGeom>
                <a:avLst/>
                <a:gdLst/>
                <a:ahLst/>
                <a:cxnLst/>
                <a:rect l="l" t="t" r="r" b="b"/>
                <a:pathLst>
                  <a:path w="164135" h="275695" extrusionOk="0">
                    <a:moveTo>
                      <a:pt x="155582" y="275696"/>
                    </a:moveTo>
                    <a:cubicBezTo>
                      <a:pt x="154686" y="275696"/>
                      <a:pt x="153789" y="275551"/>
                      <a:pt x="152863" y="275262"/>
                    </a:cubicBezTo>
                    <a:cubicBezTo>
                      <a:pt x="148872" y="273931"/>
                      <a:pt x="144360" y="272427"/>
                      <a:pt x="1068" y="12714"/>
                    </a:cubicBezTo>
                    <a:cubicBezTo>
                      <a:pt x="-1217" y="8578"/>
                      <a:pt x="287" y="3371"/>
                      <a:pt x="4423" y="1086"/>
                    </a:cubicBezTo>
                    <a:cubicBezTo>
                      <a:pt x="8501" y="-1227"/>
                      <a:pt x="13766" y="276"/>
                      <a:pt x="16051" y="4442"/>
                    </a:cubicBezTo>
                    <a:cubicBezTo>
                      <a:pt x="69532" y="101368"/>
                      <a:pt x="151707" y="248420"/>
                      <a:pt x="161194" y="260655"/>
                    </a:cubicBezTo>
                    <a:cubicBezTo>
                      <a:pt x="163710" y="262853"/>
                      <a:pt x="164809" y="266440"/>
                      <a:pt x="163710" y="269824"/>
                    </a:cubicBezTo>
                    <a:cubicBezTo>
                      <a:pt x="162495" y="273411"/>
                      <a:pt x="159169" y="275667"/>
                      <a:pt x="155582" y="27566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>
                <a:off x="7470514" y="3326257"/>
                <a:ext cx="126579" cy="163530"/>
              </a:xfrm>
              <a:custGeom>
                <a:avLst/>
                <a:gdLst/>
                <a:ahLst/>
                <a:cxnLst/>
                <a:rect l="l" t="t" r="r" b="b"/>
                <a:pathLst>
                  <a:path w="269318" h="347937" extrusionOk="0">
                    <a:moveTo>
                      <a:pt x="260770" y="347937"/>
                    </a:moveTo>
                    <a:cubicBezTo>
                      <a:pt x="258196" y="347937"/>
                      <a:pt x="255651" y="346780"/>
                      <a:pt x="253973" y="344553"/>
                    </a:cubicBezTo>
                    <a:lnTo>
                      <a:pt x="1751" y="13743"/>
                    </a:lnTo>
                    <a:cubicBezTo>
                      <a:pt x="-1112" y="10012"/>
                      <a:pt x="-389" y="4604"/>
                      <a:pt x="3371" y="1769"/>
                    </a:cubicBezTo>
                    <a:cubicBezTo>
                      <a:pt x="7073" y="-1095"/>
                      <a:pt x="12453" y="-430"/>
                      <a:pt x="15346" y="3389"/>
                    </a:cubicBezTo>
                    <a:lnTo>
                      <a:pt x="267568" y="334198"/>
                    </a:lnTo>
                    <a:cubicBezTo>
                      <a:pt x="270431" y="337930"/>
                      <a:pt x="269708" y="343338"/>
                      <a:pt x="265948" y="346173"/>
                    </a:cubicBezTo>
                    <a:cubicBezTo>
                      <a:pt x="264415" y="347359"/>
                      <a:pt x="262593" y="347937"/>
                      <a:pt x="260770" y="3479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7417845" y="3591074"/>
                <a:ext cx="113861" cy="157622"/>
              </a:xfrm>
              <a:custGeom>
                <a:avLst/>
                <a:gdLst/>
                <a:ahLst/>
                <a:cxnLst/>
                <a:rect l="l" t="t" r="r" b="b"/>
                <a:pathLst>
                  <a:path w="242257" h="335365" extrusionOk="0">
                    <a:moveTo>
                      <a:pt x="233688" y="335366"/>
                    </a:moveTo>
                    <a:cubicBezTo>
                      <a:pt x="231027" y="335366"/>
                      <a:pt x="228366" y="334122"/>
                      <a:pt x="226689" y="331750"/>
                    </a:cubicBezTo>
                    <a:lnTo>
                      <a:pt x="1569" y="13523"/>
                    </a:lnTo>
                    <a:cubicBezTo>
                      <a:pt x="-1150" y="9647"/>
                      <a:pt x="-253" y="4325"/>
                      <a:pt x="3623" y="1577"/>
                    </a:cubicBezTo>
                    <a:cubicBezTo>
                      <a:pt x="7470" y="-1142"/>
                      <a:pt x="12821" y="-274"/>
                      <a:pt x="15569" y="3631"/>
                    </a:cubicBezTo>
                    <a:lnTo>
                      <a:pt x="240688" y="321858"/>
                    </a:lnTo>
                    <a:cubicBezTo>
                      <a:pt x="243407" y="325734"/>
                      <a:pt x="242510" y="331056"/>
                      <a:pt x="238634" y="333804"/>
                    </a:cubicBezTo>
                    <a:cubicBezTo>
                      <a:pt x="237130" y="334874"/>
                      <a:pt x="235395" y="335366"/>
                      <a:pt x="233688" y="3353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7624586" y="3246522"/>
                <a:ext cx="190646" cy="123932"/>
              </a:xfrm>
              <a:custGeom>
                <a:avLst/>
                <a:gdLst/>
                <a:ahLst/>
                <a:cxnLst/>
                <a:rect l="l" t="t" r="r" b="b"/>
                <a:pathLst>
                  <a:path w="405630" h="263686" extrusionOk="0">
                    <a:moveTo>
                      <a:pt x="8573" y="263687"/>
                    </a:moveTo>
                    <a:cubicBezTo>
                      <a:pt x="5738" y="263687"/>
                      <a:pt x="2961" y="262269"/>
                      <a:pt x="1342" y="259695"/>
                    </a:cubicBezTo>
                    <a:cubicBezTo>
                      <a:pt x="-1204" y="255703"/>
                      <a:pt x="-18" y="250410"/>
                      <a:pt x="3974" y="247894"/>
                    </a:cubicBezTo>
                    <a:lnTo>
                      <a:pt x="392488" y="1342"/>
                    </a:lnTo>
                    <a:cubicBezTo>
                      <a:pt x="396450" y="-1204"/>
                      <a:pt x="401772" y="-18"/>
                      <a:pt x="404289" y="3974"/>
                    </a:cubicBezTo>
                    <a:cubicBezTo>
                      <a:pt x="406834" y="7965"/>
                      <a:pt x="405648" y="13258"/>
                      <a:pt x="401657" y="15775"/>
                    </a:cubicBezTo>
                    <a:lnTo>
                      <a:pt x="13143" y="262327"/>
                    </a:lnTo>
                    <a:cubicBezTo>
                      <a:pt x="11726" y="263224"/>
                      <a:pt x="10135" y="263658"/>
                      <a:pt x="8573" y="2636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1" name="Google Shape;181;p3"/>
            <p:cNvGrpSpPr/>
            <p:nvPr/>
          </p:nvGrpSpPr>
          <p:grpSpPr>
            <a:xfrm rot="-7098630">
              <a:off x="8733648" y="829159"/>
              <a:ext cx="407975" cy="467889"/>
              <a:chOff x="5040638" y="2814053"/>
              <a:chExt cx="1280490" cy="1468537"/>
            </a:xfrm>
          </p:grpSpPr>
          <p:sp>
            <p:nvSpPr>
              <p:cNvPr id="182" name="Google Shape;182;p3"/>
              <p:cNvSpPr/>
              <p:nvPr/>
            </p:nvSpPr>
            <p:spPr>
              <a:xfrm>
                <a:off x="5040638" y="2814053"/>
                <a:ext cx="963335" cy="1153452"/>
              </a:xfrm>
              <a:custGeom>
                <a:avLst/>
                <a:gdLst/>
                <a:ahLst/>
                <a:cxnLst/>
                <a:rect l="l" t="t" r="r" b="b"/>
                <a:pathLst>
                  <a:path w="1091598" h="1307028" extrusionOk="0">
                    <a:moveTo>
                      <a:pt x="1088823" y="1302068"/>
                    </a:moveTo>
                    <a:cubicBezTo>
                      <a:pt x="1088823" y="1302068"/>
                      <a:pt x="1200075" y="140399"/>
                      <a:pt x="14117" y="0"/>
                    </a:cubicBezTo>
                    <a:cubicBezTo>
                      <a:pt x="14117" y="0"/>
                      <a:pt x="-205625" y="1400556"/>
                      <a:pt x="1088823" y="13020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5274456" y="3077360"/>
                <a:ext cx="1046672" cy="1205230"/>
              </a:xfrm>
              <a:custGeom>
                <a:avLst/>
                <a:gdLst/>
                <a:ahLst/>
                <a:cxnLst/>
                <a:rect l="l" t="t" r="r" b="b"/>
                <a:pathLst>
                  <a:path w="1186031" h="1365700" extrusionOk="0">
                    <a:moveTo>
                      <a:pt x="1181106" y="1340745"/>
                    </a:moveTo>
                    <a:cubicBezTo>
                      <a:pt x="924407" y="1126242"/>
                      <a:pt x="475875" y="577411"/>
                      <a:pt x="219557" y="254038"/>
                    </a:cubicBezTo>
                    <a:cubicBezTo>
                      <a:pt x="220414" y="252514"/>
                      <a:pt x="220891" y="250799"/>
                      <a:pt x="221081" y="248989"/>
                    </a:cubicBezTo>
                    <a:lnTo>
                      <a:pt x="240226" y="74682"/>
                    </a:lnTo>
                    <a:cubicBezTo>
                      <a:pt x="241084" y="66967"/>
                      <a:pt x="235464" y="60013"/>
                      <a:pt x="227749" y="59156"/>
                    </a:cubicBezTo>
                    <a:cubicBezTo>
                      <a:pt x="219271" y="58299"/>
                      <a:pt x="213080" y="63919"/>
                      <a:pt x="212223" y="71634"/>
                    </a:cubicBezTo>
                    <a:lnTo>
                      <a:pt x="195459" y="223843"/>
                    </a:lnTo>
                    <a:cubicBezTo>
                      <a:pt x="93636" y="94970"/>
                      <a:pt x="27533" y="8483"/>
                      <a:pt x="25247" y="5530"/>
                    </a:cubicBezTo>
                    <a:cubicBezTo>
                      <a:pt x="20580" y="-661"/>
                      <a:pt x="11626" y="-1804"/>
                      <a:pt x="5530" y="2863"/>
                    </a:cubicBezTo>
                    <a:cubicBezTo>
                      <a:pt x="-661" y="7626"/>
                      <a:pt x="-1804" y="16389"/>
                      <a:pt x="2863" y="22580"/>
                    </a:cubicBezTo>
                    <a:cubicBezTo>
                      <a:pt x="6292" y="27057"/>
                      <a:pt x="157549" y="224796"/>
                      <a:pt x="357955" y="471970"/>
                    </a:cubicBezTo>
                    <a:lnTo>
                      <a:pt x="187934" y="416820"/>
                    </a:lnTo>
                    <a:cubicBezTo>
                      <a:pt x="180600" y="414439"/>
                      <a:pt x="172599" y="418534"/>
                      <a:pt x="170218" y="425868"/>
                    </a:cubicBezTo>
                    <a:cubicBezTo>
                      <a:pt x="167836" y="433298"/>
                      <a:pt x="171837" y="441204"/>
                      <a:pt x="179266" y="443585"/>
                    </a:cubicBezTo>
                    <a:lnTo>
                      <a:pt x="387197" y="511117"/>
                    </a:lnTo>
                    <a:cubicBezTo>
                      <a:pt x="388149" y="511403"/>
                      <a:pt x="389197" y="511498"/>
                      <a:pt x="390150" y="511593"/>
                    </a:cubicBezTo>
                    <a:cubicBezTo>
                      <a:pt x="642467" y="821251"/>
                      <a:pt x="961174" y="1193869"/>
                      <a:pt x="1162913" y="1362462"/>
                    </a:cubicBezTo>
                    <a:cubicBezTo>
                      <a:pt x="1165580" y="1364653"/>
                      <a:pt x="1168723" y="1365700"/>
                      <a:pt x="1171962" y="1365700"/>
                    </a:cubicBezTo>
                    <a:cubicBezTo>
                      <a:pt x="1175962" y="1365700"/>
                      <a:pt x="1179963" y="1363986"/>
                      <a:pt x="1182725" y="1360652"/>
                    </a:cubicBezTo>
                    <a:cubicBezTo>
                      <a:pt x="1187773" y="1354651"/>
                      <a:pt x="1186916" y="1345793"/>
                      <a:pt x="1181011" y="134084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4" name="Google Shape;184;p3"/>
            <p:cNvGrpSpPr/>
            <p:nvPr/>
          </p:nvGrpSpPr>
          <p:grpSpPr>
            <a:xfrm rot="-3604034" flipH="1">
              <a:off x="7598178" y="-314906"/>
              <a:ext cx="1944697" cy="1708803"/>
              <a:chOff x="5566916" y="2254695"/>
              <a:chExt cx="2691738" cy="2365227"/>
            </a:xfrm>
          </p:grpSpPr>
          <p:sp>
            <p:nvSpPr>
              <p:cNvPr id="185" name="Google Shape;185;p3"/>
              <p:cNvSpPr/>
              <p:nvPr/>
            </p:nvSpPr>
            <p:spPr>
              <a:xfrm>
                <a:off x="6122125" y="3591837"/>
                <a:ext cx="1400077" cy="697914"/>
              </a:xfrm>
              <a:custGeom>
                <a:avLst/>
                <a:gdLst/>
                <a:ahLst/>
                <a:cxnLst/>
                <a:rect l="l" t="t" r="r" b="b"/>
                <a:pathLst>
                  <a:path w="4058193" h="2022939" extrusionOk="0">
                    <a:moveTo>
                      <a:pt x="2653819" y="104879"/>
                    </a:moveTo>
                    <a:cubicBezTo>
                      <a:pt x="2984955" y="39689"/>
                      <a:pt x="3466710" y="-23754"/>
                      <a:pt x="4058193" y="8815"/>
                    </a:cubicBezTo>
                    <a:cubicBezTo>
                      <a:pt x="3472669" y="568808"/>
                      <a:pt x="2829250" y="1069982"/>
                      <a:pt x="2117353" y="1437489"/>
                    </a:cubicBezTo>
                    <a:cubicBezTo>
                      <a:pt x="1857982" y="1571412"/>
                      <a:pt x="1853" y="2338583"/>
                      <a:pt x="4" y="1876503"/>
                    </a:cubicBezTo>
                    <a:cubicBezTo>
                      <a:pt x="-1229" y="1562987"/>
                      <a:pt x="314085" y="1245567"/>
                      <a:pt x="621796" y="1015426"/>
                    </a:cubicBezTo>
                    <a:cubicBezTo>
                      <a:pt x="1529723" y="336356"/>
                      <a:pt x="2521539" y="130924"/>
                      <a:pt x="2653819" y="10487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6120439" y="3594885"/>
                <a:ext cx="1401768" cy="702387"/>
              </a:xfrm>
              <a:custGeom>
                <a:avLst/>
                <a:gdLst/>
                <a:ahLst/>
                <a:cxnLst/>
                <a:rect l="l" t="t" r="r" b="b"/>
                <a:pathLst>
                  <a:path w="4063097" h="2035904" extrusionOk="0">
                    <a:moveTo>
                      <a:pt x="3468121" y="244422"/>
                    </a:moveTo>
                    <a:cubicBezTo>
                      <a:pt x="3715060" y="138907"/>
                      <a:pt x="3921417" y="55891"/>
                      <a:pt x="4063097" y="0"/>
                    </a:cubicBezTo>
                    <a:cubicBezTo>
                      <a:pt x="3763246" y="305759"/>
                      <a:pt x="3308614" y="717701"/>
                      <a:pt x="2683894" y="1109866"/>
                    </a:cubicBezTo>
                    <a:cubicBezTo>
                      <a:pt x="2489353" y="1232025"/>
                      <a:pt x="2355943" y="1303482"/>
                      <a:pt x="2122257" y="1428673"/>
                    </a:cubicBezTo>
                    <a:cubicBezTo>
                      <a:pt x="2122257" y="1428673"/>
                      <a:pt x="620843" y="2233088"/>
                      <a:pt x="86587" y="1990207"/>
                    </a:cubicBezTo>
                    <a:cubicBezTo>
                      <a:pt x="71536" y="1983375"/>
                      <a:pt x="58693" y="1973769"/>
                      <a:pt x="58693" y="1973769"/>
                    </a:cubicBezTo>
                    <a:cubicBezTo>
                      <a:pt x="53607" y="1969967"/>
                      <a:pt x="37066" y="1957073"/>
                      <a:pt x="21552" y="1933237"/>
                    </a:cubicBezTo>
                    <a:cubicBezTo>
                      <a:pt x="11791" y="1918236"/>
                      <a:pt x="-7062" y="1889263"/>
                      <a:pt x="2750" y="1875445"/>
                    </a:cubicBezTo>
                    <a:cubicBezTo>
                      <a:pt x="6397" y="1870308"/>
                      <a:pt x="12716" y="1869075"/>
                      <a:pt x="15079" y="1868561"/>
                    </a:cubicBezTo>
                    <a:cubicBezTo>
                      <a:pt x="56330" y="1859828"/>
                      <a:pt x="90748" y="1830958"/>
                      <a:pt x="130304" y="1816368"/>
                    </a:cubicBezTo>
                    <a:cubicBezTo>
                      <a:pt x="226932" y="1780717"/>
                      <a:pt x="1908350" y="972038"/>
                      <a:pt x="2217859" y="823371"/>
                    </a:cubicBezTo>
                    <a:cubicBezTo>
                      <a:pt x="2908128" y="491772"/>
                      <a:pt x="3157636" y="377113"/>
                      <a:pt x="3468121" y="244473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6130461" y="2254695"/>
                <a:ext cx="642945" cy="1550875"/>
              </a:xfrm>
              <a:custGeom>
                <a:avLst/>
                <a:gdLst/>
                <a:ahLst/>
                <a:cxnLst/>
                <a:rect l="l" t="t" r="r" b="b"/>
                <a:pathLst>
                  <a:path w="1863610" h="4495291" extrusionOk="0">
                    <a:moveTo>
                      <a:pt x="363092" y="1713010"/>
                    </a:moveTo>
                    <a:cubicBezTo>
                      <a:pt x="671934" y="1065019"/>
                      <a:pt x="1206447" y="526499"/>
                      <a:pt x="1732329" y="0"/>
                    </a:cubicBezTo>
                    <a:cubicBezTo>
                      <a:pt x="1907812" y="763370"/>
                      <a:pt x="1873548" y="1371703"/>
                      <a:pt x="1821971" y="1752463"/>
                    </a:cubicBezTo>
                    <a:cubicBezTo>
                      <a:pt x="1583457" y="3514224"/>
                      <a:pt x="428385" y="4447478"/>
                      <a:pt x="206103" y="4491964"/>
                    </a:cubicBezTo>
                    <a:cubicBezTo>
                      <a:pt x="101358" y="4512924"/>
                      <a:pt x="35552" y="4431758"/>
                      <a:pt x="17470" y="4335540"/>
                    </a:cubicBezTo>
                    <a:cubicBezTo>
                      <a:pt x="1699" y="4251755"/>
                      <a:pt x="10124" y="4164527"/>
                      <a:pt x="7144" y="4079817"/>
                    </a:cubicBezTo>
                    <a:cubicBezTo>
                      <a:pt x="2983" y="3962075"/>
                      <a:pt x="826" y="3844230"/>
                      <a:pt x="158" y="3726386"/>
                    </a:cubicBezTo>
                    <a:cubicBezTo>
                      <a:pt x="-3695" y="3042486"/>
                      <a:pt x="61546" y="2345590"/>
                      <a:pt x="363041" y="171295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6130496" y="2254695"/>
                <a:ext cx="597618" cy="1548467"/>
              </a:xfrm>
              <a:custGeom>
                <a:avLst/>
                <a:gdLst/>
                <a:ahLst/>
                <a:cxnLst/>
                <a:rect l="l" t="t" r="r" b="b"/>
                <a:pathLst>
                  <a:path w="1732226" h="4488310" extrusionOk="0">
                    <a:moveTo>
                      <a:pt x="362989" y="1713010"/>
                    </a:moveTo>
                    <a:cubicBezTo>
                      <a:pt x="671831" y="1065019"/>
                      <a:pt x="1206344" y="526499"/>
                      <a:pt x="1732227" y="0"/>
                    </a:cubicBezTo>
                    <a:cubicBezTo>
                      <a:pt x="1665753" y="168239"/>
                      <a:pt x="1558131" y="444203"/>
                      <a:pt x="1431451" y="787463"/>
                    </a:cubicBezTo>
                    <a:cubicBezTo>
                      <a:pt x="1186360" y="1451687"/>
                      <a:pt x="1111462" y="1713267"/>
                      <a:pt x="665564" y="3014386"/>
                    </a:cubicBezTo>
                    <a:cubicBezTo>
                      <a:pt x="665564" y="3014386"/>
                      <a:pt x="527838" y="3416312"/>
                      <a:pt x="265745" y="4138431"/>
                    </a:cubicBezTo>
                    <a:cubicBezTo>
                      <a:pt x="213963" y="4281087"/>
                      <a:pt x="209134" y="4281036"/>
                      <a:pt x="191873" y="4337030"/>
                    </a:cubicBezTo>
                    <a:cubicBezTo>
                      <a:pt x="180469" y="4373966"/>
                      <a:pt x="163157" y="4408847"/>
                      <a:pt x="150058" y="4445217"/>
                    </a:cubicBezTo>
                    <a:cubicBezTo>
                      <a:pt x="138961" y="4476091"/>
                      <a:pt x="136342" y="4485389"/>
                      <a:pt x="128174" y="4487752"/>
                    </a:cubicBezTo>
                    <a:cubicBezTo>
                      <a:pt x="100588" y="4495715"/>
                      <a:pt x="32829" y="4417271"/>
                      <a:pt x="17470" y="4335592"/>
                    </a:cubicBezTo>
                    <a:cubicBezTo>
                      <a:pt x="1699" y="4251806"/>
                      <a:pt x="10123" y="4164578"/>
                      <a:pt x="7144" y="4079868"/>
                    </a:cubicBezTo>
                    <a:cubicBezTo>
                      <a:pt x="2983" y="3962126"/>
                      <a:pt x="825" y="3844282"/>
                      <a:pt x="158" y="3726437"/>
                    </a:cubicBezTo>
                    <a:cubicBezTo>
                      <a:pt x="-3695" y="3042538"/>
                      <a:pt x="61546" y="2345642"/>
                      <a:pt x="363041" y="1713010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7112233" y="2872780"/>
                <a:ext cx="1104601" cy="405187"/>
              </a:xfrm>
              <a:custGeom>
                <a:avLst/>
                <a:gdLst/>
                <a:ahLst/>
                <a:cxnLst/>
                <a:rect l="l" t="t" r="r" b="b"/>
                <a:pathLst>
                  <a:path w="3201741" h="1174455" extrusionOk="0">
                    <a:moveTo>
                      <a:pt x="1388147" y="145809"/>
                    </a:moveTo>
                    <a:cubicBezTo>
                      <a:pt x="1561883" y="92178"/>
                      <a:pt x="1873704" y="-1522"/>
                      <a:pt x="2295458" y="19"/>
                    </a:cubicBezTo>
                    <a:cubicBezTo>
                      <a:pt x="2603220" y="1098"/>
                      <a:pt x="2910777" y="51903"/>
                      <a:pt x="3201741" y="152282"/>
                    </a:cubicBezTo>
                    <a:cubicBezTo>
                      <a:pt x="2655208" y="630184"/>
                      <a:pt x="2128914" y="867312"/>
                      <a:pt x="1797470" y="987108"/>
                    </a:cubicBezTo>
                    <a:cubicBezTo>
                      <a:pt x="1694112" y="1024455"/>
                      <a:pt x="1103861" y="1231068"/>
                      <a:pt x="389807" y="1159509"/>
                    </a:cubicBezTo>
                    <a:cubicBezTo>
                      <a:pt x="137422" y="1134234"/>
                      <a:pt x="18756" y="1089131"/>
                      <a:pt x="1752" y="1018599"/>
                    </a:cubicBezTo>
                    <a:cubicBezTo>
                      <a:pt x="-7084" y="982023"/>
                      <a:pt x="1752" y="898288"/>
                      <a:pt x="420835" y="631777"/>
                    </a:cubicBezTo>
                    <a:cubicBezTo>
                      <a:pt x="745498" y="425318"/>
                      <a:pt x="993465" y="267661"/>
                      <a:pt x="1388147" y="14580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7112865" y="2925134"/>
                <a:ext cx="1104002" cy="353327"/>
              </a:xfrm>
              <a:custGeom>
                <a:avLst/>
                <a:gdLst/>
                <a:ahLst/>
                <a:cxnLst/>
                <a:rect l="l" t="t" r="r" b="b"/>
                <a:pathLst>
                  <a:path w="3200006" h="1024135" extrusionOk="0">
                    <a:moveTo>
                      <a:pt x="3199903" y="0"/>
                    </a:moveTo>
                    <a:cubicBezTo>
                      <a:pt x="3055808" y="131663"/>
                      <a:pt x="2879247" y="274115"/>
                      <a:pt x="2667651" y="411377"/>
                    </a:cubicBezTo>
                    <a:cubicBezTo>
                      <a:pt x="2347303" y="619121"/>
                      <a:pt x="2043033" y="752377"/>
                      <a:pt x="1794964" y="839347"/>
                    </a:cubicBezTo>
                    <a:cubicBezTo>
                      <a:pt x="1663968" y="885221"/>
                      <a:pt x="1551466" y="915325"/>
                      <a:pt x="1467937" y="935051"/>
                    </a:cubicBezTo>
                    <a:cubicBezTo>
                      <a:pt x="1155295" y="1008922"/>
                      <a:pt x="908663" y="1017912"/>
                      <a:pt x="721520" y="1023769"/>
                    </a:cubicBezTo>
                    <a:cubicBezTo>
                      <a:pt x="676878" y="1025155"/>
                      <a:pt x="592425" y="1022535"/>
                      <a:pt x="423518" y="1017193"/>
                    </a:cubicBezTo>
                    <a:cubicBezTo>
                      <a:pt x="374356" y="1015652"/>
                      <a:pt x="202315" y="1009025"/>
                      <a:pt x="79539" y="946301"/>
                    </a:cubicBezTo>
                    <a:cubicBezTo>
                      <a:pt x="59094" y="935873"/>
                      <a:pt x="-1165" y="904280"/>
                      <a:pt x="17" y="866317"/>
                    </a:cubicBezTo>
                    <a:cubicBezTo>
                      <a:pt x="223" y="860255"/>
                      <a:pt x="2020" y="849827"/>
                      <a:pt x="8596" y="840580"/>
                    </a:cubicBezTo>
                    <a:cubicBezTo>
                      <a:pt x="12141" y="835597"/>
                      <a:pt x="20052" y="826761"/>
                      <a:pt x="64333" y="810837"/>
                    </a:cubicBezTo>
                    <a:cubicBezTo>
                      <a:pt x="73888" y="807395"/>
                      <a:pt x="78666" y="805700"/>
                      <a:pt x="85138" y="803799"/>
                    </a:cubicBezTo>
                    <a:cubicBezTo>
                      <a:pt x="136817" y="788696"/>
                      <a:pt x="829809" y="541911"/>
                      <a:pt x="1534719" y="332729"/>
                    </a:cubicBezTo>
                    <a:cubicBezTo>
                      <a:pt x="2327319" y="97553"/>
                      <a:pt x="2653986" y="52655"/>
                      <a:pt x="2770957" y="37912"/>
                    </a:cubicBezTo>
                    <a:cubicBezTo>
                      <a:pt x="2948854" y="15463"/>
                      <a:pt x="3097470" y="5188"/>
                      <a:pt x="3200006" y="51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7108717" y="2310310"/>
                <a:ext cx="492682" cy="685828"/>
              </a:xfrm>
              <a:custGeom>
                <a:avLst/>
                <a:gdLst/>
                <a:ahLst/>
                <a:cxnLst/>
                <a:rect l="l" t="t" r="r" b="b"/>
                <a:pathLst>
                  <a:path w="1428065" h="1987906" extrusionOk="0">
                    <a:moveTo>
                      <a:pt x="389553" y="775185"/>
                    </a:moveTo>
                    <a:cubicBezTo>
                      <a:pt x="645072" y="413946"/>
                      <a:pt x="1016380" y="136800"/>
                      <a:pt x="1428065" y="0"/>
                    </a:cubicBezTo>
                    <a:cubicBezTo>
                      <a:pt x="1204037" y="745185"/>
                      <a:pt x="806941" y="1471516"/>
                      <a:pt x="183556" y="1935138"/>
                    </a:cubicBezTo>
                    <a:cubicBezTo>
                      <a:pt x="-108949" y="2152642"/>
                      <a:pt x="25900" y="1637701"/>
                      <a:pt x="66277" y="1478297"/>
                    </a:cubicBezTo>
                    <a:cubicBezTo>
                      <a:pt x="129720" y="1227916"/>
                      <a:pt x="239397" y="987347"/>
                      <a:pt x="389502" y="775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104636" y="2310310"/>
                <a:ext cx="496778" cy="685407"/>
              </a:xfrm>
              <a:custGeom>
                <a:avLst/>
                <a:gdLst/>
                <a:ahLst/>
                <a:cxnLst/>
                <a:rect l="l" t="t" r="r" b="b"/>
                <a:pathLst>
                  <a:path w="1439936" h="1986687" extrusionOk="0">
                    <a:moveTo>
                      <a:pt x="401424" y="775185"/>
                    </a:moveTo>
                    <a:cubicBezTo>
                      <a:pt x="580503" y="524393"/>
                      <a:pt x="771294" y="371205"/>
                      <a:pt x="862118" y="303447"/>
                    </a:cubicBezTo>
                    <a:cubicBezTo>
                      <a:pt x="1038320" y="171887"/>
                      <a:pt x="1234094" y="68426"/>
                      <a:pt x="1439936" y="0"/>
                    </a:cubicBezTo>
                    <a:cubicBezTo>
                      <a:pt x="1381785" y="68837"/>
                      <a:pt x="1294300" y="172092"/>
                      <a:pt x="1186781" y="297488"/>
                    </a:cubicBezTo>
                    <a:cubicBezTo>
                      <a:pt x="1093903" y="405778"/>
                      <a:pt x="1039347" y="468553"/>
                      <a:pt x="1002052" y="511910"/>
                    </a:cubicBezTo>
                    <a:cubicBezTo>
                      <a:pt x="774839" y="775750"/>
                      <a:pt x="661207" y="907670"/>
                      <a:pt x="586359" y="1018169"/>
                    </a:cubicBezTo>
                    <a:cubicBezTo>
                      <a:pt x="363050" y="1347764"/>
                      <a:pt x="74501" y="1961337"/>
                      <a:pt x="70545" y="1978546"/>
                    </a:cubicBezTo>
                    <a:cubicBezTo>
                      <a:pt x="70391" y="1979317"/>
                      <a:pt x="69312" y="1985070"/>
                      <a:pt x="65511" y="1986406"/>
                    </a:cubicBezTo>
                    <a:cubicBezTo>
                      <a:pt x="62429" y="1987536"/>
                      <a:pt x="58935" y="1985121"/>
                      <a:pt x="54312" y="1981834"/>
                    </a:cubicBezTo>
                    <a:cubicBezTo>
                      <a:pt x="42599" y="1973512"/>
                      <a:pt x="36743" y="1969351"/>
                      <a:pt x="36435" y="1969094"/>
                    </a:cubicBezTo>
                    <a:cubicBezTo>
                      <a:pt x="-69851" y="1867482"/>
                      <a:pt x="90220" y="1414597"/>
                      <a:pt x="90272" y="1414597"/>
                    </a:cubicBezTo>
                    <a:cubicBezTo>
                      <a:pt x="162242" y="1211015"/>
                      <a:pt x="232877" y="1011285"/>
                      <a:pt x="401424" y="775185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7555593" y="2300587"/>
                <a:ext cx="703061" cy="480854"/>
              </a:xfrm>
              <a:custGeom>
                <a:avLst/>
                <a:gdLst/>
                <a:ahLst/>
                <a:cxnLst/>
                <a:rect l="l" t="t" r="r" b="b"/>
                <a:pathLst>
                  <a:path w="2037857" h="1393779" extrusionOk="0">
                    <a:moveTo>
                      <a:pt x="785541" y="336969"/>
                    </a:moveTo>
                    <a:cubicBezTo>
                      <a:pt x="1157106" y="96656"/>
                      <a:pt x="1604802" y="-22524"/>
                      <a:pt x="2037858" y="3521"/>
                    </a:cubicBezTo>
                    <a:cubicBezTo>
                      <a:pt x="1920527" y="268748"/>
                      <a:pt x="1704153" y="646015"/>
                      <a:pt x="1312400" y="963024"/>
                    </a:cubicBezTo>
                    <a:cubicBezTo>
                      <a:pt x="1268940" y="998213"/>
                      <a:pt x="793247" y="1374453"/>
                      <a:pt x="245377" y="1393152"/>
                    </a:cubicBezTo>
                    <a:cubicBezTo>
                      <a:pt x="151831" y="1396337"/>
                      <a:pt x="52069" y="1389248"/>
                      <a:pt x="14619" y="1328014"/>
                    </a:cubicBezTo>
                    <a:cubicBezTo>
                      <a:pt x="-48875" y="1224142"/>
                      <a:pt x="108063" y="1028779"/>
                      <a:pt x="224007" y="869478"/>
                    </a:cubicBezTo>
                    <a:cubicBezTo>
                      <a:pt x="376013" y="660605"/>
                      <a:pt x="567266" y="478135"/>
                      <a:pt x="785541" y="3369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7554171" y="2299791"/>
                <a:ext cx="704471" cy="462986"/>
              </a:xfrm>
              <a:custGeom>
                <a:avLst/>
                <a:gdLst/>
                <a:ahLst/>
                <a:cxnLst/>
                <a:rect l="l" t="t" r="r" b="b"/>
                <a:pathLst>
                  <a:path w="2041944" h="1341989" extrusionOk="0">
                    <a:moveTo>
                      <a:pt x="32011" y="1341990"/>
                    </a:moveTo>
                    <a:cubicBezTo>
                      <a:pt x="381127" y="1080204"/>
                      <a:pt x="758034" y="814360"/>
                      <a:pt x="1163247" y="549749"/>
                    </a:cubicBezTo>
                    <a:cubicBezTo>
                      <a:pt x="1462790" y="354129"/>
                      <a:pt x="1756323" y="173201"/>
                      <a:pt x="2041944" y="5835"/>
                    </a:cubicBezTo>
                    <a:cubicBezTo>
                      <a:pt x="1871188" y="-7161"/>
                      <a:pt x="1661235" y="-1408"/>
                      <a:pt x="1430478" y="53713"/>
                    </a:cubicBezTo>
                    <a:cubicBezTo>
                      <a:pt x="1369758" y="68200"/>
                      <a:pt x="1076173" y="141454"/>
                      <a:pt x="750380" y="359164"/>
                    </a:cubicBezTo>
                    <a:cubicBezTo>
                      <a:pt x="617484" y="447984"/>
                      <a:pt x="526249" y="529406"/>
                      <a:pt x="495221" y="557712"/>
                    </a:cubicBezTo>
                    <a:cubicBezTo>
                      <a:pt x="370391" y="671549"/>
                      <a:pt x="161465" y="890132"/>
                      <a:pt x="12541" y="1215258"/>
                    </a:cubicBezTo>
                    <a:cubicBezTo>
                      <a:pt x="9408" y="1222039"/>
                      <a:pt x="6891" y="1227638"/>
                      <a:pt x="5298" y="1231286"/>
                    </a:cubicBezTo>
                    <a:cubicBezTo>
                      <a:pt x="2472" y="1239299"/>
                      <a:pt x="-763" y="1251680"/>
                      <a:pt x="161" y="1266783"/>
                    </a:cubicBezTo>
                    <a:cubicBezTo>
                      <a:pt x="367" y="1270482"/>
                      <a:pt x="829" y="1273358"/>
                      <a:pt x="1754" y="1279060"/>
                    </a:cubicBezTo>
                    <a:cubicBezTo>
                      <a:pt x="5144" y="1300225"/>
                      <a:pt x="7044" y="1312349"/>
                      <a:pt x="14442" y="1324010"/>
                    </a:cubicBezTo>
                    <a:cubicBezTo>
                      <a:pt x="17370" y="1328582"/>
                      <a:pt x="22610" y="1335414"/>
                      <a:pt x="32011" y="1341938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5566916" y="2412866"/>
                <a:ext cx="2491380" cy="2207055"/>
              </a:xfrm>
              <a:custGeom>
                <a:avLst/>
                <a:gdLst/>
                <a:ahLst/>
                <a:cxnLst/>
                <a:rect l="l" t="t" r="r" b="b"/>
                <a:pathLst>
                  <a:path w="7221390" h="6397262" extrusionOk="0">
                    <a:moveTo>
                      <a:pt x="7220142" y="37970"/>
                    </a:moveTo>
                    <a:cubicBezTo>
                      <a:pt x="7217932" y="34425"/>
                      <a:pt x="7213258" y="33244"/>
                      <a:pt x="7209662" y="35555"/>
                    </a:cubicBezTo>
                    <a:cubicBezTo>
                      <a:pt x="7200261" y="41412"/>
                      <a:pt x="6252470" y="634847"/>
                      <a:pt x="4896487" y="1709421"/>
                    </a:cubicBezTo>
                    <a:cubicBezTo>
                      <a:pt x="4745200" y="1829321"/>
                      <a:pt x="4584872" y="1958415"/>
                      <a:pt x="4416889" y="2096243"/>
                    </a:cubicBezTo>
                    <a:cubicBezTo>
                      <a:pt x="4450383" y="1945316"/>
                      <a:pt x="4690798" y="1005744"/>
                      <a:pt x="5663401" y="12901"/>
                    </a:cubicBezTo>
                    <a:cubicBezTo>
                      <a:pt x="5666330" y="9921"/>
                      <a:pt x="5666278" y="5093"/>
                      <a:pt x="5663298" y="2164"/>
                    </a:cubicBezTo>
                    <a:cubicBezTo>
                      <a:pt x="5660319" y="-764"/>
                      <a:pt x="5655542" y="-712"/>
                      <a:pt x="5652562" y="2267"/>
                    </a:cubicBezTo>
                    <a:cubicBezTo>
                      <a:pt x="4620420" y="1055933"/>
                      <a:pt x="4410160" y="2050626"/>
                      <a:pt x="4398139" y="2111654"/>
                    </a:cubicBezTo>
                    <a:cubicBezTo>
                      <a:pt x="4240687" y="2241006"/>
                      <a:pt x="4076455" y="2378166"/>
                      <a:pt x="3906571" y="2522672"/>
                    </a:cubicBezTo>
                    <a:cubicBezTo>
                      <a:pt x="3906058" y="2522826"/>
                      <a:pt x="3905750" y="2522980"/>
                      <a:pt x="3905544" y="2523032"/>
                    </a:cubicBezTo>
                    <a:cubicBezTo>
                      <a:pt x="3903438" y="2523802"/>
                      <a:pt x="3901845" y="2525395"/>
                      <a:pt x="3901075" y="2527347"/>
                    </a:cubicBezTo>
                    <a:cubicBezTo>
                      <a:pt x="3168938" y="3150372"/>
                      <a:pt x="2331441" y="3911327"/>
                      <a:pt x="1469028" y="4790230"/>
                    </a:cubicBezTo>
                    <a:cubicBezTo>
                      <a:pt x="1815626" y="4086553"/>
                      <a:pt x="3045905" y="402908"/>
                      <a:pt x="3058491" y="365304"/>
                    </a:cubicBezTo>
                    <a:cubicBezTo>
                      <a:pt x="3059827" y="361349"/>
                      <a:pt x="3057669" y="357034"/>
                      <a:pt x="3053662" y="355698"/>
                    </a:cubicBezTo>
                    <a:cubicBezTo>
                      <a:pt x="3049707" y="354414"/>
                      <a:pt x="3045392" y="356520"/>
                      <a:pt x="3044056" y="360527"/>
                    </a:cubicBezTo>
                    <a:cubicBezTo>
                      <a:pt x="3031367" y="398541"/>
                      <a:pt x="1772526" y="4167667"/>
                      <a:pt x="1443702" y="4806823"/>
                    </a:cubicBezTo>
                    <a:cubicBezTo>
                      <a:pt x="1442264" y="4809597"/>
                      <a:pt x="1442726" y="4812884"/>
                      <a:pt x="1444627" y="4815145"/>
                    </a:cubicBezTo>
                    <a:cubicBezTo>
                      <a:pt x="966467" y="5303322"/>
                      <a:pt x="481013" y="5827612"/>
                      <a:pt x="1827" y="6384677"/>
                    </a:cubicBezTo>
                    <a:cubicBezTo>
                      <a:pt x="-896" y="6387862"/>
                      <a:pt x="-537" y="6392639"/>
                      <a:pt x="2648" y="6395413"/>
                    </a:cubicBezTo>
                    <a:cubicBezTo>
                      <a:pt x="4087" y="6396646"/>
                      <a:pt x="5833" y="6397262"/>
                      <a:pt x="7631" y="6397262"/>
                    </a:cubicBezTo>
                    <a:cubicBezTo>
                      <a:pt x="9789" y="6397262"/>
                      <a:pt x="11895" y="6396389"/>
                      <a:pt x="13385" y="6394642"/>
                    </a:cubicBezTo>
                    <a:cubicBezTo>
                      <a:pt x="149466" y="6236421"/>
                      <a:pt x="286061" y="6080921"/>
                      <a:pt x="422810" y="5928093"/>
                    </a:cubicBezTo>
                    <a:cubicBezTo>
                      <a:pt x="423786" y="5928555"/>
                      <a:pt x="424865" y="5928813"/>
                      <a:pt x="425995" y="5928813"/>
                    </a:cubicBezTo>
                    <a:cubicBezTo>
                      <a:pt x="427485" y="5928813"/>
                      <a:pt x="428975" y="5928350"/>
                      <a:pt x="430310" y="5927477"/>
                    </a:cubicBezTo>
                    <a:cubicBezTo>
                      <a:pt x="782919" y="5683517"/>
                      <a:pt x="5044846" y="3697625"/>
                      <a:pt x="5087843" y="3677590"/>
                    </a:cubicBezTo>
                    <a:cubicBezTo>
                      <a:pt x="5091644" y="3675792"/>
                      <a:pt x="5093288" y="3671271"/>
                      <a:pt x="5091542" y="3667521"/>
                    </a:cubicBezTo>
                    <a:cubicBezTo>
                      <a:pt x="5089744" y="3663720"/>
                      <a:pt x="5085274" y="3662128"/>
                      <a:pt x="5081473" y="3663823"/>
                    </a:cubicBezTo>
                    <a:cubicBezTo>
                      <a:pt x="5039452" y="3683395"/>
                      <a:pt x="969395" y="5579851"/>
                      <a:pt x="452246" y="5895319"/>
                    </a:cubicBezTo>
                    <a:cubicBezTo>
                      <a:pt x="1665881" y="4542931"/>
                      <a:pt x="2893026" y="3405068"/>
                      <a:pt x="3914431" y="2536028"/>
                    </a:cubicBezTo>
                    <a:cubicBezTo>
                      <a:pt x="4022310" y="2497603"/>
                      <a:pt x="6407096" y="1650345"/>
                      <a:pt x="7177761" y="1548374"/>
                    </a:cubicBezTo>
                    <a:cubicBezTo>
                      <a:pt x="7181922" y="1547809"/>
                      <a:pt x="7184850" y="1544007"/>
                      <a:pt x="7184285" y="1539846"/>
                    </a:cubicBezTo>
                    <a:cubicBezTo>
                      <a:pt x="7183720" y="1535685"/>
                      <a:pt x="7179816" y="1532963"/>
                      <a:pt x="7175757" y="1533322"/>
                    </a:cubicBezTo>
                    <a:cubicBezTo>
                      <a:pt x="6445881" y="1629848"/>
                      <a:pt x="4274181" y="2392498"/>
                      <a:pt x="3946949" y="2508340"/>
                    </a:cubicBezTo>
                    <a:cubicBezTo>
                      <a:pt x="4106507" y="2372875"/>
                      <a:pt x="4261030" y="2243986"/>
                      <a:pt x="4409543" y="2121980"/>
                    </a:cubicBezTo>
                    <a:cubicBezTo>
                      <a:pt x="4409800" y="2121774"/>
                      <a:pt x="4410005" y="2121620"/>
                      <a:pt x="4410262" y="2121415"/>
                    </a:cubicBezTo>
                    <a:cubicBezTo>
                      <a:pt x="4584101" y="1978604"/>
                      <a:pt x="4749720" y="1845194"/>
                      <a:pt x="4905836" y="1721493"/>
                    </a:cubicBezTo>
                    <a:cubicBezTo>
                      <a:pt x="6261203" y="647330"/>
                      <a:pt x="7208429" y="54306"/>
                      <a:pt x="7217830" y="48398"/>
                    </a:cubicBezTo>
                    <a:cubicBezTo>
                      <a:pt x="7221375" y="46189"/>
                      <a:pt x="7222453" y="41514"/>
                      <a:pt x="7220245" y="37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6" name="Google Shape;196;p3"/>
            <p:cNvGrpSpPr/>
            <p:nvPr/>
          </p:nvGrpSpPr>
          <p:grpSpPr>
            <a:xfrm rot="-6019787">
              <a:off x="7872566" y="4359717"/>
              <a:ext cx="948811" cy="927835"/>
              <a:chOff x="6920359" y="1788354"/>
              <a:chExt cx="3297184" cy="3224292"/>
            </a:xfrm>
          </p:grpSpPr>
          <p:sp>
            <p:nvSpPr>
              <p:cNvPr id="197" name="Google Shape;197;p3"/>
              <p:cNvSpPr/>
              <p:nvPr/>
            </p:nvSpPr>
            <p:spPr>
              <a:xfrm>
                <a:off x="9497739" y="2014764"/>
                <a:ext cx="719804" cy="535563"/>
              </a:xfrm>
              <a:custGeom>
                <a:avLst/>
                <a:gdLst/>
                <a:ahLst/>
                <a:cxnLst/>
                <a:rect l="l" t="t" r="r" b="b"/>
                <a:pathLst>
                  <a:path w="1531497" h="1139495" extrusionOk="0">
                    <a:moveTo>
                      <a:pt x="671430" y="1046384"/>
                    </a:moveTo>
                    <a:cubicBezTo>
                      <a:pt x="1005305" y="945698"/>
                      <a:pt x="1535838" y="673663"/>
                      <a:pt x="1531470" y="332382"/>
                    </a:cubicBezTo>
                    <a:cubicBezTo>
                      <a:pt x="1530053" y="221573"/>
                      <a:pt x="1472060" y="87884"/>
                      <a:pt x="1366138" y="30295"/>
                    </a:cubicBezTo>
                    <a:cubicBezTo>
                      <a:pt x="1271237" y="-21278"/>
                      <a:pt x="1155828" y="-1985"/>
                      <a:pt x="1023701" y="50484"/>
                    </a:cubicBezTo>
                    <a:cubicBezTo>
                      <a:pt x="533055" y="245406"/>
                      <a:pt x="-113379" y="868527"/>
                      <a:pt x="17013" y="1073717"/>
                    </a:cubicBezTo>
                    <a:cubicBezTo>
                      <a:pt x="107662" y="1216373"/>
                      <a:pt x="530481" y="1088874"/>
                      <a:pt x="671401" y="10463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6920359" y="2190697"/>
                <a:ext cx="3096838" cy="2821949"/>
              </a:xfrm>
              <a:custGeom>
                <a:avLst/>
                <a:gdLst/>
                <a:ahLst/>
                <a:cxnLst/>
                <a:rect l="l" t="t" r="r" b="b"/>
                <a:pathLst>
                  <a:path w="6589018" h="6004146" extrusionOk="0">
                    <a:moveTo>
                      <a:pt x="8552" y="6004146"/>
                    </a:moveTo>
                    <a:cubicBezTo>
                      <a:pt x="6874" y="6004146"/>
                      <a:pt x="5197" y="6003655"/>
                      <a:pt x="3722" y="6002642"/>
                    </a:cubicBezTo>
                    <a:cubicBezTo>
                      <a:pt x="-183" y="5999981"/>
                      <a:pt x="-1167" y="5994659"/>
                      <a:pt x="1494" y="5990755"/>
                    </a:cubicBezTo>
                    <a:cubicBezTo>
                      <a:pt x="1141756" y="4325166"/>
                      <a:pt x="2515584" y="2862135"/>
                      <a:pt x="4084796" y="1642302"/>
                    </a:cubicBezTo>
                    <a:cubicBezTo>
                      <a:pt x="4867030" y="1034222"/>
                      <a:pt x="5705320" y="482024"/>
                      <a:pt x="6576324" y="1068"/>
                    </a:cubicBezTo>
                    <a:cubicBezTo>
                      <a:pt x="6580431" y="-1217"/>
                      <a:pt x="6585667" y="287"/>
                      <a:pt x="6587951" y="4423"/>
                    </a:cubicBezTo>
                    <a:cubicBezTo>
                      <a:pt x="6590236" y="8559"/>
                      <a:pt x="6588732" y="13765"/>
                      <a:pt x="6584596" y="16051"/>
                    </a:cubicBezTo>
                    <a:cubicBezTo>
                      <a:pt x="5714345" y="496602"/>
                      <a:pt x="4876836" y="1048279"/>
                      <a:pt x="4095295" y="1655810"/>
                    </a:cubicBezTo>
                    <a:cubicBezTo>
                      <a:pt x="2527472" y="2874544"/>
                      <a:pt x="1154859" y="4336302"/>
                      <a:pt x="15610" y="6000415"/>
                    </a:cubicBezTo>
                    <a:cubicBezTo>
                      <a:pt x="13961" y="6002845"/>
                      <a:pt x="11271" y="6004146"/>
                      <a:pt x="8552" y="60041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9882117" y="2267980"/>
                <a:ext cx="72206" cy="35342"/>
              </a:xfrm>
              <a:custGeom>
                <a:avLst/>
                <a:gdLst/>
                <a:ahLst/>
                <a:cxnLst/>
                <a:rect l="l" t="t" r="r" b="b"/>
                <a:pathLst>
                  <a:path w="153629" h="75195" extrusionOk="0">
                    <a:moveTo>
                      <a:pt x="145077" y="75196"/>
                    </a:moveTo>
                    <a:cubicBezTo>
                      <a:pt x="143949" y="75196"/>
                      <a:pt x="142821" y="74964"/>
                      <a:pt x="141721" y="74501"/>
                    </a:cubicBezTo>
                    <a:lnTo>
                      <a:pt x="5227" y="16421"/>
                    </a:lnTo>
                    <a:cubicBezTo>
                      <a:pt x="859" y="14570"/>
                      <a:pt x="-1165" y="9537"/>
                      <a:pt x="685" y="5198"/>
                    </a:cubicBezTo>
                    <a:cubicBezTo>
                      <a:pt x="2537" y="860"/>
                      <a:pt x="7599" y="-1165"/>
                      <a:pt x="11909" y="686"/>
                    </a:cubicBezTo>
                    <a:lnTo>
                      <a:pt x="148403" y="58766"/>
                    </a:lnTo>
                    <a:cubicBezTo>
                      <a:pt x="152771" y="60618"/>
                      <a:pt x="154795" y="65651"/>
                      <a:pt x="152944" y="69989"/>
                    </a:cubicBezTo>
                    <a:cubicBezTo>
                      <a:pt x="151556" y="73229"/>
                      <a:pt x="148403" y="75196"/>
                      <a:pt x="145077" y="751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9755129" y="2339154"/>
                <a:ext cx="109258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32463" h="125478" extrusionOk="0">
                    <a:moveTo>
                      <a:pt x="223903" y="125449"/>
                    </a:moveTo>
                    <a:cubicBezTo>
                      <a:pt x="222601" y="125449"/>
                      <a:pt x="221300" y="125160"/>
                      <a:pt x="220056" y="124553"/>
                    </a:cubicBezTo>
                    <a:lnTo>
                      <a:pt x="4713" y="16202"/>
                    </a:lnTo>
                    <a:cubicBezTo>
                      <a:pt x="490" y="14090"/>
                      <a:pt x="-1216" y="8941"/>
                      <a:pt x="924" y="4719"/>
                    </a:cubicBezTo>
                    <a:cubicBezTo>
                      <a:pt x="3035" y="467"/>
                      <a:pt x="8184" y="-1211"/>
                      <a:pt x="12407" y="929"/>
                    </a:cubicBezTo>
                    <a:lnTo>
                      <a:pt x="227750" y="109281"/>
                    </a:lnTo>
                    <a:cubicBezTo>
                      <a:pt x="231973" y="111392"/>
                      <a:pt x="233679" y="116541"/>
                      <a:pt x="231539" y="120764"/>
                    </a:cubicBezTo>
                    <a:cubicBezTo>
                      <a:pt x="230035" y="123743"/>
                      <a:pt x="227027" y="125478"/>
                      <a:pt x="223903" y="1254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9648573" y="2406195"/>
                <a:ext cx="117750" cy="72622"/>
              </a:xfrm>
              <a:custGeom>
                <a:avLst/>
                <a:gdLst/>
                <a:ahLst/>
                <a:cxnLst/>
                <a:rect l="l" t="t" r="r" b="b"/>
                <a:pathLst>
                  <a:path w="250531" h="154514" extrusionOk="0">
                    <a:moveTo>
                      <a:pt x="241976" y="154515"/>
                    </a:moveTo>
                    <a:cubicBezTo>
                      <a:pt x="240501" y="154515"/>
                      <a:pt x="238997" y="154139"/>
                      <a:pt x="237638" y="153329"/>
                    </a:cubicBezTo>
                    <a:lnTo>
                      <a:pt x="4217" y="15937"/>
                    </a:lnTo>
                    <a:cubicBezTo>
                      <a:pt x="167" y="13537"/>
                      <a:pt x="-1221" y="8301"/>
                      <a:pt x="1179" y="4223"/>
                    </a:cubicBezTo>
                    <a:cubicBezTo>
                      <a:pt x="3580" y="145"/>
                      <a:pt x="8844" y="-1215"/>
                      <a:pt x="12894" y="1186"/>
                    </a:cubicBezTo>
                    <a:lnTo>
                      <a:pt x="246315" y="138577"/>
                    </a:lnTo>
                    <a:cubicBezTo>
                      <a:pt x="250364" y="140978"/>
                      <a:pt x="251752" y="146213"/>
                      <a:pt x="249351" y="150292"/>
                    </a:cubicBezTo>
                    <a:cubicBezTo>
                      <a:pt x="247761" y="153011"/>
                      <a:pt x="244898" y="154515"/>
                      <a:pt x="241976" y="1545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9810969" y="2162578"/>
                <a:ext cx="71951" cy="148789"/>
              </a:xfrm>
              <a:custGeom>
                <a:avLst/>
                <a:gdLst/>
                <a:ahLst/>
                <a:cxnLst/>
                <a:rect l="l" t="t" r="r" b="b"/>
                <a:pathLst>
                  <a:path w="153088" h="316572" extrusionOk="0">
                    <a:moveTo>
                      <a:pt x="8572" y="316572"/>
                    </a:moveTo>
                    <a:cubicBezTo>
                      <a:pt x="7386" y="316572"/>
                      <a:pt x="6171" y="316341"/>
                      <a:pt x="5014" y="315791"/>
                    </a:cubicBezTo>
                    <a:cubicBezTo>
                      <a:pt x="704" y="313853"/>
                      <a:pt x="-1176" y="308763"/>
                      <a:pt x="762" y="304453"/>
                    </a:cubicBezTo>
                    <a:lnTo>
                      <a:pt x="136736" y="5027"/>
                    </a:lnTo>
                    <a:cubicBezTo>
                      <a:pt x="138703" y="717"/>
                      <a:pt x="143765" y="-1192"/>
                      <a:pt x="148074" y="775"/>
                    </a:cubicBezTo>
                    <a:cubicBezTo>
                      <a:pt x="152384" y="2713"/>
                      <a:pt x="154265" y="7803"/>
                      <a:pt x="152327" y="12113"/>
                    </a:cubicBezTo>
                    <a:lnTo>
                      <a:pt x="16353" y="311540"/>
                    </a:lnTo>
                    <a:cubicBezTo>
                      <a:pt x="14907" y="314692"/>
                      <a:pt x="11811" y="316572"/>
                      <a:pt x="8572" y="3165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9048509" y="2687819"/>
                <a:ext cx="958242" cy="461887"/>
              </a:xfrm>
              <a:custGeom>
                <a:avLst/>
                <a:gdLst/>
                <a:ahLst/>
                <a:cxnLst/>
                <a:rect l="l" t="t" r="r" b="b"/>
                <a:pathLst>
                  <a:path w="2038813" h="982738" extrusionOk="0">
                    <a:moveTo>
                      <a:pt x="1189344" y="26271"/>
                    </a:moveTo>
                    <a:cubicBezTo>
                      <a:pt x="1350078" y="-1265"/>
                      <a:pt x="1517898" y="-16653"/>
                      <a:pt x="1676548" y="29076"/>
                    </a:cubicBezTo>
                    <a:cubicBezTo>
                      <a:pt x="1835200" y="74806"/>
                      <a:pt x="1983871" y="192905"/>
                      <a:pt x="2026564" y="353609"/>
                    </a:cubicBezTo>
                    <a:cubicBezTo>
                      <a:pt x="2075851" y="539102"/>
                      <a:pt x="1970566" y="735731"/>
                      <a:pt x="1815357" y="840293"/>
                    </a:cubicBezTo>
                    <a:cubicBezTo>
                      <a:pt x="1660119" y="944855"/>
                      <a:pt x="1465544" y="973751"/>
                      <a:pt x="1276841" y="980779"/>
                    </a:cubicBezTo>
                    <a:cubicBezTo>
                      <a:pt x="1034772" y="989804"/>
                      <a:pt x="47347" y="983325"/>
                      <a:pt x="1270" y="602187"/>
                    </a:cubicBezTo>
                    <a:cubicBezTo>
                      <a:pt x="-40121" y="259778"/>
                      <a:pt x="942213" y="68587"/>
                      <a:pt x="1189344" y="2627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9461199" y="2886798"/>
                <a:ext cx="110929" cy="87282"/>
              </a:xfrm>
              <a:custGeom>
                <a:avLst/>
                <a:gdLst/>
                <a:ahLst/>
                <a:cxnLst/>
                <a:rect l="l" t="t" r="r" b="b"/>
                <a:pathLst>
                  <a:path w="236019" h="185707" extrusionOk="0">
                    <a:moveTo>
                      <a:pt x="227445" y="185707"/>
                    </a:moveTo>
                    <a:cubicBezTo>
                      <a:pt x="225623" y="185707"/>
                      <a:pt x="223772" y="185129"/>
                      <a:pt x="222239" y="183914"/>
                    </a:cubicBezTo>
                    <a:lnTo>
                      <a:pt x="3338" y="15342"/>
                    </a:lnTo>
                    <a:cubicBezTo>
                      <a:pt x="-393" y="12450"/>
                      <a:pt x="-1116" y="7099"/>
                      <a:pt x="1776" y="3338"/>
                    </a:cubicBezTo>
                    <a:cubicBezTo>
                      <a:pt x="4669" y="-393"/>
                      <a:pt x="10049" y="-1116"/>
                      <a:pt x="13780" y="1776"/>
                    </a:cubicBezTo>
                    <a:lnTo>
                      <a:pt x="232681" y="170349"/>
                    </a:lnTo>
                    <a:cubicBezTo>
                      <a:pt x="236412" y="173241"/>
                      <a:pt x="237135" y="178592"/>
                      <a:pt x="234243" y="182352"/>
                    </a:cubicBezTo>
                    <a:cubicBezTo>
                      <a:pt x="232565" y="184550"/>
                      <a:pt x="230020" y="185678"/>
                      <a:pt x="227445" y="1856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9335629" y="2891663"/>
                <a:ext cx="102435" cy="111069"/>
              </a:xfrm>
              <a:custGeom>
                <a:avLst/>
                <a:gdLst/>
                <a:ahLst/>
                <a:cxnLst/>
                <a:rect l="l" t="t" r="r" b="b"/>
                <a:pathLst>
                  <a:path w="217947" h="236317" extrusionOk="0">
                    <a:moveTo>
                      <a:pt x="209400" y="236317"/>
                    </a:moveTo>
                    <a:cubicBezTo>
                      <a:pt x="207086" y="236317"/>
                      <a:pt x="204772" y="235391"/>
                      <a:pt x="203094" y="233540"/>
                    </a:cubicBezTo>
                    <a:lnTo>
                      <a:pt x="2242" y="14321"/>
                    </a:lnTo>
                    <a:cubicBezTo>
                      <a:pt x="-939" y="10850"/>
                      <a:pt x="-708" y="5413"/>
                      <a:pt x="2763" y="2231"/>
                    </a:cubicBezTo>
                    <a:cubicBezTo>
                      <a:pt x="6234" y="-922"/>
                      <a:pt x="11672" y="-719"/>
                      <a:pt x="14853" y="2752"/>
                    </a:cubicBezTo>
                    <a:lnTo>
                      <a:pt x="215705" y="221970"/>
                    </a:lnTo>
                    <a:cubicBezTo>
                      <a:pt x="218887" y="225441"/>
                      <a:pt x="218655" y="230879"/>
                      <a:pt x="215185" y="234061"/>
                    </a:cubicBezTo>
                    <a:cubicBezTo>
                      <a:pt x="213536" y="235565"/>
                      <a:pt x="211482" y="236317"/>
                      <a:pt x="209400" y="2363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9184042" y="2906184"/>
                <a:ext cx="121091" cy="125053"/>
              </a:xfrm>
              <a:custGeom>
                <a:avLst/>
                <a:gdLst/>
                <a:ahLst/>
                <a:cxnLst/>
                <a:rect l="l" t="t" r="r" b="b"/>
                <a:pathLst>
                  <a:path w="257640" h="266070" extrusionOk="0">
                    <a:moveTo>
                      <a:pt x="249103" y="266070"/>
                    </a:moveTo>
                    <a:cubicBezTo>
                      <a:pt x="246876" y="266070"/>
                      <a:pt x="244620" y="265203"/>
                      <a:pt x="242942" y="263467"/>
                    </a:cubicBezTo>
                    <a:lnTo>
                      <a:pt x="2406" y="14485"/>
                    </a:lnTo>
                    <a:cubicBezTo>
                      <a:pt x="-892" y="11101"/>
                      <a:pt x="-776" y="5663"/>
                      <a:pt x="2608" y="2395"/>
                    </a:cubicBezTo>
                    <a:cubicBezTo>
                      <a:pt x="6050" y="-874"/>
                      <a:pt x="11459" y="-787"/>
                      <a:pt x="14699" y="2597"/>
                    </a:cubicBezTo>
                    <a:lnTo>
                      <a:pt x="255235" y="251579"/>
                    </a:lnTo>
                    <a:cubicBezTo>
                      <a:pt x="258532" y="254992"/>
                      <a:pt x="258417" y="260401"/>
                      <a:pt x="255032" y="263670"/>
                    </a:cubicBezTo>
                    <a:cubicBezTo>
                      <a:pt x="253355" y="265261"/>
                      <a:pt x="251214" y="266070"/>
                      <a:pt x="249074" y="2660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8930008" y="1788354"/>
                <a:ext cx="483368" cy="908289"/>
              </a:xfrm>
              <a:custGeom>
                <a:avLst/>
                <a:gdLst/>
                <a:ahLst/>
                <a:cxnLst/>
                <a:rect l="l" t="t" r="r" b="b"/>
                <a:pathLst>
                  <a:path w="1028443" h="1932529" extrusionOk="0">
                    <a:moveTo>
                      <a:pt x="292136" y="1909122"/>
                    </a:moveTo>
                    <a:cubicBezTo>
                      <a:pt x="303329" y="1903771"/>
                      <a:pt x="314928" y="1897437"/>
                      <a:pt x="326961" y="1890119"/>
                    </a:cubicBezTo>
                    <a:cubicBezTo>
                      <a:pt x="512106" y="1777284"/>
                      <a:pt x="651783" y="1597316"/>
                      <a:pt x="748825" y="1414282"/>
                    </a:cubicBezTo>
                    <a:cubicBezTo>
                      <a:pt x="893534" y="1141379"/>
                      <a:pt x="1039082" y="833362"/>
                      <a:pt x="1027830" y="533617"/>
                    </a:cubicBezTo>
                    <a:cubicBezTo>
                      <a:pt x="1017504" y="258690"/>
                      <a:pt x="795104" y="-102461"/>
                      <a:pt x="442919" y="27207"/>
                    </a:cubicBezTo>
                    <a:cubicBezTo>
                      <a:pt x="125560" y="144062"/>
                      <a:pt x="59756" y="682955"/>
                      <a:pt x="29414" y="932342"/>
                    </a:cubicBezTo>
                    <a:cubicBezTo>
                      <a:pt x="7403" y="1113235"/>
                      <a:pt x="-97796" y="2095598"/>
                      <a:pt x="292107" y="190909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8833526" y="1965658"/>
                <a:ext cx="862705" cy="1011261"/>
              </a:xfrm>
              <a:custGeom>
                <a:avLst/>
                <a:gdLst/>
                <a:ahLst/>
                <a:cxnLst/>
                <a:rect l="l" t="t" r="r" b="b"/>
                <a:pathLst>
                  <a:path w="1835543" h="2151619" extrusionOk="0">
                    <a:moveTo>
                      <a:pt x="8561" y="2151619"/>
                    </a:moveTo>
                    <a:cubicBezTo>
                      <a:pt x="5900" y="2151619"/>
                      <a:pt x="3355" y="2150376"/>
                      <a:pt x="1706" y="2148177"/>
                    </a:cubicBezTo>
                    <a:cubicBezTo>
                      <a:pt x="-376" y="2145372"/>
                      <a:pt x="-579" y="2141611"/>
                      <a:pt x="1243" y="2138632"/>
                    </a:cubicBezTo>
                    <a:cubicBezTo>
                      <a:pt x="558387" y="1214928"/>
                      <a:pt x="770664" y="19073"/>
                      <a:pt x="772747" y="7099"/>
                    </a:cubicBezTo>
                    <a:cubicBezTo>
                      <a:pt x="773557" y="2442"/>
                      <a:pt x="777895" y="-682"/>
                      <a:pt x="782639" y="128"/>
                    </a:cubicBezTo>
                    <a:cubicBezTo>
                      <a:pt x="787296" y="938"/>
                      <a:pt x="790420" y="5363"/>
                      <a:pt x="789581" y="10020"/>
                    </a:cubicBezTo>
                    <a:cubicBezTo>
                      <a:pt x="787527" y="21937"/>
                      <a:pt x="577449" y="1205701"/>
                      <a:pt x="26523" y="2129723"/>
                    </a:cubicBezTo>
                    <a:cubicBezTo>
                      <a:pt x="179939" y="2091890"/>
                      <a:pt x="1172050" y="1859395"/>
                      <a:pt x="1828694" y="1994443"/>
                    </a:cubicBezTo>
                    <a:cubicBezTo>
                      <a:pt x="1833322" y="1995398"/>
                      <a:pt x="1836301" y="1999910"/>
                      <a:pt x="1835375" y="2004538"/>
                    </a:cubicBezTo>
                    <a:cubicBezTo>
                      <a:pt x="1834421" y="2009195"/>
                      <a:pt x="1829851" y="2012145"/>
                      <a:pt x="1825252" y="2011191"/>
                    </a:cubicBezTo>
                    <a:cubicBezTo>
                      <a:pt x="1119320" y="1865990"/>
                      <a:pt x="21693" y="2148467"/>
                      <a:pt x="10702" y="2151330"/>
                    </a:cubicBezTo>
                    <a:cubicBezTo>
                      <a:pt x="9979" y="2151504"/>
                      <a:pt x="9256" y="2151619"/>
                      <a:pt x="8532" y="21516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9108130" y="2036390"/>
                <a:ext cx="63983" cy="88844"/>
              </a:xfrm>
              <a:custGeom>
                <a:avLst/>
                <a:gdLst/>
                <a:ahLst/>
                <a:cxnLst/>
                <a:rect l="l" t="t" r="r" b="b"/>
                <a:pathLst>
                  <a:path w="136133" h="189030" extrusionOk="0">
                    <a:moveTo>
                      <a:pt x="127579" y="189002"/>
                    </a:moveTo>
                    <a:cubicBezTo>
                      <a:pt x="124860" y="189002"/>
                      <a:pt x="122199" y="187700"/>
                      <a:pt x="120550" y="185329"/>
                    </a:cubicBezTo>
                    <a:lnTo>
                      <a:pt x="1526" y="13430"/>
                    </a:lnTo>
                    <a:cubicBezTo>
                      <a:pt x="-1164" y="9554"/>
                      <a:pt x="-210" y="4203"/>
                      <a:pt x="3695" y="1513"/>
                    </a:cubicBezTo>
                    <a:cubicBezTo>
                      <a:pt x="7513" y="-1148"/>
                      <a:pt x="12893" y="-222"/>
                      <a:pt x="15583" y="3683"/>
                    </a:cubicBezTo>
                    <a:lnTo>
                      <a:pt x="134608" y="175581"/>
                    </a:lnTo>
                    <a:cubicBezTo>
                      <a:pt x="137298" y="179457"/>
                      <a:pt x="136343" y="184808"/>
                      <a:pt x="132438" y="187498"/>
                    </a:cubicBezTo>
                    <a:cubicBezTo>
                      <a:pt x="130963" y="188539"/>
                      <a:pt x="129257" y="189031"/>
                      <a:pt x="127579" y="1890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9021431" y="2168677"/>
                <a:ext cx="104724" cy="124239"/>
              </a:xfrm>
              <a:custGeom>
                <a:avLst/>
                <a:gdLst/>
                <a:ahLst/>
                <a:cxnLst/>
                <a:rect l="l" t="t" r="r" b="b"/>
                <a:pathLst>
                  <a:path w="222816" h="264339" extrusionOk="0">
                    <a:moveTo>
                      <a:pt x="214254" y="264339"/>
                    </a:moveTo>
                    <a:cubicBezTo>
                      <a:pt x="211448" y="264339"/>
                      <a:pt x="208701" y="262951"/>
                      <a:pt x="207052" y="260405"/>
                    </a:cubicBezTo>
                    <a:cubicBezTo>
                      <a:pt x="201527" y="252567"/>
                      <a:pt x="81490" y="108870"/>
                      <a:pt x="2006" y="14055"/>
                    </a:cubicBezTo>
                    <a:cubicBezTo>
                      <a:pt x="-1031" y="10440"/>
                      <a:pt x="-568" y="5031"/>
                      <a:pt x="3047" y="1994"/>
                    </a:cubicBezTo>
                    <a:cubicBezTo>
                      <a:pt x="6663" y="-1043"/>
                      <a:pt x="12072" y="-551"/>
                      <a:pt x="15109" y="3064"/>
                    </a:cubicBezTo>
                    <a:cubicBezTo>
                      <a:pt x="48835" y="43269"/>
                      <a:pt x="217175" y="244179"/>
                      <a:pt x="221543" y="251294"/>
                    </a:cubicBezTo>
                    <a:cubicBezTo>
                      <a:pt x="224030" y="255315"/>
                      <a:pt x="222758" y="260579"/>
                      <a:pt x="218737" y="263067"/>
                    </a:cubicBezTo>
                    <a:cubicBezTo>
                      <a:pt x="217320" y="263934"/>
                      <a:pt x="215787" y="264339"/>
                      <a:pt x="214254" y="264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8966098" y="2348130"/>
                <a:ext cx="102603" cy="126117"/>
              </a:xfrm>
              <a:custGeom>
                <a:avLst/>
                <a:gdLst/>
                <a:ahLst/>
                <a:cxnLst/>
                <a:rect l="l" t="t" r="r" b="b"/>
                <a:pathLst>
                  <a:path w="218305" h="268333" extrusionOk="0">
                    <a:moveTo>
                      <a:pt x="209752" y="268333"/>
                    </a:moveTo>
                    <a:cubicBezTo>
                      <a:pt x="207236" y="268333"/>
                      <a:pt x="204777" y="267234"/>
                      <a:pt x="203070" y="265123"/>
                    </a:cubicBezTo>
                    <a:lnTo>
                      <a:pt x="1872" y="13913"/>
                    </a:lnTo>
                    <a:cubicBezTo>
                      <a:pt x="-1079" y="10240"/>
                      <a:pt x="-471" y="4831"/>
                      <a:pt x="3202" y="1881"/>
                    </a:cubicBezTo>
                    <a:cubicBezTo>
                      <a:pt x="6876" y="-1070"/>
                      <a:pt x="12255" y="-491"/>
                      <a:pt x="15235" y="3211"/>
                    </a:cubicBezTo>
                    <a:lnTo>
                      <a:pt x="216433" y="254420"/>
                    </a:lnTo>
                    <a:cubicBezTo>
                      <a:pt x="219384" y="258094"/>
                      <a:pt x="218777" y="263503"/>
                      <a:pt x="215103" y="266453"/>
                    </a:cubicBezTo>
                    <a:cubicBezTo>
                      <a:pt x="213541" y="267726"/>
                      <a:pt x="211632" y="268333"/>
                      <a:pt x="209752" y="268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9146608" y="2135433"/>
                <a:ext cx="129233" cy="75302"/>
              </a:xfrm>
              <a:custGeom>
                <a:avLst/>
                <a:gdLst/>
                <a:ahLst/>
                <a:cxnLst/>
                <a:rect l="l" t="t" r="r" b="b"/>
                <a:pathLst>
                  <a:path w="274963" h="160217" extrusionOk="0">
                    <a:moveTo>
                      <a:pt x="8565" y="160217"/>
                    </a:moveTo>
                    <a:cubicBezTo>
                      <a:pt x="5557" y="160217"/>
                      <a:pt x="2635" y="158626"/>
                      <a:pt x="1073" y="155821"/>
                    </a:cubicBezTo>
                    <a:cubicBezTo>
                      <a:pt x="-1211" y="151684"/>
                      <a:pt x="264" y="146478"/>
                      <a:pt x="4429" y="144193"/>
                    </a:cubicBezTo>
                    <a:lnTo>
                      <a:pt x="262262" y="1075"/>
                    </a:lnTo>
                    <a:cubicBezTo>
                      <a:pt x="266340" y="-1211"/>
                      <a:pt x="271575" y="265"/>
                      <a:pt x="273890" y="4401"/>
                    </a:cubicBezTo>
                    <a:cubicBezTo>
                      <a:pt x="276175" y="8537"/>
                      <a:pt x="274700" y="13743"/>
                      <a:pt x="270534" y="16029"/>
                    </a:cubicBezTo>
                    <a:lnTo>
                      <a:pt x="12701" y="159147"/>
                    </a:lnTo>
                    <a:cubicBezTo>
                      <a:pt x="11400" y="159870"/>
                      <a:pt x="9982" y="160217"/>
                      <a:pt x="8565" y="1602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9410839" y="2784412"/>
                <a:ext cx="116236" cy="107941"/>
              </a:xfrm>
              <a:custGeom>
                <a:avLst/>
                <a:gdLst/>
                <a:ahLst/>
                <a:cxnLst/>
                <a:rect l="l" t="t" r="r" b="b"/>
                <a:pathLst>
                  <a:path w="247310" h="229661" extrusionOk="0">
                    <a:moveTo>
                      <a:pt x="8548" y="229661"/>
                    </a:moveTo>
                    <a:cubicBezTo>
                      <a:pt x="6755" y="229661"/>
                      <a:pt x="4961" y="229112"/>
                      <a:pt x="3429" y="227955"/>
                    </a:cubicBezTo>
                    <a:cubicBezTo>
                      <a:pt x="-361" y="225120"/>
                      <a:pt x="-1113" y="219769"/>
                      <a:pt x="1693" y="215980"/>
                    </a:cubicBezTo>
                    <a:cubicBezTo>
                      <a:pt x="21130" y="190092"/>
                      <a:pt x="224411" y="9806"/>
                      <a:pt x="233060" y="2170"/>
                    </a:cubicBezTo>
                    <a:cubicBezTo>
                      <a:pt x="236618" y="-983"/>
                      <a:pt x="241998" y="-665"/>
                      <a:pt x="245150" y="2893"/>
                    </a:cubicBezTo>
                    <a:cubicBezTo>
                      <a:pt x="248303" y="6422"/>
                      <a:pt x="247956" y="11831"/>
                      <a:pt x="244427" y="14984"/>
                    </a:cubicBezTo>
                    <a:cubicBezTo>
                      <a:pt x="171653" y="79485"/>
                      <a:pt x="30097" y="206637"/>
                      <a:pt x="15403" y="226248"/>
                    </a:cubicBezTo>
                    <a:cubicBezTo>
                      <a:pt x="13725" y="228504"/>
                      <a:pt x="11151" y="229661"/>
                      <a:pt x="8548" y="2296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8407817" y="3346112"/>
                <a:ext cx="1012916" cy="540215"/>
              </a:xfrm>
              <a:custGeom>
                <a:avLst/>
                <a:gdLst/>
                <a:ahLst/>
                <a:cxnLst/>
                <a:rect l="l" t="t" r="r" b="b"/>
                <a:pathLst>
                  <a:path w="2155141" h="1149393" extrusionOk="0">
                    <a:moveTo>
                      <a:pt x="1279404" y="4862"/>
                    </a:moveTo>
                    <a:cubicBezTo>
                      <a:pt x="1450059" y="12672"/>
                      <a:pt x="1627626" y="36072"/>
                      <a:pt x="1792669" y="127213"/>
                    </a:cubicBezTo>
                    <a:cubicBezTo>
                      <a:pt x="1957713" y="218354"/>
                      <a:pt x="2108814" y="389905"/>
                      <a:pt x="2146271" y="584307"/>
                    </a:cubicBezTo>
                    <a:cubicBezTo>
                      <a:pt x="2189514" y="808674"/>
                      <a:pt x="2069361" y="1008022"/>
                      <a:pt x="1900905" y="1089734"/>
                    </a:cubicBezTo>
                    <a:cubicBezTo>
                      <a:pt x="1732448" y="1171445"/>
                      <a:pt x="1526043" y="1156954"/>
                      <a:pt x="1326869" y="1118861"/>
                    </a:cubicBezTo>
                    <a:cubicBezTo>
                      <a:pt x="1071379" y="1069978"/>
                      <a:pt x="31225" y="821112"/>
                      <a:pt x="536" y="373563"/>
                    </a:cubicBezTo>
                    <a:cubicBezTo>
                      <a:pt x="-27029" y="-28517"/>
                      <a:pt x="1017030" y="-7113"/>
                      <a:pt x="1279404" y="48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8202920" y="3498857"/>
                <a:ext cx="974265" cy="138887"/>
              </a:xfrm>
              <a:custGeom>
                <a:avLst/>
                <a:gdLst/>
                <a:ahLst/>
                <a:cxnLst/>
                <a:rect l="l" t="t" r="r" b="b"/>
                <a:pathLst>
                  <a:path w="2072905" h="295505" extrusionOk="0">
                    <a:moveTo>
                      <a:pt x="2064370" y="295476"/>
                    </a:moveTo>
                    <a:cubicBezTo>
                      <a:pt x="2063444" y="295476"/>
                      <a:pt x="2062519" y="295332"/>
                      <a:pt x="2061593" y="295013"/>
                    </a:cubicBezTo>
                    <a:cubicBezTo>
                      <a:pt x="943227" y="-89249"/>
                      <a:pt x="18974" y="36457"/>
                      <a:pt x="9776" y="37788"/>
                    </a:cubicBezTo>
                    <a:cubicBezTo>
                      <a:pt x="5292" y="38366"/>
                      <a:pt x="751" y="35185"/>
                      <a:pt x="86" y="30528"/>
                    </a:cubicBezTo>
                    <a:cubicBezTo>
                      <a:pt x="-579" y="25871"/>
                      <a:pt x="2689" y="21503"/>
                      <a:pt x="7346" y="20838"/>
                    </a:cubicBezTo>
                    <a:cubicBezTo>
                      <a:pt x="16544" y="19536"/>
                      <a:pt x="944673" y="-106892"/>
                      <a:pt x="2067118" y="278845"/>
                    </a:cubicBezTo>
                    <a:cubicBezTo>
                      <a:pt x="2071601" y="280378"/>
                      <a:pt x="2073973" y="285237"/>
                      <a:pt x="2072440" y="289720"/>
                    </a:cubicBezTo>
                    <a:cubicBezTo>
                      <a:pt x="2071225" y="293278"/>
                      <a:pt x="2067899" y="295505"/>
                      <a:pt x="2064341" y="2955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8993168" y="3520542"/>
                <a:ext cx="87613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186410" h="325950" extrusionOk="0">
                    <a:moveTo>
                      <a:pt x="177910" y="325922"/>
                    </a:moveTo>
                    <a:cubicBezTo>
                      <a:pt x="175538" y="325922"/>
                      <a:pt x="173166" y="324938"/>
                      <a:pt x="171459" y="323001"/>
                    </a:cubicBezTo>
                    <a:lnTo>
                      <a:pt x="2135" y="129640"/>
                    </a:lnTo>
                    <a:cubicBezTo>
                      <a:pt x="631" y="127905"/>
                      <a:pt x="-150" y="125648"/>
                      <a:pt x="24" y="123393"/>
                    </a:cubicBezTo>
                    <a:cubicBezTo>
                      <a:pt x="197" y="121107"/>
                      <a:pt x="1267" y="118967"/>
                      <a:pt x="3003" y="117521"/>
                    </a:cubicBezTo>
                    <a:lnTo>
                      <a:pt x="138283" y="2054"/>
                    </a:lnTo>
                    <a:cubicBezTo>
                      <a:pt x="141869" y="-1012"/>
                      <a:pt x="147278" y="-607"/>
                      <a:pt x="150344" y="3009"/>
                    </a:cubicBezTo>
                    <a:cubicBezTo>
                      <a:pt x="153410" y="6595"/>
                      <a:pt x="152977" y="12004"/>
                      <a:pt x="149390" y="15070"/>
                    </a:cubicBezTo>
                    <a:lnTo>
                      <a:pt x="20705" y="124925"/>
                    </a:lnTo>
                    <a:lnTo>
                      <a:pt x="184302" y="311778"/>
                    </a:lnTo>
                    <a:cubicBezTo>
                      <a:pt x="187397" y="315336"/>
                      <a:pt x="187049" y="320744"/>
                      <a:pt x="183492" y="323839"/>
                    </a:cubicBezTo>
                    <a:cubicBezTo>
                      <a:pt x="181872" y="325256"/>
                      <a:pt x="179876" y="325951"/>
                      <a:pt x="177852" y="3259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8821256" y="3538721"/>
                <a:ext cx="97133" cy="152871"/>
              </a:xfrm>
              <a:custGeom>
                <a:avLst/>
                <a:gdLst/>
                <a:ahLst/>
                <a:cxnLst/>
                <a:rect l="l" t="t" r="r" b="b"/>
                <a:pathLst>
                  <a:path w="206667" h="325257" extrusionOk="0">
                    <a:moveTo>
                      <a:pt x="198105" y="325257"/>
                    </a:moveTo>
                    <a:cubicBezTo>
                      <a:pt x="195241" y="325257"/>
                      <a:pt x="192435" y="323811"/>
                      <a:pt x="190816" y="321179"/>
                    </a:cubicBezTo>
                    <a:lnTo>
                      <a:pt x="1273" y="13046"/>
                    </a:lnTo>
                    <a:cubicBezTo>
                      <a:pt x="-1214" y="9025"/>
                      <a:pt x="59" y="3761"/>
                      <a:pt x="4079" y="1274"/>
                    </a:cubicBezTo>
                    <a:cubicBezTo>
                      <a:pt x="8042" y="-1214"/>
                      <a:pt x="13335" y="59"/>
                      <a:pt x="15852" y="4079"/>
                    </a:cubicBezTo>
                    <a:lnTo>
                      <a:pt x="205394" y="312212"/>
                    </a:lnTo>
                    <a:cubicBezTo>
                      <a:pt x="207881" y="316232"/>
                      <a:pt x="206608" y="321497"/>
                      <a:pt x="202588" y="323984"/>
                    </a:cubicBezTo>
                    <a:cubicBezTo>
                      <a:pt x="201200" y="324852"/>
                      <a:pt x="199638" y="325257"/>
                      <a:pt x="198105" y="3252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8632312" y="3512729"/>
                <a:ext cx="101142" cy="164205"/>
              </a:xfrm>
              <a:custGeom>
                <a:avLst/>
                <a:gdLst/>
                <a:ahLst/>
                <a:cxnLst/>
                <a:rect l="l" t="t" r="r" b="b"/>
                <a:pathLst>
                  <a:path w="215196" h="349372" extrusionOk="0">
                    <a:moveTo>
                      <a:pt x="206607" y="349343"/>
                    </a:moveTo>
                    <a:cubicBezTo>
                      <a:pt x="203686" y="349343"/>
                      <a:pt x="200851" y="347868"/>
                      <a:pt x="199260" y="345178"/>
                    </a:cubicBezTo>
                    <a:lnTo>
                      <a:pt x="1214" y="12951"/>
                    </a:lnTo>
                    <a:cubicBezTo>
                      <a:pt x="-1216" y="8902"/>
                      <a:pt x="115" y="3638"/>
                      <a:pt x="4193" y="1208"/>
                    </a:cubicBezTo>
                    <a:cubicBezTo>
                      <a:pt x="8214" y="-1193"/>
                      <a:pt x="13478" y="80"/>
                      <a:pt x="15937" y="4187"/>
                    </a:cubicBezTo>
                    <a:lnTo>
                      <a:pt x="213983" y="336414"/>
                    </a:lnTo>
                    <a:cubicBezTo>
                      <a:pt x="216412" y="340463"/>
                      <a:pt x="215082" y="345728"/>
                      <a:pt x="211004" y="348157"/>
                    </a:cubicBezTo>
                    <a:cubicBezTo>
                      <a:pt x="209644" y="348967"/>
                      <a:pt x="208140" y="349372"/>
                      <a:pt x="206636" y="3493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8765242" y="3431847"/>
                <a:ext cx="132530" cy="101935"/>
              </a:xfrm>
              <a:custGeom>
                <a:avLst/>
                <a:gdLst/>
                <a:ahLst/>
                <a:cxnLst/>
                <a:rect l="l" t="t" r="r" b="b"/>
                <a:pathLst>
                  <a:path w="281978" h="216883" extrusionOk="0">
                    <a:moveTo>
                      <a:pt x="8544" y="216883"/>
                    </a:moveTo>
                    <a:cubicBezTo>
                      <a:pt x="5941" y="216883"/>
                      <a:pt x="3395" y="215726"/>
                      <a:pt x="1718" y="213470"/>
                    </a:cubicBezTo>
                    <a:cubicBezTo>
                      <a:pt x="-1117" y="209710"/>
                      <a:pt x="-365" y="204330"/>
                      <a:pt x="3395" y="201496"/>
                    </a:cubicBezTo>
                    <a:lnTo>
                      <a:pt x="268286" y="1714"/>
                    </a:lnTo>
                    <a:cubicBezTo>
                      <a:pt x="272017" y="-1092"/>
                      <a:pt x="277426" y="-398"/>
                      <a:pt x="280261" y="3392"/>
                    </a:cubicBezTo>
                    <a:cubicBezTo>
                      <a:pt x="283095" y="7152"/>
                      <a:pt x="282343" y="12532"/>
                      <a:pt x="278583" y="15366"/>
                    </a:cubicBezTo>
                    <a:lnTo>
                      <a:pt x="13692" y="215148"/>
                    </a:lnTo>
                    <a:cubicBezTo>
                      <a:pt x="12159" y="216305"/>
                      <a:pt x="10337" y="216883"/>
                      <a:pt x="8544" y="2168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8201120" y="2266056"/>
                <a:ext cx="469223" cy="972937"/>
              </a:xfrm>
              <a:custGeom>
                <a:avLst/>
                <a:gdLst/>
                <a:ahLst/>
                <a:cxnLst/>
                <a:rect l="l" t="t" r="r" b="b"/>
                <a:pathLst>
                  <a:path w="998346" h="2070078" extrusionOk="0">
                    <a:moveTo>
                      <a:pt x="402807" y="2040015"/>
                    </a:moveTo>
                    <a:cubicBezTo>
                      <a:pt x="413740" y="2033710"/>
                      <a:pt x="424963" y="2026392"/>
                      <a:pt x="436504" y="2017946"/>
                    </a:cubicBezTo>
                    <a:cubicBezTo>
                      <a:pt x="614042" y="1888104"/>
                      <a:pt x="735410" y="1689624"/>
                      <a:pt x="812031" y="1490276"/>
                    </a:cubicBezTo>
                    <a:cubicBezTo>
                      <a:pt x="926311" y="1193019"/>
                      <a:pt x="1036803" y="858565"/>
                      <a:pt x="985375" y="541524"/>
                    </a:cubicBezTo>
                    <a:cubicBezTo>
                      <a:pt x="938199" y="250746"/>
                      <a:pt x="659107" y="-119633"/>
                      <a:pt x="310161" y="37369"/>
                    </a:cubicBezTo>
                    <a:cubicBezTo>
                      <a:pt x="-4306" y="178839"/>
                      <a:pt x="-1298" y="753569"/>
                      <a:pt x="235" y="1019530"/>
                    </a:cubicBezTo>
                    <a:cubicBezTo>
                      <a:pt x="1334" y="1212456"/>
                      <a:pt x="22160" y="2259321"/>
                      <a:pt x="402807" y="204004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8276950" y="2436006"/>
                <a:ext cx="112604" cy="1009405"/>
              </a:xfrm>
              <a:custGeom>
                <a:avLst/>
                <a:gdLst/>
                <a:ahLst/>
                <a:cxnLst/>
                <a:rect l="l" t="t" r="r" b="b"/>
                <a:pathLst>
                  <a:path w="239584" h="2147670" extrusionOk="0">
                    <a:moveTo>
                      <a:pt x="8551" y="2147670"/>
                    </a:moveTo>
                    <a:cubicBezTo>
                      <a:pt x="7742" y="2147670"/>
                      <a:pt x="6903" y="2147555"/>
                      <a:pt x="6064" y="2147294"/>
                    </a:cubicBezTo>
                    <a:cubicBezTo>
                      <a:pt x="1552" y="2145935"/>
                      <a:pt x="-994" y="2141133"/>
                      <a:pt x="366" y="2136621"/>
                    </a:cubicBezTo>
                    <a:cubicBezTo>
                      <a:pt x="275583" y="1229115"/>
                      <a:pt x="217618" y="21112"/>
                      <a:pt x="217010" y="9021"/>
                    </a:cubicBezTo>
                    <a:cubicBezTo>
                      <a:pt x="216750" y="4307"/>
                      <a:pt x="220395" y="286"/>
                      <a:pt x="225109" y="26"/>
                    </a:cubicBezTo>
                    <a:cubicBezTo>
                      <a:pt x="230345" y="-350"/>
                      <a:pt x="233845" y="3439"/>
                      <a:pt x="234076" y="8154"/>
                    </a:cubicBezTo>
                    <a:cubicBezTo>
                      <a:pt x="234683" y="20273"/>
                      <a:pt x="292850" y="1231197"/>
                      <a:pt x="16737" y="2141596"/>
                    </a:cubicBezTo>
                    <a:cubicBezTo>
                      <a:pt x="15609" y="2145299"/>
                      <a:pt x="12225" y="2147670"/>
                      <a:pt x="8551" y="21476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8305745" y="2561644"/>
                <a:ext cx="81311" cy="137899"/>
              </a:xfrm>
              <a:custGeom>
                <a:avLst/>
                <a:gdLst/>
                <a:ahLst/>
                <a:cxnLst/>
                <a:rect l="l" t="t" r="r" b="b"/>
                <a:pathLst>
                  <a:path w="173003" h="293403" extrusionOk="0">
                    <a:moveTo>
                      <a:pt x="164468" y="293403"/>
                    </a:moveTo>
                    <a:cubicBezTo>
                      <a:pt x="161489" y="293403"/>
                      <a:pt x="158597" y="291842"/>
                      <a:pt x="157006" y="289036"/>
                    </a:cubicBezTo>
                    <a:lnTo>
                      <a:pt x="1102" y="12778"/>
                    </a:lnTo>
                    <a:cubicBezTo>
                      <a:pt x="-1212" y="8671"/>
                      <a:pt x="235" y="3435"/>
                      <a:pt x="4342" y="1121"/>
                    </a:cubicBezTo>
                    <a:cubicBezTo>
                      <a:pt x="8420" y="-1222"/>
                      <a:pt x="13656" y="225"/>
                      <a:pt x="15999" y="4361"/>
                    </a:cubicBezTo>
                    <a:lnTo>
                      <a:pt x="171902" y="280619"/>
                    </a:lnTo>
                    <a:cubicBezTo>
                      <a:pt x="174215" y="284726"/>
                      <a:pt x="172769" y="289961"/>
                      <a:pt x="168662" y="292276"/>
                    </a:cubicBezTo>
                    <a:cubicBezTo>
                      <a:pt x="167331" y="293027"/>
                      <a:pt x="165885" y="293375"/>
                      <a:pt x="164439" y="293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3"/>
              <p:cNvSpPr/>
              <p:nvPr/>
            </p:nvSpPr>
            <p:spPr>
              <a:xfrm>
                <a:off x="8272204" y="2799098"/>
                <a:ext cx="103731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220704" h="284893" extrusionOk="0">
                    <a:moveTo>
                      <a:pt x="212138" y="284893"/>
                    </a:moveTo>
                    <a:cubicBezTo>
                      <a:pt x="209563" y="284893"/>
                      <a:pt x="207018" y="283736"/>
                      <a:pt x="205311" y="281509"/>
                    </a:cubicBezTo>
                    <a:lnTo>
                      <a:pt x="1741" y="13755"/>
                    </a:lnTo>
                    <a:cubicBezTo>
                      <a:pt x="-1123" y="9995"/>
                      <a:pt x="-371" y="4615"/>
                      <a:pt x="3389" y="1751"/>
                    </a:cubicBezTo>
                    <a:cubicBezTo>
                      <a:pt x="7178" y="-1112"/>
                      <a:pt x="12529" y="-389"/>
                      <a:pt x="15393" y="3371"/>
                    </a:cubicBezTo>
                    <a:lnTo>
                      <a:pt x="218964" y="271125"/>
                    </a:lnTo>
                    <a:cubicBezTo>
                      <a:pt x="221827" y="274885"/>
                      <a:pt x="221075" y="280265"/>
                      <a:pt x="217315" y="283129"/>
                    </a:cubicBezTo>
                    <a:cubicBezTo>
                      <a:pt x="215753" y="284315"/>
                      <a:pt x="213931" y="284864"/>
                      <a:pt x="212138" y="28486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3"/>
              <p:cNvSpPr/>
              <p:nvPr/>
            </p:nvSpPr>
            <p:spPr>
              <a:xfrm>
                <a:off x="8282575" y="3049363"/>
                <a:ext cx="67981" cy="86279"/>
              </a:xfrm>
              <a:custGeom>
                <a:avLst/>
                <a:gdLst/>
                <a:ahLst/>
                <a:cxnLst/>
                <a:rect l="l" t="t" r="r" b="b"/>
                <a:pathLst>
                  <a:path w="144640" h="183572" extrusionOk="0">
                    <a:moveTo>
                      <a:pt x="136079" y="183572"/>
                    </a:moveTo>
                    <a:cubicBezTo>
                      <a:pt x="134285" y="183572"/>
                      <a:pt x="132492" y="183023"/>
                      <a:pt x="130959" y="181866"/>
                    </a:cubicBezTo>
                    <a:cubicBezTo>
                      <a:pt x="116497" y="171019"/>
                      <a:pt x="20670" y="39789"/>
                      <a:pt x="1637" y="13583"/>
                    </a:cubicBezTo>
                    <a:cubicBezTo>
                      <a:pt x="-1139" y="9765"/>
                      <a:pt x="-301" y="4414"/>
                      <a:pt x="3517" y="1637"/>
                    </a:cubicBezTo>
                    <a:cubicBezTo>
                      <a:pt x="7336" y="-1139"/>
                      <a:pt x="12686" y="-300"/>
                      <a:pt x="15463" y="3517"/>
                    </a:cubicBezTo>
                    <a:cubicBezTo>
                      <a:pt x="58966" y="63304"/>
                      <a:pt x="131566" y="160867"/>
                      <a:pt x="141227" y="168156"/>
                    </a:cubicBezTo>
                    <a:cubicBezTo>
                      <a:pt x="144987" y="170990"/>
                      <a:pt x="145768" y="176370"/>
                      <a:pt x="142934" y="180131"/>
                    </a:cubicBezTo>
                    <a:cubicBezTo>
                      <a:pt x="141256" y="182358"/>
                      <a:pt x="138682" y="183544"/>
                      <a:pt x="136079" y="18354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8379591" y="2658795"/>
                <a:ext cx="134892" cy="127253"/>
              </a:xfrm>
              <a:custGeom>
                <a:avLst/>
                <a:gdLst/>
                <a:ahLst/>
                <a:cxnLst/>
                <a:rect l="l" t="t" r="r" b="b"/>
                <a:pathLst>
                  <a:path w="287004" h="270751" extrusionOk="0">
                    <a:moveTo>
                      <a:pt x="8570" y="270752"/>
                    </a:moveTo>
                    <a:cubicBezTo>
                      <a:pt x="6285" y="270752"/>
                      <a:pt x="4028" y="269855"/>
                      <a:pt x="2322" y="268062"/>
                    </a:cubicBezTo>
                    <a:cubicBezTo>
                      <a:pt x="-918" y="264620"/>
                      <a:pt x="-744" y="259211"/>
                      <a:pt x="2698" y="255971"/>
                    </a:cubicBezTo>
                    <a:lnTo>
                      <a:pt x="272592" y="2332"/>
                    </a:lnTo>
                    <a:cubicBezTo>
                      <a:pt x="276034" y="-907"/>
                      <a:pt x="281443" y="-763"/>
                      <a:pt x="284683" y="2708"/>
                    </a:cubicBezTo>
                    <a:cubicBezTo>
                      <a:pt x="287922" y="6150"/>
                      <a:pt x="287749" y="11559"/>
                      <a:pt x="284307" y="14799"/>
                    </a:cubicBezTo>
                    <a:lnTo>
                      <a:pt x="14412" y="268438"/>
                    </a:lnTo>
                    <a:cubicBezTo>
                      <a:pt x="12764" y="270000"/>
                      <a:pt x="10652" y="270752"/>
                      <a:pt x="8541" y="2707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7654059" y="3990077"/>
                <a:ext cx="1110582" cy="656622"/>
              </a:xfrm>
              <a:custGeom>
                <a:avLst/>
                <a:gdLst/>
                <a:ahLst/>
                <a:cxnLst/>
                <a:rect l="l" t="t" r="r" b="b"/>
                <a:pathLst>
                  <a:path w="2362940" h="1397069" extrusionOk="0">
                    <a:moveTo>
                      <a:pt x="28347" y="419842"/>
                    </a:moveTo>
                    <a:cubicBezTo>
                      <a:pt x="54668" y="366303"/>
                      <a:pt x="103666" y="282307"/>
                      <a:pt x="189832" y="204471"/>
                    </a:cubicBezTo>
                    <a:cubicBezTo>
                      <a:pt x="189832" y="204471"/>
                      <a:pt x="304749" y="100661"/>
                      <a:pt x="476011" y="47179"/>
                    </a:cubicBezTo>
                    <a:cubicBezTo>
                      <a:pt x="855067" y="-71180"/>
                      <a:pt x="2203643" y="7148"/>
                      <a:pt x="2349076" y="583931"/>
                    </a:cubicBezTo>
                    <a:cubicBezTo>
                      <a:pt x="2383322" y="719761"/>
                      <a:pt x="2344361" y="857441"/>
                      <a:pt x="2336175" y="884804"/>
                    </a:cubicBezTo>
                    <a:cubicBezTo>
                      <a:pt x="2252468" y="1164938"/>
                      <a:pt x="1985234" y="1297441"/>
                      <a:pt x="1938290" y="1320725"/>
                    </a:cubicBezTo>
                    <a:cubicBezTo>
                      <a:pt x="1572829" y="1501937"/>
                      <a:pt x="1176823" y="1329489"/>
                      <a:pt x="711312" y="1126757"/>
                    </a:cubicBezTo>
                    <a:cubicBezTo>
                      <a:pt x="457210" y="1016092"/>
                      <a:pt x="608" y="817265"/>
                      <a:pt x="1" y="540284"/>
                    </a:cubicBezTo>
                    <a:cubicBezTo>
                      <a:pt x="-115" y="490621"/>
                      <a:pt x="14463" y="449114"/>
                      <a:pt x="28318" y="4198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7569542" y="4168431"/>
                <a:ext cx="1027335" cy="209639"/>
              </a:xfrm>
              <a:custGeom>
                <a:avLst/>
                <a:gdLst/>
                <a:ahLst/>
                <a:cxnLst/>
                <a:rect l="l" t="t" r="r" b="b"/>
                <a:pathLst>
                  <a:path w="2185820" h="446041" extrusionOk="0">
                    <a:moveTo>
                      <a:pt x="2177247" y="446042"/>
                    </a:moveTo>
                    <a:cubicBezTo>
                      <a:pt x="2176091" y="446042"/>
                      <a:pt x="2174905" y="445811"/>
                      <a:pt x="2173748" y="445319"/>
                    </a:cubicBezTo>
                    <a:cubicBezTo>
                      <a:pt x="1021945" y="-68930"/>
                      <a:pt x="19421" y="23108"/>
                      <a:pt x="9385" y="24062"/>
                    </a:cubicBezTo>
                    <a:cubicBezTo>
                      <a:pt x="4930" y="24670"/>
                      <a:pt x="505" y="21112"/>
                      <a:pt x="42" y="16397"/>
                    </a:cubicBezTo>
                    <a:cubicBezTo>
                      <a:pt x="-421" y="11711"/>
                      <a:pt x="2992" y="7517"/>
                      <a:pt x="7707" y="7026"/>
                    </a:cubicBezTo>
                    <a:cubicBezTo>
                      <a:pt x="17802" y="6071"/>
                      <a:pt x="1024519" y="-86487"/>
                      <a:pt x="2180747" y="429670"/>
                    </a:cubicBezTo>
                    <a:cubicBezTo>
                      <a:pt x="2185057" y="431608"/>
                      <a:pt x="2186995" y="436670"/>
                      <a:pt x="2185086" y="440980"/>
                    </a:cubicBezTo>
                    <a:cubicBezTo>
                      <a:pt x="2183669" y="444162"/>
                      <a:pt x="2180545" y="446042"/>
                      <a:pt x="2177276" y="4460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8385777" y="4293235"/>
                <a:ext cx="53778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14421" h="202239" extrusionOk="0">
                    <a:moveTo>
                      <a:pt x="105864" y="202240"/>
                    </a:moveTo>
                    <a:cubicBezTo>
                      <a:pt x="102884" y="202240"/>
                      <a:pt x="99992" y="200678"/>
                      <a:pt x="98401" y="197872"/>
                    </a:cubicBezTo>
                    <a:cubicBezTo>
                      <a:pt x="53510" y="117925"/>
                      <a:pt x="0" y="20189"/>
                      <a:pt x="0" y="8562"/>
                    </a:cubicBezTo>
                    <a:cubicBezTo>
                      <a:pt x="0" y="3818"/>
                      <a:pt x="3818" y="0"/>
                      <a:pt x="8562" y="0"/>
                    </a:cubicBezTo>
                    <a:cubicBezTo>
                      <a:pt x="13305" y="0"/>
                      <a:pt x="16747" y="3471"/>
                      <a:pt x="17094" y="7896"/>
                    </a:cubicBezTo>
                    <a:cubicBezTo>
                      <a:pt x="20131" y="20739"/>
                      <a:pt x="77633" y="125879"/>
                      <a:pt x="113326" y="189484"/>
                    </a:cubicBezTo>
                    <a:cubicBezTo>
                      <a:pt x="115640" y="193620"/>
                      <a:pt x="114165" y="198827"/>
                      <a:pt x="110058" y="201141"/>
                    </a:cubicBezTo>
                    <a:cubicBezTo>
                      <a:pt x="108727" y="201893"/>
                      <a:pt x="107281" y="202240"/>
                      <a:pt x="105864" y="202240"/>
                    </a:cubicBezTo>
                    <a:close/>
                    <a:moveTo>
                      <a:pt x="17123" y="8562"/>
                    </a:moveTo>
                    <a:lnTo>
                      <a:pt x="17297" y="8562"/>
                    </a:lnTo>
                    <a:lnTo>
                      <a:pt x="17123" y="856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8136972" y="4222016"/>
                <a:ext cx="106126" cy="224118"/>
              </a:xfrm>
              <a:custGeom>
                <a:avLst/>
                <a:gdLst/>
                <a:ahLst/>
                <a:cxnLst/>
                <a:rect l="l" t="t" r="r" b="b"/>
                <a:pathLst>
                  <a:path w="225800" h="476847" extrusionOk="0">
                    <a:moveTo>
                      <a:pt x="217217" y="476818"/>
                    </a:moveTo>
                    <a:cubicBezTo>
                      <a:pt x="213977" y="476818"/>
                      <a:pt x="210853" y="474938"/>
                      <a:pt x="209436" y="471814"/>
                    </a:cubicBezTo>
                    <a:lnTo>
                      <a:pt x="775" y="12088"/>
                    </a:lnTo>
                    <a:cubicBezTo>
                      <a:pt x="-1192" y="7778"/>
                      <a:pt x="717" y="2716"/>
                      <a:pt x="5027" y="750"/>
                    </a:cubicBezTo>
                    <a:cubicBezTo>
                      <a:pt x="9365" y="-1159"/>
                      <a:pt x="14427" y="692"/>
                      <a:pt x="16365" y="5002"/>
                    </a:cubicBezTo>
                    <a:lnTo>
                      <a:pt x="225026" y="464728"/>
                    </a:lnTo>
                    <a:cubicBezTo>
                      <a:pt x="226993" y="469038"/>
                      <a:pt x="225084" y="474099"/>
                      <a:pt x="220774" y="476066"/>
                    </a:cubicBezTo>
                    <a:cubicBezTo>
                      <a:pt x="219618" y="476587"/>
                      <a:pt x="218432" y="476847"/>
                      <a:pt x="217217" y="4768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7882173" y="4181029"/>
                <a:ext cx="98634" cy="221627"/>
              </a:xfrm>
              <a:custGeom>
                <a:avLst/>
                <a:gdLst/>
                <a:ahLst/>
                <a:cxnLst/>
                <a:rect l="l" t="t" r="r" b="b"/>
                <a:pathLst>
                  <a:path w="209859" h="471547" extrusionOk="0">
                    <a:moveTo>
                      <a:pt x="201277" y="471519"/>
                    </a:moveTo>
                    <a:cubicBezTo>
                      <a:pt x="197951" y="471519"/>
                      <a:pt x="194769" y="469552"/>
                      <a:pt x="193410" y="466312"/>
                    </a:cubicBezTo>
                    <a:lnTo>
                      <a:pt x="686" y="11908"/>
                    </a:lnTo>
                    <a:cubicBezTo>
                      <a:pt x="-1165" y="7570"/>
                      <a:pt x="859" y="2537"/>
                      <a:pt x="5227" y="686"/>
                    </a:cubicBezTo>
                    <a:cubicBezTo>
                      <a:pt x="9565" y="-1166"/>
                      <a:pt x="14598" y="859"/>
                      <a:pt x="16449" y="5227"/>
                    </a:cubicBezTo>
                    <a:lnTo>
                      <a:pt x="209173" y="459631"/>
                    </a:lnTo>
                    <a:cubicBezTo>
                      <a:pt x="211025" y="463969"/>
                      <a:pt x="209000" y="469002"/>
                      <a:pt x="204632" y="470853"/>
                    </a:cubicBezTo>
                    <a:cubicBezTo>
                      <a:pt x="203533" y="471316"/>
                      <a:pt x="202405" y="471548"/>
                      <a:pt x="201277" y="4715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3"/>
              <p:cNvSpPr/>
              <p:nvPr/>
            </p:nvSpPr>
            <p:spPr>
              <a:xfrm>
                <a:off x="8272551" y="4171610"/>
                <a:ext cx="158041" cy="90138"/>
              </a:xfrm>
              <a:custGeom>
                <a:avLst/>
                <a:gdLst/>
                <a:ahLst/>
                <a:cxnLst/>
                <a:rect l="l" t="t" r="r" b="b"/>
                <a:pathLst>
                  <a:path w="336257" h="191782" extrusionOk="0">
                    <a:moveTo>
                      <a:pt x="8552" y="191782"/>
                    </a:moveTo>
                    <a:cubicBezTo>
                      <a:pt x="5515" y="191782"/>
                      <a:pt x="2594" y="190191"/>
                      <a:pt x="1061" y="187328"/>
                    </a:cubicBezTo>
                    <a:cubicBezTo>
                      <a:pt x="-1224" y="183191"/>
                      <a:pt x="309" y="177985"/>
                      <a:pt x="4445" y="175700"/>
                    </a:cubicBezTo>
                    <a:lnTo>
                      <a:pt x="323569" y="1054"/>
                    </a:lnTo>
                    <a:cubicBezTo>
                      <a:pt x="327676" y="-1202"/>
                      <a:pt x="332911" y="273"/>
                      <a:pt x="335197" y="4438"/>
                    </a:cubicBezTo>
                    <a:cubicBezTo>
                      <a:pt x="337482" y="8574"/>
                      <a:pt x="335949" y="13781"/>
                      <a:pt x="331812" y="16066"/>
                    </a:cubicBezTo>
                    <a:lnTo>
                      <a:pt x="12688" y="190712"/>
                    </a:lnTo>
                    <a:cubicBezTo>
                      <a:pt x="11387" y="191435"/>
                      <a:pt x="9969" y="191753"/>
                      <a:pt x="8581" y="1917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3"/>
              <p:cNvSpPr/>
              <p:nvPr/>
            </p:nvSpPr>
            <p:spPr>
              <a:xfrm>
                <a:off x="7364461" y="2899064"/>
                <a:ext cx="601560" cy="1138464"/>
              </a:xfrm>
              <a:custGeom>
                <a:avLst/>
                <a:gdLst/>
                <a:ahLst/>
                <a:cxnLst/>
                <a:rect l="l" t="t" r="r" b="b"/>
                <a:pathLst>
                  <a:path w="1279915" h="2422264" extrusionOk="0">
                    <a:moveTo>
                      <a:pt x="376176" y="2373245"/>
                    </a:moveTo>
                    <a:cubicBezTo>
                      <a:pt x="390175" y="2364481"/>
                      <a:pt x="404638" y="2354474"/>
                      <a:pt x="419649" y="2343164"/>
                    </a:cubicBezTo>
                    <a:cubicBezTo>
                      <a:pt x="650583" y="2168981"/>
                      <a:pt x="823204" y="1922978"/>
                      <a:pt x="942228" y="1681950"/>
                    </a:cubicBezTo>
                    <a:cubicBezTo>
                      <a:pt x="1119680" y="1322592"/>
                      <a:pt x="1297595" y="920686"/>
                      <a:pt x="1278505" y="560778"/>
                    </a:cubicBezTo>
                    <a:cubicBezTo>
                      <a:pt x="1261005" y="230663"/>
                      <a:pt x="975405" y="-160281"/>
                      <a:pt x="534740" y="68396"/>
                    </a:cubicBezTo>
                    <a:cubicBezTo>
                      <a:pt x="137664" y="274454"/>
                      <a:pt x="63791" y="939082"/>
                      <a:pt x="29776" y="1246636"/>
                    </a:cubicBezTo>
                    <a:cubicBezTo>
                      <a:pt x="5103" y="1469702"/>
                      <a:pt x="-110971" y="2678254"/>
                      <a:pt x="376176" y="23732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7396594" y="3077332"/>
                <a:ext cx="314657" cy="1301249"/>
              </a:xfrm>
              <a:custGeom>
                <a:avLst/>
                <a:gdLst/>
                <a:ahLst/>
                <a:cxnLst/>
                <a:rect l="l" t="t" r="r" b="b"/>
                <a:pathLst>
                  <a:path w="669482" h="2768614" extrusionOk="0">
                    <a:moveTo>
                      <a:pt x="8556" y="2768615"/>
                    </a:moveTo>
                    <a:cubicBezTo>
                      <a:pt x="8238" y="2768615"/>
                      <a:pt x="7949" y="2768615"/>
                      <a:pt x="7631" y="2768557"/>
                    </a:cubicBezTo>
                    <a:cubicBezTo>
                      <a:pt x="2945" y="2768066"/>
                      <a:pt x="-468" y="2763843"/>
                      <a:pt x="52" y="2759128"/>
                    </a:cubicBezTo>
                    <a:cubicBezTo>
                      <a:pt x="88735" y="1932032"/>
                      <a:pt x="647065" y="25328"/>
                      <a:pt x="652705" y="6151"/>
                    </a:cubicBezTo>
                    <a:cubicBezTo>
                      <a:pt x="654036" y="1610"/>
                      <a:pt x="658837" y="-964"/>
                      <a:pt x="663320" y="337"/>
                    </a:cubicBezTo>
                    <a:cubicBezTo>
                      <a:pt x="667861" y="1668"/>
                      <a:pt x="670465" y="6412"/>
                      <a:pt x="669134" y="10953"/>
                    </a:cubicBezTo>
                    <a:cubicBezTo>
                      <a:pt x="663523" y="30101"/>
                      <a:pt x="105627" y="1935358"/>
                      <a:pt x="17089" y="2760950"/>
                    </a:cubicBezTo>
                    <a:cubicBezTo>
                      <a:pt x="16626" y="2765318"/>
                      <a:pt x="12924" y="2768586"/>
                      <a:pt x="8585" y="27685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7583712" y="3130811"/>
                <a:ext cx="77143" cy="129577"/>
              </a:xfrm>
              <a:custGeom>
                <a:avLst/>
                <a:gdLst/>
                <a:ahLst/>
                <a:cxnLst/>
                <a:rect l="l" t="t" r="r" b="b"/>
                <a:pathLst>
                  <a:path w="164135" h="275695" extrusionOk="0">
                    <a:moveTo>
                      <a:pt x="155582" y="275696"/>
                    </a:moveTo>
                    <a:cubicBezTo>
                      <a:pt x="154686" y="275696"/>
                      <a:pt x="153789" y="275551"/>
                      <a:pt x="152863" y="275262"/>
                    </a:cubicBezTo>
                    <a:cubicBezTo>
                      <a:pt x="148872" y="273931"/>
                      <a:pt x="144360" y="272427"/>
                      <a:pt x="1068" y="12714"/>
                    </a:cubicBezTo>
                    <a:cubicBezTo>
                      <a:pt x="-1217" y="8578"/>
                      <a:pt x="287" y="3371"/>
                      <a:pt x="4423" y="1086"/>
                    </a:cubicBezTo>
                    <a:cubicBezTo>
                      <a:pt x="8501" y="-1227"/>
                      <a:pt x="13766" y="276"/>
                      <a:pt x="16051" y="4442"/>
                    </a:cubicBezTo>
                    <a:cubicBezTo>
                      <a:pt x="69532" y="101368"/>
                      <a:pt x="151707" y="248420"/>
                      <a:pt x="161194" y="260655"/>
                    </a:cubicBezTo>
                    <a:cubicBezTo>
                      <a:pt x="163710" y="262853"/>
                      <a:pt x="164809" y="266440"/>
                      <a:pt x="163710" y="269824"/>
                    </a:cubicBezTo>
                    <a:cubicBezTo>
                      <a:pt x="162495" y="273411"/>
                      <a:pt x="159169" y="275667"/>
                      <a:pt x="155582" y="27566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7470514" y="3326257"/>
                <a:ext cx="126579" cy="163530"/>
              </a:xfrm>
              <a:custGeom>
                <a:avLst/>
                <a:gdLst/>
                <a:ahLst/>
                <a:cxnLst/>
                <a:rect l="l" t="t" r="r" b="b"/>
                <a:pathLst>
                  <a:path w="269318" h="347937" extrusionOk="0">
                    <a:moveTo>
                      <a:pt x="260770" y="347937"/>
                    </a:moveTo>
                    <a:cubicBezTo>
                      <a:pt x="258196" y="347937"/>
                      <a:pt x="255651" y="346780"/>
                      <a:pt x="253973" y="344553"/>
                    </a:cubicBezTo>
                    <a:lnTo>
                      <a:pt x="1751" y="13743"/>
                    </a:lnTo>
                    <a:cubicBezTo>
                      <a:pt x="-1112" y="10012"/>
                      <a:pt x="-389" y="4604"/>
                      <a:pt x="3371" y="1769"/>
                    </a:cubicBezTo>
                    <a:cubicBezTo>
                      <a:pt x="7073" y="-1095"/>
                      <a:pt x="12453" y="-430"/>
                      <a:pt x="15346" y="3389"/>
                    </a:cubicBezTo>
                    <a:lnTo>
                      <a:pt x="267568" y="334198"/>
                    </a:lnTo>
                    <a:cubicBezTo>
                      <a:pt x="270431" y="337930"/>
                      <a:pt x="269708" y="343338"/>
                      <a:pt x="265948" y="346173"/>
                    </a:cubicBezTo>
                    <a:cubicBezTo>
                      <a:pt x="264415" y="347359"/>
                      <a:pt x="262593" y="347937"/>
                      <a:pt x="260770" y="3479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7417845" y="3591074"/>
                <a:ext cx="113861" cy="157622"/>
              </a:xfrm>
              <a:custGeom>
                <a:avLst/>
                <a:gdLst/>
                <a:ahLst/>
                <a:cxnLst/>
                <a:rect l="l" t="t" r="r" b="b"/>
                <a:pathLst>
                  <a:path w="242257" h="335365" extrusionOk="0">
                    <a:moveTo>
                      <a:pt x="233688" y="335366"/>
                    </a:moveTo>
                    <a:cubicBezTo>
                      <a:pt x="231027" y="335366"/>
                      <a:pt x="228366" y="334122"/>
                      <a:pt x="226689" y="331750"/>
                    </a:cubicBezTo>
                    <a:lnTo>
                      <a:pt x="1569" y="13523"/>
                    </a:lnTo>
                    <a:cubicBezTo>
                      <a:pt x="-1150" y="9647"/>
                      <a:pt x="-253" y="4325"/>
                      <a:pt x="3623" y="1577"/>
                    </a:cubicBezTo>
                    <a:cubicBezTo>
                      <a:pt x="7470" y="-1142"/>
                      <a:pt x="12821" y="-274"/>
                      <a:pt x="15569" y="3631"/>
                    </a:cubicBezTo>
                    <a:lnTo>
                      <a:pt x="240688" y="321858"/>
                    </a:lnTo>
                    <a:cubicBezTo>
                      <a:pt x="243407" y="325734"/>
                      <a:pt x="242510" y="331056"/>
                      <a:pt x="238634" y="333804"/>
                    </a:cubicBezTo>
                    <a:cubicBezTo>
                      <a:pt x="237130" y="334874"/>
                      <a:pt x="235395" y="335366"/>
                      <a:pt x="233688" y="3353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7624586" y="3246522"/>
                <a:ext cx="190646" cy="123932"/>
              </a:xfrm>
              <a:custGeom>
                <a:avLst/>
                <a:gdLst/>
                <a:ahLst/>
                <a:cxnLst/>
                <a:rect l="l" t="t" r="r" b="b"/>
                <a:pathLst>
                  <a:path w="405630" h="263686" extrusionOk="0">
                    <a:moveTo>
                      <a:pt x="8573" y="263687"/>
                    </a:moveTo>
                    <a:cubicBezTo>
                      <a:pt x="5738" y="263687"/>
                      <a:pt x="2961" y="262269"/>
                      <a:pt x="1342" y="259695"/>
                    </a:cubicBezTo>
                    <a:cubicBezTo>
                      <a:pt x="-1204" y="255703"/>
                      <a:pt x="-18" y="250410"/>
                      <a:pt x="3974" y="247894"/>
                    </a:cubicBezTo>
                    <a:lnTo>
                      <a:pt x="392488" y="1342"/>
                    </a:lnTo>
                    <a:cubicBezTo>
                      <a:pt x="396450" y="-1204"/>
                      <a:pt x="401772" y="-18"/>
                      <a:pt x="404289" y="3974"/>
                    </a:cubicBezTo>
                    <a:cubicBezTo>
                      <a:pt x="406834" y="7965"/>
                      <a:pt x="405648" y="13258"/>
                      <a:pt x="401657" y="15775"/>
                    </a:cubicBezTo>
                    <a:lnTo>
                      <a:pt x="13143" y="262327"/>
                    </a:lnTo>
                    <a:cubicBezTo>
                      <a:pt x="11726" y="263224"/>
                      <a:pt x="10135" y="263658"/>
                      <a:pt x="8573" y="2636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1F2C7C-88BA-C360-3AEC-699195D4B1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BBDD2-D872-420C-B29D-586E4DE402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87F48E-0F02-874B-34AC-22E6239CB6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BBDD2-D872-420C-B29D-586E4DE402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238" name="Google Shape;1238;p13"/>
          <p:cNvSpPr txBox="1">
            <a:spLocks noGrp="1"/>
          </p:cNvSpPr>
          <p:nvPr>
            <p:ph type="subTitle" idx="1"/>
          </p:nvPr>
        </p:nvSpPr>
        <p:spPr>
          <a:xfrm>
            <a:off x="719975" y="2298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9" name="Google Shape;1239;p13"/>
          <p:cNvSpPr txBox="1">
            <a:spLocks noGrp="1"/>
          </p:cNvSpPr>
          <p:nvPr>
            <p:ph type="subTitle" idx="2"/>
          </p:nvPr>
        </p:nvSpPr>
        <p:spPr>
          <a:xfrm>
            <a:off x="3419246" y="2298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0" name="Google Shape;1240;p13"/>
          <p:cNvSpPr txBox="1">
            <a:spLocks noGrp="1"/>
          </p:cNvSpPr>
          <p:nvPr>
            <p:ph type="subTitle" idx="3"/>
          </p:nvPr>
        </p:nvSpPr>
        <p:spPr>
          <a:xfrm>
            <a:off x="2069613" y="403130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1" name="Google Shape;1241;p13"/>
          <p:cNvSpPr txBox="1">
            <a:spLocks noGrp="1"/>
          </p:cNvSpPr>
          <p:nvPr>
            <p:ph type="subTitle" idx="4"/>
          </p:nvPr>
        </p:nvSpPr>
        <p:spPr>
          <a:xfrm>
            <a:off x="4768883" y="403130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2" name="Google Shape;1242;p13"/>
          <p:cNvSpPr txBox="1">
            <a:spLocks noGrp="1"/>
          </p:cNvSpPr>
          <p:nvPr>
            <p:ph type="subTitle" idx="5"/>
          </p:nvPr>
        </p:nvSpPr>
        <p:spPr>
          <a:xfrm>
            <a:off x="6118524" y="2298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3" name="Google Shape;1243;p13"/>
          <p:cNvSpPr txBox="1">
            <a:spLocks noGrp="1"/>
          </p:cNvSpPr>
          <p:nvPr>
            <p:ph type="title" idx="6" hasCustomPrompt="1"/>
          </p:nvPr>
        </p:nvSpPr>
        <p:spPr>
          <a:xfrm>
            <a:off x="1505375" y="1442495"/>
            <a:ext cx="734700" cy="44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4" name="Google Shape;1244;p13"/>
          <p:cNvSpPr txBox="1">
            <a:spLocks noGrp="1"/>
          </p:cNvSpPr>
          <p:nvPr>
            <p:ph type="title" idx="7" hasCustomPrompt="1"/>
          </p:nvPr>
        </p:nvSpPr>
        <p:spPr>
          <a:xfrm>
            <a:off x="2855013" y="3175091"/>
            <a:ext cx="734700" cy="44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5" name="Google Shape;1245;p13"/>
          <p:cNvSpPr txBox="1">
            <a:spLocks noGrp="1"/>
          </p:cNvSpPr>
          <p:nvPr>
            <p:ph type="title" idx="8" hasCustomPrompt="1"/>
          </p:nvPr>
        </p:nvSpPr>
        <p:spPr>
          <a:xfrm>
            <a:off x="4204646" y="1442495"/>
            <a:ext cx="734700" cy="44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6" name="Google Shape;1246;p13"/>
          <p:cNvSpPr txBox="1">
            <a:spLocks noGrp="1"/>
          </p:cNvSpPr>
          <p:nvPr>
            <p:ph type="title" idx="9" hasCustomPrompt="1"/>
          </p:nvPr>
        </p:nvSpPr>
        <p:spPr>
          <a:xfrm>
            <a:off x="5554283" y="3175091"/>
            <a:ext cx="734700" cy="44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7" name="Google Shape;1247;p13"/>
          <p:cNvSpPr txBox="1">
            <a:spLocks noGrp="1"/>
          </p:cNvSpPr>
          <p:nvPr>
            <p:ph type="title" idx="13" hasCustomPrompt="1"/>
          </p:nvPr>
        </p:nvSpPr>
        <p:spPr>
          <a:xfrm>
            <a:off x="6903924" y="1442495"/>
            <a:ext cx="734700" cy="447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8" name="Google Shape;1248;p13"/>
          <p:cNvSpPr txBox="1">
            <a:spLocks noGrp="1"/>
          </p:cNvSpPr>
          <p:nvPr>
            <p:ph type="subTitle" idx="14"/>
          </p:nvPr>
        </p:nvSpPr>
        <p:spPr>
          <a:xfrm>
            <a:off x="719975" y="1966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49" name="Google Shape;1249;p13"/>
          <p:cNvSpPr txBox="1">
            <a:spLocks noGrp="1"/>
          </p:cNvSpPr>
          <p:nvPr>
            <p:ph type="subTitle" idx="15"/>
          </p:nvPr>
        </p:nvSpPr>
        <p:spPr>
          <a:xfrm>
            <a:off x="3419246" y="1966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50" name="Google Shape;1250;p13"/>
          <p:cNvSpPr txBox="1">
            <a:spLocks noGrp="1"/>
          </p:cNvSpPr>
          <p:nvPr>
            <p:ph type="subTitle" idx="16"/>
          </p:nvPr>
        </p:nvSpPr>
        <p:spPr>
          <a:xfrm>
            <a:off x="6118524" y="1966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51" name="Google Shape;1251;p13"/>
          <p:cNvSpPr txBox="1">
            <a:spLocks noGrp="1"/>
          </p:cNvSpPr>
          <p:nvPr>
            <p:ph type="subTitle" idx="17"/>
          </p:nvPr>
        </p:nvSpPr>
        <p:spPr>
          <a:xfrm>
            <a:off x="2069613" y="36989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52" name="Google Shape;1252;p13"/>
          <p:cNvSpPr txBox="1">
            <a:spLocks noGrp="1"/>
          </p:cNvSpPr>
          <p:nvPr>
            <p:ph type="subTitle" idx="18"/>
          </p:nvPr>
        </p:nvSpPr>
        <p:spPr>
          <a:xfrm>
            <a:off x="4768883" y="36989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Tajawal"/>
                <a:ea typeface="Tajawal"/>
                <a:cs typeface="Tajawal"/>
                <a:sym typeface="Tajawa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253" name="Google Shape;1253;p13"/>
          <p:cNvGrpSpPr/>
          <p:nvPr/>
        </p:nvGrpSpPr>
        <p:grpSpPr>
          <a:xfrm>
            <a:off x="-269009" y="-127607"/>
            <a:ext cx="9496907" cy="5514378"/>
            <a:chOff x="-269009" y="-127607"/>
            <a:chExt cx="9496907" cy="5514378"/>
          </a:xfrm>
        </p:grpSpPr>
        <p:grpSp>
          <p:nvGrpSpPr>
            <p:cNvPr id="1254" name="Google Shape;1254;p13"/>
            <p:cNvGrpSpPr/>
            <p:nvPr/>
          </p:nvGrpSpPr>
          <p:grpSpPr>
            <a:xfrm flipH="1">
              <a:off x="8576229" y="4604002"/>
              <a:ext cx="651670" cy="572621"/>
              <a:chOff x="5566916" y="2254695"/>
              <a:chExt cx="2691738" cy="2365227"/>
            </a:xfrm>
          </p:grpSpPr>
          <p:sp>
            <p:nvSpPr>
              <p:cNvPr id="1255" name="Google Shape;1255;p13"/>
              <p:cNvSpPr/>
              <p:nvPr/>
            </p:nvSpPr>
            <p:spPr>
              <a:xfrm>
                <a:off x="6122125" y="3591837"/>
                <a:ext cx="1400077" cy="697914"/>
              </a:xfrm>
              <a:custGeom>
                <a:avLst/>
                <a:gdLst/>
                <a:ahLst/>
                <a:cxnLst/>
                <a:rect l="l" t="t" r="r" b="b"/>
                <a:pathLst>
                  <a:path w="4058193" h="2022939" extrusionOk="0">
                    <a:moveTo>
                      <a:pt x="2653819" y="104879"/>
                    </a:moveTo>
                    <a:cubicBezTo>
                      <a:pt x="2984955" y="39689"/>
                      <a:pt x="3466710" y="-23754"/>
                      <a:pt x="4058193" y="8815"/>
                    </a:cubicBezTo>
                    <a:cubicBezTo>
                      <a:pt x="3472669" y="568808"/>
                      <a:pt x="2829250" y="1069982"/>
                      <a:pt x="2117353" y="1437489"/>
                    </a:cubicBezTo>
                    <a:cubicBezTo>
                      <a:pt x="1857982" y="1571412"/>
                      <a:pt x="1853" y="2338583"/>
                      <a:pt x="4" y="1876503"/>
                    </a:cubicBezTo>
                    <a:cubicBezTo>
                      <a:pt x="-1229" y="1562987"/>
                      <a:pt x="314085" y="1245567"/>
                      <a:pt x="621796" y="1015426"/>
                    </a:cubicBezTo>
                    <a:cubicBezTo>
                      <a:pt x="1529723" y="336356"/>
                      <a:pt x="2521539" y="130924"/>
                      <a:pt x="2653819" y="10487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13"/>
              <p:cNvSpPr/>
              <p:nvPr/>
            </p:nvSpPr>
            <p:spPr>
              <a:xfrm>
                <a:off x="6120439" y="3594885"/>
                <a:ext cx="1401768" cy="702387"/>
              </a:xfrm>
              <a:custGeom>
                <a:avLst/>
                <a:gdLst/>
                <a:ahLst/>
                <a:cxnLst/>
                <a:rect l="l" t="t" r="r" b="b"/>
                <a:pathLst>
                  <a:path w="4063097" h="2035904" extrusionOk="0">
                    <a:moveTo>
                      <a:pt x="3468121" y="244422"/>
                    </a:moveTo>
                    <a:cubicBezTo>
                      <a:pt x="3715060" y="138907"/>
                      <a:pt x="3921417" y="55891"/>
                      <a:pt x="4063097" y="0"/>
                    </a:cubicBezTo>
                    <a:cubicBezTo>
                      <a:pt x="3763246" y="305759"/>
                      <a:pt x="3308614" y="717701"/>
                      <a:pt x="2683894" y="1109866"/>
                    </a:cubicBezTo>
                    <a:cubicBezTo>
                      <a:pt x="2489353" y="1232025"/>
                      <a:pt x="2355943" y="1303482"/>
                      <a:pt x="2122257" y="1428673"/>
                    </a:cubicBezTo>
                    <a:cubicBezTo>
                      <a:pt x="2122257" y="1428673"/>
                      <a:pt x="620843" y="2233088"/>
                      <a:pt x="86587" y="1990207"/>
                    </a:cubicBezTo>
                    <a:cubicBezTo>
                      <a:pt x="71536" y="1983375"/>
                      <a:pt x="58693" y="1973769"/>
                      <a:pt x="58693" y="1973769"/>
                    </a:cubicBezTo>
                    <a:cubicBezTo>
                      <a:pt x="53607" y="1969967"/>
                      <a:pt x="37066" y="1957073"/>
                      <a:pt x="21552" y="1933237"/>
                    </a:cubicBezTo>
                    <a:cubicBezTo>
                      <a:pt x="11791" y="1918236"/>
                      <a:pt x="-7062" y="1889263"/>
                      <a:pt x="2750" y="1875445"/>
                    </a:cubicBezTo>
                    <a:cubicBezTo>
                      <a:pt x="6397" y="1870308"/>
                      <a:pt x="12716" y="1869075"/>
                      <a:pt x="15079" y="1868561"/>
                    </a:cubicBezTo>
                    <a:cubicBezTo>
                      <a:pt x="56330" y="1859828"/>
                      <a:pt x="90748" y="1830958"/>
                      <a:pt x="130304" y="1816368"/>
                    </a:cubicBezTo>
                    <a:cubicBezTo>
                      <a:pt x="226932" y="1780717"/>
                      <a:pt x="1908350" y="972038"/>
                      <a:pt x="2217859" y="823371"/>
                    </a:cubicBezTo>
                    <a:cubicBezTo>
                      <a:pt x="2908128" y="491772"/>
                      <a:pt x="3157636" y="377113"/>
                      <a:pt x="3468121" y="244473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13"/>
              <p:cNvSpPr/>
              <p:nvPr/>
            </p:nvSpPr>
            <p:spPr>
              <a:xfrm>
                <a:off x="6130461" y="2254695"/>
                <a:ext cx="642945" cy="1550875"/>
              </a:xfrm>
              <a:custGeom>
                <a:avLst/>
                <a:gdLst/>
                <a:ahLst/>
                <a:cxnLst/>
                <a:rect l="l" t="t" r="r" b="b"/>
                <a:pathLst>
                  <a:path w="1863610" h="4495291" extrusionOk="0">
                    <a:moveTo>
                      <a:pt x="363092" y="1713010"/>
                    </a:moveTo>
                    <a:cubicBezTo>
                      <a:pt x="671934" y="1065019"/>
                      <a:pt x="1206447" y="526499"/>
                      <a:pt x="1732329" y="0"/>
                    </a:cubicBezTo>
                    <a:cubicBezTo>
                      <a:pt x="1907812" y="763370"/>
                      <a:pt x="1873548" y="1371703"/>
                      <a:pt x="1821971" y="1752463"/>
                    </a:cubicBezTo>
                    <a:cubicBezTo>
                      <a:pt x="1583457" y="3514224"/>
                      <a:pt x="428385" y="4447478"/>
                      <a:pt x="206103" y="4491964"/>
                    </a:cubicBezTo>
                    <a:cubicBezTo>
                      <a:pt x="101358" y="4512924"/>
                      <a:pt x="35552" y="4431758"/>
                      <a:pt x="17470" y="4335540"/>
                    </a:cubicBezTo>
                    <a:cubicBezTo>
                      <a:pt x="1699" y="4251755"/>
                      <a:pt x="10124" y="4164527"/>
                      <a:pt x="7144" y="4079817"/>
                    </a:cubicBezTo>
                    <a:cubicBezTo>
                      <a:pt x="2983" y="3962075"/>
                      <a:pt x="826" y="3844230"/>
                      <a:pt x="158" y="3726386"/>
                    </a:cubicBezTo>
                    <a:cubicBezTo>
                      <a:pt x="-3695" y="3042486"/>
                      <a:pt x="61546" y="2345590"/>
                      <a:pt x="363041" y="171295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13"/>
              <p:cNvSpPr/>
              <p:nvPr/>
            </p:nvSpPr>
            <p:spPr>
              <a:xfrm>
                <a:off x="6130496" y="2254695"/>
                <a:ext cx="597618" cy="1548467"/>
              </a:xfrm>
              <a:custGeom>
                <a:avLst/>
                <a:gdLst/>
                <a:ahLst/>
                <a:cxnLst/>
                <a:rect l="l" t="t" r="r" b="b"/>
                <a:pathLst>
                  <a:path w="1732226" h="4488310" extrusionOk="0">
                    <a:moveTo>
                      <a:pt x="362989" y="1713010"/>
                    </a:moveTo>
                    <a:cubicBezTo>
                      <a:pt x="671831" y="1065019"/>
                      <a:pt x="1206344" y="526499"/>
                      <a:pt x="1732227" y="0"/>
                    </a:cubicBezTo>
                    <a:cubicBezTo>
                      <a:pt x="1665753" y="168239"/>
                      <a:pt x="1558131" y="444203"/>
                      <a:pt x="1431451" y="787463"/>
                    </a:cubicBezTo>
                    <a:cubicBezTo>
                      <a:pt x="1186360" y="1451687"/>
                      <a:pt x="1111462" y="1713267"/>
                      <a:pt x="665564" y="3014386"/>
                    </a:cubicBezTo>
                    <a:cubicBezTo>
                      <a:pt x="665564" y="3014386"/>
                      <a:pt x="527838" y="3416312"/>
                      <a:pt x="265745" y="4138431"/>
                    </a:cubicBezTo>
                    <a:cubicBezTo>
                      <a:pt x="213963" y="4281087"/>
                      <a:pt x="209134" y="4281036"/>
                      <a:pt x="191873" y="4337030"/>
                    </a:cubicBezTo>
                    <a:cubicBezTo>
                      <a:pt x="180469" y="4373966"/>
                      <a:pt x="163157" y="4408847"/>
                      <a:pt x="150058" y="4445217"/>
                    </a:cubicBezTo>
                    <a:cubicBezTo>
                      <a:pt x="138961" y="4476091"/>
                      <a:pt x="136342" y="4485389"/>
                      <a:pt x="128174" y="4487752"/>
                    </a:cubicBezTo>
                    <a:cubicBezTo>
                      <a:pt x="100588" y="4495715"/>
                      <a:pt x="32829" y="4417271"/>
                      <a:pt x="17470" y="4335592"/>
                    </a:cubicBezTo>
                    <a:cubicBezTo>
                      <a:pt x="1699" y="4251806"/>
                      <a:pt x="10123" y="4164578"/>
                      <a:pt x="7144" y="4079868"/>
                    </a:cubicBezTo>
                    <a:cubicBezTo>
                      <a:pt x="2983" y="3962126"/>
                      <a:pt x="825" y="3844282"/>
                      <a:pt x="158" y="3726437"/>
                    </a:cubicBezTo>
                    <a:cubicBezTo>
                      <a:pt x="-3695" y="3042538"/>
                      <a:pt x="61546" y="2345642"/>
                      <a:pt x="363041" y="1713010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13"/>
              <p:cNvSpPr/>
              <p:nvPr/>
            </p:nvSpPr>
            <p:spPr>
              <a:xfrm>
                <a:off x="7112233" y="2872780"/>
                <a:ext cx="1104601" cy="405187"/>
              </a:xfrm>
              <a:custGeom>
                <a:avLst/>
                <a:gdLst/>
                <a:ahLst/>
                <a:cxnLst/>
                <a:rect l="l" t="t" r="r" b="b"/>
                <a:pathLst>
                  <a:path w="3201741" h="1174455" extrusionOk="0">
                    <a:moveTo>
                      <a:pt x="1388147" y="145809"/>
                    </a:moveTo>
                    <a:cubicBezTo>
                      <a:pt x="1561883" y="92178"/>
                      <a:pt x="1873704" y="-1522"/>
                      <a:pt x="2295458" y="19"/>
                    </a:cubicBezTo>
                    <a:cubicBezTo>
                      <a:pt x="2603220" y="1098"/>
                      <a:pt x="2910777" y="51903"/>
                      <a:pt x="3201741" y="152282"/>
                    </a:cubicBezTo>
                    <a:cubicBezTo>
                      <a:pt x="2655208" y="630184"/>
                      <a:pt x="2128914" y="867312"/>
                      <a:pt x="1797470" y="987108"/>
                    </a:cubicBezTo>
                    <a:cubicBezTo>
                      <a:pt x="1694112" y="1024455"/>
                      <a:pt x="1103861" y="1231068"/>
                      <a:pt x="389807" y="1159509"/>
                    </a:cubicBezTo>
                    <a:cubicBezTo>
                      <a:pt x="137422" y="1134234"/>
                      <a:pt x="18756" y="1089131"/>
                      <a:pt x="1752" y="1018599"/>
                    </a:cubicBezTo>
                    <a:cubicBezTo>
                      <a:pt x="-7084" y="982023"/>
                      <a:pt x="1752" y="898288"/>
                      <a:pt x="420835" y="631777"/>
                    </a:cubicBezTo>
                    <a:cubicBezTo>
                      <a:pt x="745498" y="425318"/>
                      <a:pt x="993465" y="267661"/>
                      <a:pt x="1388147" y="14580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1260;p13"/>
              <p:cNvSpPr/>
              <p:nvPr/>
            </p:nvSpPr>
            <p:spPr>
              <a:xfrm>
                <a:off x="7112865" y="2925134"/>
                <a:ext cx="1104002" cy="353327"/>
              </a:xfrm>
              <a:custGeom>
                <a:avLst/>
                <a:gdLst/>
                <a:ahLst/>
                <a:cxnLst/>
                <a:rect l="l" t="t" r="r" b="b"/>
                <a:pathLst>
                  <a:path w="3200006" h="1024135" extrusionOk="0">
                    <a:moveTo>
                      <a:pt x="3199903" y="0"/>
                    </a:moveTo>
                    <a:cubicBezTo>
                      <a:pt x="3055808" y="131663"/>
                      <a:pt x="2879247" y="274115"/>
                      <a:pt x="2667651" y="411377"/>
                    </a:cubicBezTo>
                    <a:cubicBezTo>
                      <a:pt x="2347303" y="619121"/>
                      <a:pt x="2043033" y="752377"/>
                      <a:pt x="1794964" y="839347"/>
                    </a:cubicBezTo>
                    <a:cubicBezTo>
                      <a:pt x="1663968" y="885221"/>
                      <a:pt x="1551466" y="915325"/>
                      <a:pt x="1467937" y="935051"/>
                    </a:cubicBezTo>
                    <a:cubicBezTo>
                      <a:pt x="1155295" y="1008922"/>
                      <a:pt x="908663" y="1017912"/>
                      <a:pt x="721520" y="1023769"/>
                    </a:cubicBezTo>
                    <a:cubicBezTo>
                      <a:pt x="676878" y="1025155"/>
                      <a:pt x="592425" y="1022535"/>
                      <a:pt x="423518" y="1017193"/>
                    </a:cubicBezTo>
                    <a:cubicBezTo>
                      <a:pt x="374356" y="1015652"/>
                      <a:pt x="202315" y="1009025"/>
                      <a:pt x="79539" y="946301"/>
                    </a:cubicBezTo>
                    <a:cubicBezTo>
                      <a:pt x="59094" y="935873"/>
                      <a:pt x="-1165" y="904280"/>
                      <a:pt x="17" y="866317"/>
                    </a:cubicBezTo>
                    <a:cubicBezTo>
                      <a:pt x="223" y="860255"/>
                      <a:pt x="2020" y="849827"/>
                      <a:pt x="8596" y="840580"/>
                    </a:cubicBezTo>
                    <a:cubicBezTo>
                      <a:pt x="12141" y="835597"/>
                      <a:pt x="20052" y="826761"/>
                      <a:pt x="64333" y="810837"/>
                    </a:cubicBezTo>
                    <a:cubicBezTo>
                      <a:pt x="73888" y="807395"/>
                      <a:pt x="78666" y="805700"/>
                      <a:pt x="85138" y="803799"/>
                    </a:cubicBezTo>
                    <a:cubicBezTo>
                      <a:pt x="136817" y="788696"/>
                      <a:pt x="829809" y="541911"/>
                      <a:pt x="1534719" y="332729"/>
                    </a:cubicBezTo>
                    <a:cubicBezTo>
                      <a:pt x="2327319" y="97553"/>
                      <a:pt x="2653986" y="52655"/>
                      <a:pt x="2770957" y="37912"/>
                    </a:cubicBezTo>
                    <a:cubicBezTo>
                      <a:pt x="2948854" y="15463"/>
                      <a:pt x="3097470" y="5188"/>
                      <a:pt x="3200006" y="51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1261;p13"/>
              <p:cNvSpPr/>
              <p:nvPr/>
            </p:nvSpPr>
            <p:spPr>
              <a:xfrm>
                <a:off x="7108717" y="2310310"/>
                <a:ext cx="492682" cy="685828"/>
              </a:xfrm>
              <a:custGeom>
                <a:avLst/>
                <a:gdLst/>
                <a:ahLst/>
                <a:cxnLst/>
                <a:rect l="l" t="t" r="r" b="b"/>
                <a:pathLst>
                  <a:path w="1428065" h="1987906" extrusionOk="0">
                    <a:moveTo>
                      <a:pt x="389553" y="775185"/>
                    </a:moveTo>
                    <a:cubicBezTo>
                      <a:pt x="645072" y="413946"/>
                      <a:pt x="1016380" y="136800"/>
                      <a:pt x="1428065" y="0"/>
                    </a:cubicBezTo>
                    <a:cubicBezTo>
                      <a:pt x="1204037" y="745185"/>
                      <a:pt x="806941" y="1471516"/>
                      <a:pt x="183556" y="1935138"/>
                    </a:cubicBezTo>
                    <a:cubicBezTo>
                      <a:pt x="-108949" y="2152642"/>
                      <a:pt x="25900" y="1637701"/>
                      <a:pt x="66277" y="1478297"/>
                    </a:cubicBezTo>
                    <a:cubicBezTo>
                      <a:pt x="129720" y="1227916"/>
                      <a:pt x="239397" y="987347"/>
                      <a:pt x="389502" y="775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2" name="Google Shape;1262;p13"/>
              <p:cNvSpPr/>
              <p:nvPr/>
            </p:nvSpPr>
            <p:spPr>
              <a:xfrm>
                <a:off x="7104636" y="2310310"/>
                <a:ext cx="496778" cy="685407"/>
              </a:xfrm>
              <a:custGeom>
                <a:avLst/>
                <a:gdLst/>
                <a:ahLst/>
                <a:cxnLst/>
                <a:rect l="l" t="t" r="r" b="b"/>
                <a:pathLst>
                  <a:path w="1439936" h="1986687" extrusionOk="0">
                    <a:moveTo>
                      <a:pt x="401424" y="775185"/>
                    </a:moveTo>
                    <a:cubicBezTo>
                      <a:pt x="580503" y="524393"/>
                      <a:pt x="771294" y="371205"/>
                      <a:pt x="862118" y="303447"/>
                    </a:cubicBezTo>
                    <a:cubicBezTo>
                      <a:pt x="1038320" y="171887"/>
                      <a:pt x="1234094" y="68426"/>
                      <a:pt x="1439936" y="0"/>
                    </a:cubicBezTo>
                    <a:cubicBezTo>
                      <a:pt x="1381785" y="68837"/>
                      <a:pt x="1294300" y="172092"/>
                      <a:pt x="1186781" y="297488"/>
                    </a:cubicBezTo>
                    <a:cubicBezTo>
                      <a:pt x="1093903" y="405778"/>
                      <a:pt x="1039347" y="468553"/>
                      <a:pt x="1002052" y="511910"/>
                    </a:cubicBezTo>
                    <a:cubicBezTo>
                      <a:pt x="774839" y="775750"/>
                      <a:pt x="661207" y="907670"/>
                      <a:pt x="586359" y="1018169"/>
                    </a:cubicBezTo>
                    <a:cubicBezTo>
                      <a:pt x="363050" y="1347764"/>
                      <a:pt x="74501" y="1961337"/>
                      <a:pt x="70545" y="1978546"/>
                    </a:cubicBezTo>
                    <a:cubicBezTo>
                      <a:pt x="70391" y="1979317"/>
                      <a:pt x="69312" y="1985070"/>
                      <a:pt x="65511" y="1986406"/>
                    </a:cubicBezTo>
                    <a:cubicBezTo>
                      <a:pt x="62429" y="1987536"/>
                      <a:pt x="58935" y="1985121"/>
                      <a:pt x="54312" y="1981834"/>
                    </a:cubicBezTo>
                    <a:cubicBezTo>
                      <a:pt x="42599" y="1973512"/>
                      <a:pt x="36743" y="1969351"/>
                      <a:pt x="36435" y="1969094"/>
                    </a:cubicBezTo>
                    <a:cubicBezTo>
                      <a:pt x="-69851" y="1867482"/>
                      <a:pt x="90220" y="1414597"/>
                      <a:pt x="90272" y="1414597"/>
                    </a:cubicBezTo>
                    <a:cubicBezTo>
                      <a:pt x="162242" y="1211015"/>
                      <a:pt x="232877" y="1011285"/>
                      <a:pt x="401424" y="775185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3" name="Google Shape;1263;p13"/>
              <p:cNvSpPr/>
              <p:nvPr/>
            </p:nvSpPr>
            <p:spPr>
              <a:xfrm>
                <a:off x="7555593" y="2300587"/>
                <a:ext cx="703061" cy="480854"/>
              </a:xfrm>
              <a:custGeom>
                <a:avLst/>
                <a:gdLst/>
                <a:ahLst/>
                <a:cxnLst/>
                <a:rect l="l" t="t" r="r" b="b"/>
                <a:pathLst>
                  <a:path w="2037857" h="1393779" extrusionOk="0">
                    <a:moveTo>
                      <a:pt x="785541" y="336969"/>
                    </a:moveTo>
                    <a:cubicBezTo>
                      <a:pt x="1157106" y="96656"/>
                      <a:pt x="1604802" y="-22524"/>
                      <a:pt x="2037858" y="3521"/>
                    </a:cubicBezTo>
                    <a:cubicBezTo>
                      <a:pt x="1920527" y="268748"/>
                      <a:pt x="1704153" y="646015"/>
                      <a:pt x="1312400" y="963024"/>
                    </a:cubicBezTo>
                    <a:cubicBezTo>
                      <a:pt x="1268940" y="998213"/>
                      <a:pt x="793247" y="1374453"/>
                      <a:pt x="245377" y="1393152"/>
                    </a:cubicBezTo>
                    <a:cubicBezTo>
                      <a:pt x="151831" y="1396337"/>
                      <a:pt x="52069" y="1389248"/>
                      <a:pt x="14619" y="1328014"/>
                    </a:cubicBezTo>
                    <a:cubicBezTo>
                      <a:pt x="-48875" y="1224142"/>
                      <a:pt x="108063" y="1028779"/>
                      <a:pt x="224007" y="869478"/>
                    </a:cubicBezTo>
                    <a:cubicBezTo>
                      <a:pt x="376013" y="660605"/>
                      <a:pt x="567266" y="478135"/>
                      <a:pt x="785541" y="3369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13"/>
              <p:cNvSpPr/>
              <p:nvPr/>
            </p:nvSpPr>
            <p:spPr>
              <a:xfrm>
                <a:off x="7554171" y="2299791"/>
                <a:ext cx="704471" cy="462986"/>
              </a:xfrm>
              <a:custGeom>
                <a:avLst/>
                <a:gdLst/>
                <a:ahLst/>
                <a:cxnLst/>
                <a:rect l="l" t="t" r="r" b="b"/>
                <a:pathLst>
                  <a:path w="2041944" h="1341989" extrusionOk="0">
                    <a:moveTo>
                      <a:pt x="32011" y="1341990"/>
                    </a:moveTo>
                    <a:cubicBezTo>
                      <a:pt x="381127" y="1080204"/>
                      <a:pt x="758034" y="814360"/>
                      <a:pt x="1163247" y="549749"/>
                    </a:cubicBezTo>
                    <a:cubicBezTo>
                      <a:pt x="1462790" y="354129"/>
                      <a:pt x="1756323" y="173201"/>
                      <a:pt x="2041944" y="5835"/>
                    </a:cubicBezTo>
                    <a:cubicBezTo>
                      <a:pt x="1871188" y="-7161"/>
                      <a:pt x="1661235" y="-1408"/>
                      <a:pt x="1430478" y="53713"/>
                    </a:cubicBezTo>
                    <a:cubicBezTo>
                      <a:pt x="1369758" y="68200"/>
                      <a:pt x="1076173" y="141454"/>
                      <a:pt x="750380" y="359164"/>
                    </a:cubicBezTo>
                    <a:cubicBezTo>
                      <a:pt x="617484" y="447984"/>
                      <a:pt x="526249" y="529406"/>
                      <a:pt x="495221" y="557712"/>
                    </a:cubicBezTo>
                    <a:cubicBezTo>
                      <a:pt x="370391" y="671549"/>
                      <a:pt x="161465" y="890132"/>
                      <a:pt x="12541" y="1215258"/>
                    </a:cubicBezTo>
                    <a:cubicBezTo>
                      <a:pt x="9408" y="1222039"/>
                      <a:pt x="6891" y="1227638"/>
                      <a:pt x="5298" y="1231286"/>
                    </a:cubicBezTo>
                    <a:cubicBezTo>
                      <a:pt x="2472" y="1239299"/>
                      <a:pt x="-763" y="1251680"/>
                      <a:pt x="161" y="1266783"/>
                    </a:cubicBezTo>
                    <a:cubicBezTo>
                      <a:pt x="367" y="1270482"/>
                      <a:pt x="829" y="1273358"/>
                      <a:pt x="1754" y="1279060"/>
                    </a:cubicBezTo>
                    <a:cubicBezTo>
                      <a:pt x="5144" y="1300225"/>
                      <a:pt x="7044" y="1312349"/>
                      <a:pt x="14442" y="1324010"/>
                    </a:cubicBezTo>
                    <a:cubicBezTo>
                      <a:pt x="17370" y="1328582"/>
                      <a:pt x="22610" y="1335414"/>
                      <a:pt x="32011" y="1341938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13"/>
              <p:cNvSpPr/>
              <p:nvPr/>
            </p:nvSpPr>
            <p:spPr>
              <a:xfrm>
                <a:off x="5566916" y="2412866"/>
                <a:ext cx="2491380" cy="2207055"/>
              </a:xfrm>
              <a:custGeom>
                <a:avLst/>
                <a:gdLst/>
                <a:ahLst/>
                <a:cxnLst/>
                <a:rect l="l" t="t" r="r" b="b"/>
                <a:pathLst>
                  <a:path w="7221390" h="6397262" extrusionOk="0">
                    <a:moveTo>
                      <a:pt x="7220142" y="37970"/>
                    </a:moveTo>
                    <a:cubicBezTo>
                      <a:pt x="7217932" y="34425"/>
                      <a:pt x="7213258" y="33244"/>
                      <a:pt x="7209662" y="35555"/>
                    </a:cubicBezTo>
                    <a:cubicBezTo>
                      <a:pt x="7200261" y="41412"/>
                      <a:pt x="6252470" y="634847"/>
                      <a:pt x="4896487" y="1709421"/>
                    </a:cubicBezTo>
                    <a:cubicBezTo>
                      <a:pt x="4745200" y="1829321"/>
                      <a:pt x="4584872" y="1958415"/>
                      <a:pt x="4416889" y="2096243"/>
                    </a:cubicBezTo>
                    <a:cubicBezTo>
                      <a:pt x="4450383" y="1945316"/>
                      <a:pt x="4690798" y="1005744"/>
                      <a:pt x="5663401" y="12901"/>
                    </a:cubicBezTo>
                    <a:cubicBezTo>
                      <a:pt x="5666330" y="9921"/>
                      <a:pt x="5666278" y="5093"/>
                      <a:pt x="5663298" y="2164"/>
                    </a:cubicBezTo>
                    <a:cubicBezTo>
                      <a:pt x="5660319" y="-764"/>
                      <a:pt x="5655542" y="-712"/>
                      <a:pt x="5652562" y="2267"/>
                    </a:cubicBezTo>
                    <a:cubicBezTo>
                      <a:pt x="4620420" y="1055933"/>
                      <a:pt x="4410160" y="2050626"/>
                      <a:pt x="4398139" y="2111654"/>
                    </a:cubicBezTo>
                    <a:cubicBezTo>
                      <a:pt x="4240687" y="2241006"/>
                      <a:pt x="4076455" y="2378166"/>
                      <a:pt x="3906571" y="2522672"/>
                    </a:cubicBezTo>
                    <a:cubicBezTo>
                      <a:pt x="3906058" y="2522826"/>
                      <a:pt x="3905750" y="2522980"/>
                      <a:pt x="3905544" y="2523032"/>
                    </a:cubicBezTo>
                    <a:cubicBezTo>
                      <a:pt x="3903438" y="2523802"/>
                      <a:pt x="3901845" y="2525395"/>
                      <a:pt x="3901075" y="2527347"/>
                    </a:cubicBezTo>
                    <a:cubicBezTo>
                      <a:pt x="3168938" y="3150372"/>
                      <a:pt x="2331441" y="3911327"/>
                      <a:pt x="1469028" y="4790230"/>
                    </a:cubicBezTo>
                    <a:cubicBezTo>
                      <a:pt x="1815626" y="4086553"/>
                      <a:pt x="3045905" y="402908"/>
                      <a:pt x="3058491" y="365304"/>
                    </a:cubicBezTo>
                    <a:cubicBezTo>
                      <a:pt x="3059827" y="361349"/>
                      <a:pt x="3057669" y="357034"/>
                      <a:pt x="3053662" y="355698"/>
                    </a:cubicBezTo>
                    <a:cubicBezTo>
                      <a:pt x="3049707" y="354414"/>
                      <a:pt x="3045392" y="356520"/>
                      <a:pt x="3044056" y="360527"/>
                    </a:cubicBezTo>
                    <a:cubicBezTo>
                      <a:pt x="3031367" y="398541"/>
                      <a:pt x="1772526" y="4167667"/>
                      <a:pt x="1443702" y="4806823"/>
                    </a:cubicBezTo>
                    <a:cubicBezTo>
                      <a:pt x="1442264" y="4809597"/>
                      <a:pt x="1442726" y="4812884"/>
                      <a:pt x="1444627" y="4815145"/>
                    </a:cubicBezTo>
                    <a:cubicBezTo>
                      <a:pt x="966467" y="5303322"/>
                      <a:pt x="481013" y="5827612"/>
                      <a:pt x="1827" y="6384677"/>
                    </a:cubicBezTo>
                    <a:cubicBezTo>
                      <a:pt x="-896" y="6387862"/>
                      <a:pt x="-537" y="6392639"/>
                      <a:pt x="2648" y="6395413"/>
                    </a:cubicBezTo>
                    <a:cubicBezTo>
                      <a:pt x="4087" y="6396646"/>
                      <a:pt x="5833" y="6397262"/>
                      <a:pt x="7631" y="6397262"/>
                    </a:cubicBezTo>
                    <a:cubicBezTo>
                      <a:pt x="9789" y="6397262"/>
                      <a:pt x="11895" y="6396389"/>
                      <a:pt x="13385" y="6394642"/>
                    </a:cubicBezTo>
                    <a:cubicBezTo>
                      <a:pt x="149466" y="6236421"/>
                      <a:pt x="286061" y="6080921"/>
                      <a:pt x="422810" y="5928093"/>
                    </a:cubicBezTo>
                    <a:cubicBezTo>
                      <a:pt x="423786" y="5928555"/>
                      <a:pt x="424865" y="5928813"/>
                      <a:pt x="425995" y="5928813"/>
                    </a:cubicBezTo>
                    <a:cubicBezTo>
                      <a:pt x="427485" y="5928813"/>
                      <a:pt x="428975" y="5928350"/>
                      <a:pt x="430310" y="5927477"/>
                    </a:cubicBezTo>
                    <a:cubicBezTo>
                      <a:pt x="782919" y="5683517"/>
                      <a:pt x="5044846" y="3697625"/>
                      <a:pt x="5087843" y="3677590"/>
                    </a:cubicBezTo>
                    <a:cubicBezTo>
                      <a:pt x="5091644" y="3675792"/>
                      <a:pt x="5093288" y="3671271"/>
                      <a:pt x="5091542" y="3667521"/>
                    </a:cubicBezTo>
                    <a:cubicBezTo>
                      <a:pt x="5089744" y="3663720"/>
                      <a:pt x="5085274" y="3662128"/>
                      <a:pt x="5081473" y="3663823"/>
                    </a:cubicBezTo>
                    <a:cubicBezTo>
                      <a:pt x="5039452" y="3683395"/>
                      <a:pt x="969395" y="5579851"/>
                      <a:pt x="452246" y="5895319"/>
                    </a:cubicBezTo>
                    <a:cubicBezTo>
                      <a:pt x="1665881" y="4542931"/>
                      <a:pt x="2893026" y="3405068"/>
                      <a:pt x="3914431" y="2536028"/>
                    </a:cubicBezTo>
                    <a:cubicBezTo>
                      <a:pt x="4022310" y="2497603"/>
                      <a:pt x="6407096" y="1650345"/>
                      <a:pt x="7177761" y="1548374"/>
                    </a:cubicBezTo>
                    <a:cubicBezTo>
                      <a:pt x="7181922" y="1547809"/>
                      <a:pt x="7184850" y="1544007"/>
                      <a:pt x="7184285" y="1539846"/>
                    </a:cubicBezTo>
                    <a:cubicBezTo>
                      <a:pt x="7183720" y="1535685"/>
                      <a:pt x="7179816" y="1532963"/>
                      <a:pt x="7175757" y="1533322"/>
                    </a:cubicBezTo>
                    <a:cubicBezTo>
                      <a:pt x="6445881" y="1629848"/>
                      <a:pt x="4274181" y="2392498"/>
                      <a:pt x="3946949" y="2508340"/>
                    </a:cubicBezTo>
                    <a:cubicBezTo>
                      <a:pt x="4106507" y="2372875"/>
                      <a:pt x="4261030" y="2243986"/>
                      <a:pt x="4409543" y="2121980"/>
                    </a:cubicBezTo>
                    <a:cubicBezTo>
                      <a:pt x="4409800" y="2121774"/>
                      <a:pt x="4410005" y="2121620"/>
                      <a:pt x="4410262" y="2121415"/>
                    </a:cubicBezTo>
                    <a:cubicBezTo>
                      <a:pt x="4584101" y="1978604"/>
                      <a:pt x="4749720" y="1845194"/>
                      <a:pt x="4905836" y="1721493"/>
                    </a:cubicBezTo>
                    <a:cubicBezTo>
                      <a:pt x="6261203" y="647330"/>
                      <a:pt x="7208429" y="54306"/>
                      <a:pt x="7217830" y="48398"/>
                    </a:cubicBezTo>
                    <a:cubicBezTo>
                      <a:pt x="7221375" y="46189"/>
                      <a:pt x="7222453" y="41514"/>
                      <a:pt x="7220245" y="37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6" name="Google Shape;1266;p13"/>
            <p:cNvGrpSpPr/>
            <p:nvPr/>
          </p:nvGrpSpPr>
          <p:grpSpPr>
            <a:xfrm rot="10800000" flipH="1">
              <a:off x="-148671" y="-127598"/>
              <a:ext cx="651670" cy="572621"/>
              <a:chOff x="5566916" y="2254695"/>
              <a:chExt cx="2691738" cy="2365227"/>
            </a:xfrm>
          </p:grpSpPr>
          <p:sp>
            <p:nvSpPr>
              <p:cNvPr id="1267" name="Google Shape;1267;p13"/>
              <p:cNvSpPr/>
              <p:nvPr/>
            </p:nvSpPr>
            <p:spPr>
              <a:xfrm>
                <a:off x="6122125" y="3591837"/>
                <a:ext cx="1400077" cy="697914"/>
              </a:xfrm>
              <a:custGeom>
                <a:avLst/>
                <a:gdLst/>
                <a:ahLst/>
                <a:cxnLst/>
                <a:rect l="l" t="t" r="r" b="b"/>
                <a:pathLst>
                  <a:path w="4058193" h="2022939" extrusionOk="0">
                    <a:moveTo>
                      <a:pt x="2653819" y="104879"/>
                    </a:moveTo>
                    <a:cubicBezTo>
                      <a:pt x="2984955" y="39689"/>
                      <a:pt x="3466710" y="-23754"/>
                      <a:pt x="4058193" y="8815"/>
                    </a:cubicBezTo>
                    <a:cubicBezTo>
                      <a:pt x="3472669" y="568808"/>
                      <a:pt x="2829250" y="1069982"/>
                      <a:pt x="2117353" y="1437489"/>
                    </a:cubicBezTo>
                    <a:cubicBezTo>
                      <a:pt x="1857982" y="1571412"/>
                      <a:pt x="1853" y="2338583"/>
                      <a:pt x="4" y="1876503"/>
                    </a:cubicBezTo>
                    <a:cubicBezTo>
                      <a:pt x="-1229" y="1562987"/>
                      <a:pt x="314085" y="1245567"/>
                      <a:pt x="621796" y="1015426"/>
                    </a:cubicBezTo>
                    <a:cubicBezTo>
                      <a:pt x="1529723" y="336356"/>
                      <a:pt x="2521539" y="130924"/>
                      <a:pt x="2653819" y="10487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13"/>
              <p:cNvSpPr/>
              <p:nvPr/>
            </p:nvSpPr>
            <p:spPr>
              <a:xfrm>
                <a:off x="6120439" y="3594885"/>
                <a:ext cx="1401768" cy="702387"/>
              </a:xfrm>
              <a:custGeom>
                <a:avLst/>
                <a:gdLst/>
                <a:ahLst/>
                <a:cxnLst/>
                <a:rect l="l" t="t" r="r" b="b"/>
                <a:pathLst>
                  <a:path w="4063097" h="2035904" extrusionOk="0">
                    <a:moveTo>
                      <a:pt x="3468121" y="244422"/>
                    </a:moveTo>
                    <a:cubicBezTo>
                      <a:pt x="3715060" y="138907"/>
                      <a:pt x="3921417" y="55891"/>
                      <a:pt x="4063097" y="0"/>
                    </a:cubicBezTo>
                    <a:cubicBezTo>
                      <a:pt x="3763246" y="305759"/>
                      <a:pt x="3308614" y="717701"/>
                      <a:pt x="2683894" y="1109866"/>
                    </a:cubicBezTo>
                    <a:cubicBezTo>
                      <a:pt x="2489353" y="1232025"/>
                      <a:pt x="2355943" y="1303482"/>
                      <a:pt x="2122257" y="1428673"/>
                    </a:cubicBezTo>
                    <a:cubicBezTo>
                      <a:pt x="2122257" y="1428673"/>
                      <a:pt x="620843" y="2233088"/>
                      <a:pt x="86587" y="1990207"/>
                    </a:cubicBezTo>
                    <a:cubicBezTo>
                      <a:pt x="71536" y="1983375"/>
                      <a:pt x="58693" y="1973769"/>
                      <a:pt x="58693" y="1973769"/>
                    </a:cubicBezTo>
                    <a:cubicBezTo>
                      <a:pt x="53607" y="1969967"/>
                      <a:pt x="37066" y="1957073"/>
                      <a:pt x="21552" y="1933237"/>
                    </a:cubicBezTo>
                    <a:cubicBezTo>
                      <a:pt x="11791" y="1918236"/>
                      <a:pt x="-7062" y="1889263"/>
                      <a:pt x="2750" y="1875445"/>
                    </a:cubicBezTo>
                    <a:cubicBezTo>
                      <a:pt x="6397" y="1870308"/>
                      <a:pt x="12716" y="1869075"/>
                      <a:pt x="15079" y="1868561"/>
                    </a:cubicBezTo>
                    <a:cubicBezTo>
                      <a:pt x="56330" y="1859828"/>
                      <a:pt x="90748" y="1830958"/>
                      <a:pt x="130304" y="1816368"/>
                    </a:cubicBezTo>
                    <a:cubicBezTo>
                      <a:pt x="226932" y="1780717"/>
                      <a:pt x="1908350" y="972038"/>
                      <a:pt x="2217859" y="823371"/>
                    </a:cubicBezTo>
                    <a:cubicBezTo>
                      <a:pt x="2908128" y="491772"/>
                      <a:pt x="3157636" y="377113"/>
                      <a:pt x="3468121" y="244473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13"/>
              <p:cNvSpPr/>
              <p:nvPr/>
            </p:nvSpPr>
            <p:spPr>
              <a:xfrm>
                <a:off x="6130461" y="2254695"/>
                <a:ext cx="642945" cy="1550875"/>
              </a:xfrm>
              <a:custGeom>
                <a:avLst/>
                <a:gdLst/>
                <a:ahLst/>
                <a:cxnLst/>
                <a:rect l="l" t="t" r="r" b="b"/>
                <a:pathLst>
                  <a:path w="1863610" h="4495291" extrusionOk="0">
                    <a:moveTo>
                      <a:pt x="363092" y="1713010"/>
                    </a:moveTo>
                    <a:cubicBezTo>
                      <a:pt x="671934" y="1065019"/>
                      <a:pt x="1206447" y="526499"/>
                      <a:pt x="1732329" y="0"/>
                    </a:cubicBezTo>
                    <a:cubicBezTo>
                      <a:pt x="1907812" y="763370"/>
                      <a:pt x="1873548" y="1371703"/>
                      <a:pt x="1821971" y="1752463"/>
                    </a:cubicBezTo>
                    <a:cubicBezTo>
                      <a:pt x="1583457" y="3514224"/>
                      <a:pt x="428385" y="4447478"/>
                      <a:pt x="206103" y="4491964"/>
                    </a:cubicBezTo>
                    <a:cubicBezTo>
                      <a:pt x="101358" y="4512924"/>
                      <a:pt x="35552" y="4431758"/>
                      <a:pt x="17470" y="4335540"/>
                    </a:cubicBezTo>
                    <a:cubicBezTo>
                      <a:pt x="1699" y="4251755"/>
                      <a:pt x="10124" y="4164527"/>
                      <a:pt x="7144" y="4079817"/>
                    </a:cubicBezTo>
                    <a:cubicBezTo>
                      <a:pt x="2983" y="3962075"/>
                      <a:pt x="826" y="3844230"/>
                      <a:pt x="158" y="3726386"/>
                    </a:cubicBezTo>
                    <a:cubicBezTo>
                      <a:pt x="-3695" y="3042486"/>
                      <a:pt x="61546" y="2345590"/>
                      <a:pt x="363041" y="171295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13"/>
              <p:cNvSpPr/>
              <p:nvPr/>
            </p:nvSpPr>
            <p:spPr>
              <a:xfrm>
                <a:off x="6130496" y="2254695"/>
                <a:ext cx="597618" cy="1548467"/>
              </a:xfrm>
              <a:custGeom>
                <a:avLst/>
                <a:gdLst/>
                <a:ahLst/>
                <a:cxnLst/>
                <a:rect l="l" t="t" r="r" b="b"/>
                <a:pathLst>
                  <a:path w="1732226" h="4488310" extrusionOk="0">
                    <a:moveTo>
                      <a:pt x="362989" y="1713010"/>
                    </a:moveTo>
                    <a:cubicBezTo>
                      <a:pt x="671831" y="1065019"/>
                      <a:pt x="1206344" y="526499"/>
                      <a:pt x="1732227" y="0"/>
                    </a:cubicBezTo>
                    <a:cubicBezTo>
                      <a:pt x="1665753" y="168239"/>
                      <a:pt x="1558131" y="444203"/>
                      <a:pt x="1431451" y="787463"/>
                    </a:cubicBezTo>
                    <a:cubicBezTo>
                      <a:pt x="1186360" y="1451687"/>
                      <a:pt x="1111462" y="1713267"/>
                      <a:pt x="665564" y="3014386"/>
                    </a:cubicBezTo>
                    <a:cubicBezTo>
                      <a:pt x="665564" y="3014386"/>
                      <a:pt x="527838" y="3416312"/>
                      <a:pt x="265745" y="4138431"/>
                    </a:cubicBezTo>
                    <a:cubicBezTo>
                      <a:pt x="213963" y="4281087"/>
                      <a:pt x="209134" y="4281036"/>
                      <a:pt x="191873" y="4337030"/>
                    </a:cubicBezTo>
                    <a:cubicBezTo>
                      <a:pt x="180469" y="4373966"/>
                      <a:pt x="163157" y="4408847"/>
                      <a:pt x="150058" y="4445217"/>
                    </a:cubicBezTo>
                    <a:cubicBezTo>
                      <a:pt x="138961" y="4476091"/>
                      <a:pt x="136342" y="4485389"/>
                      <a:pt x="128174" y="4487752"/>
                    </a:cubicBezTo>
                    <a:cubicBezTo>
                      <a:pt x="100588" y="4495715"/>
                      <a:pt x="32829" y="4417271"/>
                      <a:pt x="17470" y="4335592"/>
                    </a:cubicBezTo>
                    <a:cubicBezTo>
                      <a:pt x="1699" y="4251806"/>
                      <a:pt x="10123" y="4164578"/>
                      <a:pt x="7144" y="4079868"/>
                    </a:cubicBezTo>
                    <a:cubicBezTo>
                      <a:pt x="2983" y="3962126"/>
                      <a:pt x="825" y="3844282"/>
                      <a:pt x="158" y="3726437"/>
                    </a:cubicBezTo>
                    <a:cubicBezTo>
                      <a:pt x="-3695" y="3042538"/>
                      <a:pt x="61546" y="2345642"/>
                      <a:pt x="363041" y="1713010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13"/>
              <p:cNvSpPr/>
              <p:nvPr/>
            </p:nvSpPr>
            <p:spPr>
              <a:xfrm>
                <a:off x="7112233" y="2872780"/>
                <a:ext cx="1104601" cy="405187"/>
              </a:xfrm>
              <a:custGeom>
                <a:avLst/>
                <a:gdLst/>
                <a:ahLst/>
                <a:cxnLst/>
                <a:rect l="l" t="t" r="r" b="b"/>
                <a:pathLst>
                  <a:path w="3201741" h="1174455" extrusionOk="0">
                    <a:moveTo>
                      <a:pt x="1388147" y="145809"/>
                    </a:moveTo>
                    <a:cubicBezTo>
                      <a:pt x="1561883" y="92178"/>
                      <a:pt x="1873704" y="-1522"/>
                      <a:pt x="2295458" y="19"/>
                    </a:cubicBezTo>
                    <a:cubicBezTo>
                      <a:pt x="2603220" y="1098"/>
                      <a:pt x="2910777" y="51903"/>
                      <a:pt x="3201741" y="152282"/>
                    </a:cubicBezTo>
                    <a:cubicBezTo>
                      <a:pt x="2655208" y="630184"/>
                      <a:pt x="2128914" y="867312"/>
                      <a:pt x="1797470" y="987108"/>
                    </a:cubicBezTo>
                    <a:cubicBezTo>
                      <a:pt x="1694112" y="1024455"/>
                      <a:pt x="1103861" y="1231068"/>
                      <a:pt x="389807" y="1159509"/>
                    </a:cubicBezTo>
                    <a:cubicBezTo>
                      <a:pt x="137422" y="1134234"/>
                      <a:pt x="18756" y="1089131"/>
                      <a:pt x="1752" y="1018599"/>
                    </a:cubicBezTo>
                    <a:cubicBezTo>
                      <a:pt x="-7084" y="982023"/>
                      <a:pt x="1752" y="898288"/>
                      <a:pt x="420835" y="631777"/>
                    </a:cubicBezTo>
                    <a:cubicBezTo>
                      <a:pt x="745498" y="425318"/>
                      <a:pt x="993465" y="267661"/>
                      <a:pt x="1388147" y="14580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13"/>
              <p:cNvSpPr/>
              <p:nvPr/>
            </p:nvSpPr>
            <p:spPr>
              <a:xfrm>
                <a:off x="7112865" y="2925134"/>
                <a:ext cx="1104002" cy="353327"/>
              </a:xfrm>
              <a:custGeom>
                <a:avLst/>
                <a:gdLst/>
                <a:ahLst/>
                <a:cxnLst/>
                <a:rect l="l" t="t" r="r" b="b"/>
                <a:pathLst>
                  <a:path w="3200006" h="1024135" extrusionOk="0">
                    <a:moveTo>
                      <a:pt x="3199903" y="0"/>
                    </a:moveTo>
                    <a:cubicBezTo>
                      <a:pt x="3055808" y="131663"/>
                      <a:pt x="2879247" y="274115"/>
                      <a:pt x="2667651" y="411377"/>
                    </a:cubicBezTo>
                    <a:cubicBezTo>
                      <a:pt x="2347303" y="619121"/>
                      <a:pt x="2043033" y="752377"/>
                      <a:pt x="1794964" y="839347"/>
                    </a:cubicBezTo>
                    <a:cubicBezTo>
                      <a:pt x="1663968" y="885221"/>
                      <a:pt x="1551466" y="915325"/>
                      <a:pt x="1467937" y="935051"/>
                    </a:cubicBezTo>
                    <a:cubicBezTo>
                      <a:pt x="1155295" y="1008922"/>
                      <a:pt x="908663" y="1017912"/>
                      <a:pt x="721520" y="1023769"/>
                    </a:cubicBezTo>
                    <a:cubicBezTo>
                      <a:pt x="676878" y="1025155"/>
                      <a:pt x="592425" y="1022535"/>
                      <a:pt x="423518" y="1017193"/>
                    </a:cubicBezTo>
                    <a:cubicBezTo>
                      <a:pt x="374356" y="1015652"/>
                      <a:pt x="202315" y="1009025"/>
                      <a:pt x="79539" y="946301"/>
                    </a:cubicBezTo>
                    <a:cubicBezTo>
                      <a:pt x="59094" y="935873"/>
                      <a:pt x="-1165" y="904280"/>
                      <a:pt x="17" y="866317"/>
                    </a:cubicBezTo>
                    <a:cubicBezTo>
                      <a:pt x="223" y="860255"/>
                      <a:pt x="2020" y="849827"/>
                      <a:pt x="8596" y="840580"/>
                    </a:cubicBezTo>
                    <a:cubicBezTo>
                      <a:pt x="12141" y="835597"/>
                      <a:pt x="20052" y="826761"/>
                      <a:pt x="64333" y="810837"/>
                    </a:cubicBezTo>
                    <a:cubicBezTo>
                      <a:pt x="73888" y="807395"/>
                      <a:pt x="78666" y="805700"/>
                      <a:pt x="85138" y="803799"/>
                    </a:cubicBezTo>
                    <a:cubicBezTo>
                      <a:pt x="136817" y="788696"/>
                      <a:pt x="829809" y="541911"/>
                      <a:pt x="1534719" y="332729"/>
                    </a:cubicBezTo>
                    <a:cubicBezTo>
                      <a:pt x="2327319" y="97553"/>
                      <a:pt x="2653986" y="52655"/>
                      <a:pt x="2770957" y="37912"/>
                    </a:cubicBezTo>
                    <a:cubicBezTo>
                      <a:pt x="2948854" y="15463"/>
                      <a:pt x="3097470" y="5188"/>
                      <a:pt x="3200006" y="51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13"/>
              <p:cNvSpPr/>
              <p:nvPr/>
            </p:nvSpPr>
            <p:spPr>
              <a:xfrm>
                <a:off x="7108717" y="2310310"/>
                <a:ext cx="492682" cy="685828"/>
              </a:xfrm>
              <a:custGeom>
                <a:avLst/>
                <a:gdLst/>
                <a:ahLst/>
                <a:cxnLst/>
                <a:rect l="l" t="t" r="r" b="b"/>
                <a:pathLst>
                  <a:path w="1428065" h="1987906" extrusionOk="0">
                    <a:moveTo>
                      <a:pt x="389553" y="775185"/>
                    </a:moveTo>
                    <a:cubicBezTo>
                      <a:pt x="645072" y="413946"/>
                      <a:pt x="1016380" y="136800"/>
                      <a:pt x="1428065" y="0"/>
                    </a:cubicBezTo>
                    <a:cubicBezTo>
                      <a:pt x="1204037" y="745185"/>
                      <a:pt x="806941" y="1471516"/>
                      <a:pt x="183556" y="1935138"/>
                    </a:cubicBezTo>
                    <a:cubicBezTo>
                      <a:pt x="-108949" y="2152642"/>
                      <a:pt x="25900" y="1637701"/>
                      <a:pt x="66277" y="1478297"/>
                    </a:cubicBezTo>
                    <a:cubicBezTo>
                      <a:pt x="129720" y="1227916"/>
                      <a:pt x="239397" y="987347"/>
                      <a:pt x="389502" y="775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13"/>
              <p:cNvSpPr/>
              <p:nvPr/>
            </p:nvSpPr>
            <p:spPr>
              <a:xfrm>
                <a:off x="7104636" y="2310310"/>
                <a:ext cx="496778" cy="685407"/>
              </a:xfrm>
              <a:custGeom>
                <a:avLst/>
                <a:gdLst/>
                <a:ahLst/>
                <a:cxnLst/>
                <a:rect l="l" t="t" r="r" b="b"/>
                <a:pathLst>
                  <a:path w="1439936" h="1986687" extrusionOk="0">
                    <a:moveTo>
                      <a:pt x="401424" y="775185"/>
                    </a:moveTo>
                    <a:cubicBezTo>
                      <a:pt x="580503" y="524393"/>
                      <a:pt x="771294" y="371205"/>
                      <a:pt x="862118" y="303447"/>
                    </a:cubicBezTo>
                    <a:cubicBezTo>
                      <a:pt x="1038320" y="171887"/>
                      <a:pt x="1234094" y="68426"/>
                      <a:pt x="1439936" y="0"/>
                    </a:cubicBezTo>
                    <a:cubicBezTo>
                      <a:pt x="1381785" y="68837"/>
                      <a:pt x="1294300" y="172092"/>
                      <a:pt x="1186781" y="297488"/>
                    </a:cubicBezTo>
                    <a:cubicBezTo>
                      <a:pt x="1093903" y="405778"/>
                      <a:pt x="1039347" y="468553"/>
                      <a:pt x="1002052" y="511910"/>
                    </a:cubicBezTo>
                    <a:cubicBezTo>
                      <a:pt x="774839" y="775750"/>
                      <a:pt x="661207" y="907670"/>
                      <a:pt x="586359" y="1018169"/>
                    </a:cubicBezTo>
                    <a:cubicBezTo>
                      <a:pt x="363050" y="1347764"/>
                      <a:pt x="74501" y="1961337"/>
                      <a:pt x="70545" y="1978546"/>
                    </a:cubicBezTo>
                    <a:cubicBezTo>
                      <a:pt x="70391" y="1979317"/>
                      <a:pt x="69312" y="1985070"/>
                      <a:pt x="65511" y="1986406"/>
                    </a:cubicBezTo>
                    <a:cubicBezTo>
                      <a:pt x="62429" y="1987536"/>
                      <a:pt x="58935" y="1985121"/>
                      <a:pt x="54312" y="1981834"/>
                    </a:cubicBezTo>
                    <a:cubicBezTo>
                      <a:pt x="42599" y="1973512"/>
                      <a:pt x="36743" y="1969351"/>
                      <a:pt x="36435" y="1969094"/>
                    </a:cubicBezTo>
                    <a:cubicBezTo>
                      <a:pt x="-69851" y="1867482"/>
                      <a:pt x="90220" y="1414597"/>
                      <a:pt x="90272" y="1414597"/>
                    </a:cubicBezTo>
                    <a:cubicBezTo>
                      <a:pt x="162242" y="1211015"/>
                      <a:pt x="232877" y="1011285"/>
                      <a:pt x="401424" y="775185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1275;p13"/>
              <p:cNvSpPr/>
              <p:nvPr/>
            </p:nvSpPr>
            <p:spPr>
              <a:xfrm>
                <a:off x="7555593" y="2300587"/>
                <a:ext cx="703061" cy="480854"/>
              </a:xfrm>
              <a:custGeom>
                <a:avLst/>
                <a:gdLst/>
                <a:ahLst/>
                <a:cxnLst/>
                <a:rect l="l" t="t" r="r" b="b"/>
                <a:pathLst>
                  <a:path w="2037857" h="1393779" extrusionOk="0">
                    <a:moveTo>
                      <a:pt x="785541" y="336969"/>
                    </a:moveTo>
                    <a:cubicBezTo>
                      <a:pt x="1157106" y="96656"/>
                      <a:pt x="1604802" y="-22524"/>
                      <a:pt x="2037858" y="3521"/>
                    </a:cubicBezTo>
                    <a:cubicBezTo>
                      <a:pt x="1920527" y="268748"/>
                      <a:pt x="1704153" y="646015"/>
                      <a:pt x="1312400" y="963024"/>
                    </a:cubicBezTo>
                    <a:cubicBezTo>
                      <a:pt x="1268940" y="998213"/>
                      <a:pt x="793247" y="1374453"/>
                      <a:pt x="245377" y="1393152"/>
                    </a:cubicBezTo>
                    <a:cubicBezTo>
                      <a:pt x="151831" y="1396337"/>
                      <a:pt x="52069" y="1389248"/>
                      <a:pt x="14619" y="1328014"/>
                    </a:cubicBezTo>
                    <a:cubicBezTo>
                      <a:pt x="-48875" y="1224142"/>
                      <a:pt x="108063" y="1028779"/>
                      <a:pt x="224007" y="869478"/>
                    </a:cubicBezTo>
                    <a:cubicBezTo>
                      <a:pt x="376013" y="660605"/>
                      <a:pt x="567266" y="478135"/>
                      <a:pt x="785541" y="3369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13"/>
              <p:cNvSpPr/>
              <p:nvPr/>
            </p:nvSpPr>
            <p:spPr>
              <a:xfrm>
                <a:off x="7554171" y="2299791"/>
                <a:ext cx="704471" cy="462986"/>
              </a:xfrm>
              <a:custGeom>
                <a:avLst/>
                <a:gdLst/>
                <a:ahLst/>
                <a:cxnLst/>
                <a:rect l="l" t="t" r="r" b="b"/>
                <a:pathLst>
                  <a:path w="2041944" h="1341989" extrusionOk="0">
                    <a:moveTo>
                      <a:pt x="32011" y="1341990"/>
                    </a:moveTo>
                    <a:cubicBezTo>
                      <a:pt x="381127" y="1080204"/>
                      <a:pt x="758034" y="814360"/>
                      <a:pt x="1163247" y="549749"/>
                    </a:cubicBezTo>
                    <a:cubicBezTo>
                      <a:pt x="1462790" y="354129"/>
                      <a:pt x="1756323" y="173201"/>
                      <a:pt x="2041944" y="5835"/>
                    </a:cubicBezTo>
                    <a:cubicBezTo>
                      <a:pt x="1871188" y="-7161"/>
                      <a:pt x="1661235" y="-1408"/>
                      <a:pt x="1430478" y="53713"/>
                    </a:cubicBezTo>
                    <a:cubicBezTo>
                      <a:pt x="1369758" y="68200"/>
                      <a:pt x="1076173" y="141454"/>
                      <a:pt x="750380" y="359164"/>
                    </a:cubicBezTo>
                    <a:cubicBezTo>
                      <a:pt x="617484" y="447984"/>
                      <a:pt x="526249" y="529406"/>
                      <a:pt x="495221" y="557712"/>
                    </a:cubicBezTo>
                    <a:cubicBezTo>
                      <a:pt x="370391" y="671549"/>
                      <a:pt x="161465" y="890132"/>
                      <a:pt x="12541" y="1215258"/>
                    </a:cubicBezTo>
                    <a:cubicBezTo>
                      <a:pt x="9408" y="1222039"/>
                      <a:pt x="6891" y="1227638"/>
                      <a:pt x="5298" y="1231286"/>
                    </a:cubicBezTo>
                    <a:cubicBezTo>
                      <a:pt x="2472" y="1239299"/>
                      <a:pt x="-763" y="1251680"/>
                      <a:pt x="161" y="1266783"/>
                    </a:cubicBezTo>
                    <a:cubicBezTo>
                      <a:pt x="367" y="1270482"/>
                      <a:pt x="829" y="1273358"/>
                      <a:pt x="1754" y="1279060"/>
                    </a:cubicBezTo>
                    <a:cubicBezTo>
                      <a:pt x="5144" y="1300225"/>
                      <a:pt x="7044" y="1312349"/>
                      <a:pt x="14442" y="1324010"/>
                    </a:cubicBezTo>
                    <a:cubicBezTo>
                      <a:pt x="17370" y="1328582"/>
                      <a:pt x="22610" y="1335414"/>
                      <a:pt x="32011" y="1341938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13"/>
              <p:cNvSpPr/>
              <p:nvPr/>
            </p:nvSpPr>
            <p:spPr>
              <a:xfrm>
                <a:off x="5566916" y="2412866"/>
                <a:ext cx="2491380" cy="2207055"/>
              </a:xfrm>
              <a:custGeom>
                <a:avLst/>
                <a:gdLst/>
                <a:ahLst/>
                <a:cxnLst/>
                <a:rect l="l" t="t" r="r" b="b"/>
                <a:pathLst>
                  <a:path w="7221390" h="6397262" extrusionOk="0">
                    <a:moveTo>
                      <a:pt x="7220142" y="37970"/>
                    </a:moveTo>
                    <a:cubicBezTo>
                      <a:pt x="7217932" y="34425"/>
                      <a:pt x="7213258" y="33244"/>
                      <a:pt x="7209662" y="35555"/>
                    </a:cubicBezTo>
                    <a:cubicBezTo>
                      <a:pt x="7200261" y="41412"/>
                      <a:pt x="6252470" y="634847"/>
                      <a:pt x="4896487" y="1709421"/>
                    </a:cubicBezTo>
                    <a:cubicBezTo>
                      <a:pt x="4745200" y="1829321"/>
                      <a:pt x="4584872" y="1958415"/>
                      <a:pt x="4416889" y="2096243"/>
                    </a:cubicBezTo>
                    <a:cubicBezTo>
                      <a:pt x="4450383" y="1945316"/>
                      <a:pt x="4690798" y="1005744"/>
                      <a:pt x="5663401" y="12901"/>
                    </a:cubicBezTo>
                    <a:cubicBezTo>
                      <a:pt x="5666330" y="9921"/>
                      <a:pt x="5666278" y="5093"/>
                      <a:pt x="5663298" y="2164"/>
                    </a:cubicBezTo>
                    <a:cubicBezTo>
                      <a:pt x="5660319" y="-764"/>
                      <a:pt x="5655542" y="-712"/>
                      <a:pt x="5652562" y="2267"/>
                    </a:cubicBezTo>
                    <a:cubicBezTo>
                      <a:pt x="4620420" y="1055933"/>
                      <a:pt x="4410160" y="2050626"/>
                      <a:pt x="4398139" y="2111654"/>
                    </a:cubicBezTo>
                    <a:cubicBezTo>
                      <a:pt x="4240687" y="2241006"/>
                      <a:pt x="4076455" y="2378166"/>
                      <a:pt x="3906571" y="2522672"/>
                    </a:cubicBezTo>
                    <a:cubicBezTo>
                      <a:pt x="3906058" y="2522826"/>
                      <a:pt x="3905750" y="2522980"/>
                      <a:pt x="3905544" y="2523032"/>
                    </a:cubicBezTo>
                    <a:cubicBezTo>
                      <a:pt x="3903438" y="2523802"/>
                      <a:pt x="3901845" y="2525395"/>
                      <a:pt x="3901075" y="2527347"/>
                    </a:cubicBezTo>
                    <a:cubicBezTo>
                      <a:pt x="3168938" y="3150372"/>
                      <a:pt x="2331441" y="3911327"/>
                      <a:pt x="1469028" y="4790230"/>
                    </a:cubicBezTo>
                    <a:cubicBezTo>
                      <a:pt x="1815626" y="4086553"/>
                      <a:pt x="3045905" y="402908"/>
                      <a:pt x="3058491" y="365304"/>
                    </a:cubicBezTo>
                    <a:cubicBezTo>
                      <a:pt x="3059827" y="361349"/>
                      <a:pt x="3057669" y="357034"/>
                      <a:pt x="3053662" y="355698"/>
                    </a:cubicBezTo>
                    <a:cubicBezTo>
                      <a:pt x="3049707" y="354414"/>
                      <a:pt x="3045392" y="356520"/>
                      <a:pt x="3044056" y="360527"/>
                    </a:cubicBezTo>
                    <a:cubicBezTo>
                      <a:pt x="3031367" y="398541"/>
                      <a:pt x="1772526" y="4167667"/>
                      <a:pt x="1443702" y="4806823"/>
                    </a:cubicBezTo>
                    <a:cubicBezTo>
                      <a:pt x="1442264" y="4809597"/>
                      <a:pt x="1442726" y="4812884"/>
                      <a:pt x="1444627" y="4815145"/>
                    </a:cubicBezTo>
                    <a:cubicBezTo>
                      <a:pt x="966467" y="5303322"/>
                      <a:pt x="481013" y="5827612"/>
                      <a:pt x="1827" y="6384677"/>
                    </a:cubicBezTo>
                    <a:cubicBezTo>
                      <a:pt x="-896" y="6387862"/>
                      <a:pt x="-537" y="6392639"/>
                      <a:pt x="2648" y="6395413"/>
                    </a:cubicBezTo>
                    <a:cubicBezTo>
                      <a:pt x="4087" y="6396646"/>
                      <a:pt x="5833" y="6397262"/>
                      <a:pt x="7631" y="6397262"/>
                    </a:cubicBezTo>
                    <a:cubicBezTo>
                      <a:pt x="9789" y="6397262"/>
                      <a:pt x="11895" y="6396389"/>
                      <a:pt x="13385" y="6394642"/>
                    </a:cubicBezTo>
                    <a:cubicBezTo>
                      <a:pt x="149466" y="6236421"/>
                      <a:pt x="286061" y="6080921"/>
                      <a:pt x="422810" y="5928093"/>
                    </a:cubicBezTo>
                    <a:cubicBezTo>
                      <a:pt x="423786" y="5928555"/>
                      <a:pt x="424865" y="5928813"/>
                      <a:pt x="425995" y="5928813"/>
                    </a:cubicBezTo>
                    <a:cubicBezTo>
                      <a:pt x="427485" y="5928813"/>
                      <a:pt x="428975" y="5928350"/>
                      <a:pt x="430310" y="5927477"/>
                    </a:cubicBezTo>
                    <a:cubicBezTo>
                      <a:pt x="782919" y="5683517"/>
                      <a:pt x="5044846" y="3697625"/>
                      <a:pt x="5087843" y="3677590"/>
                    </a:cubicBezTo>
                    <a:cubicBezTo>
                      <a:pt x="5091644" y="3675792"/>
                      <a:pt x="5093288" y="3671271"/>
                      <a:pt x="5091542" y="3667521"/>
                    </a:cubicBezTo>
                    <a:cubicBezTo>
                      <a:pt x="5089744" y="3663720"/>
                      <a:pt x="5085274" y="3662128"/>
                      <a:pt x="5081473" y="3663823"/>
                    </a:cubicBezTo>
                    <a:cubicBezTo>
                      <a:pt x="5039452" y="3683395"/>
                      <a:pt x="969395" y="5579851"/>
                      <a:pt x="452246" y="5895319"/>
                    </a:cubicBezTo>
                    <a:cubicBezTo>
                      <a:pt x="1665881" y="4542931"/>
                      <a:pt x="2893026" y="3405068"/>
                      <a:pt x="3914431" y="2536028"/>
                    </a:cubicBezTo>
                    <a:cubicBezTo>
                      <a:pt x="4022310" y="2497603"/>
                      <a:pt x="6407096" y="1650345"/>
                      <a:pt x="7177761" y="1548374"/>
                    </a:cubicBezTo>
                    <a:cubicBezTo>
                      <a:pt x="7181922" y="1547809"/>
                      <a:pt x="7184850" y="1544007"/>
                      <a:pt x="7184285" y="1539846"/>
                    </a:cubicBezTo>
                    <a:cubicBezTo>
                      <a:pt x="7183720" y="1535685"/>
                      <a:pt x="7179816" y="1532963"/>
                      <a:pt x="7175757" y="1533322"/>
                    </a:cubicBezTo>
                    <a:cubicBezTo>
                      <a:pt x="6445881" y="1629848"/>
                      <a:pt x="4274181" y="2392498"/>
                      <a:pt x="3946949" y="2508340"/>
                    </a:cubicBezTo>
                    <a:cubicBezTo>
                      <a:pt x="4106507" y="2372875"/>
                      <a:pt x="4261030" y="2243986"/>
                      <a:pt x="4409543" y="2121980"/>
                    </a:cubicBezTo>
                    <a:cubicBezTo>
                      <a:pt x="4409800" y="2121774"/>
                      <a:pt x="4410005" y="2121620"/>
                      <a:pt x="4410262" y="2121415"/>
                    </a:cubicBezTo>
                    <a:cubicBezTo>
                      <a:pt x="4584101" y="1978604"/>
                      <a:pt x="4749720" y="1845194"/>
                      <a:pt x="4905836" y="1721493"/>
                    </a:cubicBezTo>
                    <a:cubicBezTo>
                      <a:pt x="6261203" y="647330"/>
                      <a:pt x="7208429" y="54306"/>
                      <a:pt x="7217830" y="48398"/>
                    </a:cubicBezTo>
                    <a:cubicBezTo>
                      <a:pt x="7221375" y="46189"/>
                      <a:pt x="7222453" y="41514"/>
                      <a:pt x="7220245" y="37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8" name="Google Shape;1278;p13"/>
            <p:cNvGrpSpPr/>
            <p:nvPr/>
          </p:nvGrpSpPr>
          <p:grpSpPr>
            <a:xfrm rot="-5181461">
              <a:off x="235716" y="4604464"/>
              <a:ext cx="734575" cy="781853"/>
              <a:chOff x="1968758" y="830460"/>
              <a:chExt cx="2298812" cy="2446767"/>
            </a:xfrm>
          </p:grpSpPr>
          <p:sp>
            <p:nvSpPr>
              <p:cNvPr id="1279" name="Google Shape;1279;p13"/>
              <p:cNvSpPr/>
              <p:nvPr/>
            </p:nvSpPr>
            <p:spPr>
              <a:xfrm rot="-1747443">
                <a:off x="2561744" y="1964455"/>
                <a:ext cx="1561073" cy="982072"/>
              </a:xfrm>
              <a:custGeom>
                <a:avLst/>
                <a:gdLst/>
                <a:ahLst/>
                <a:cxnLst/>
                <a:rect l="l" t="t" r="r" b="b"/>
                <a:pathLst>
                  <a:path w="3896296" h="2451163" extrusionOk="0">
                    <a:moveTo>
                      <a:pt x="0" y="0"/>
                    </a:moveTo>
                    <a:lnTo>
                      <a:pt x="3896296" y="0"/>
                    </a:lnTo>
                    <a:lnTo>
                      <a:pt x="3896296" y="2451164"/>
                    </a:lnTo>
                    <a:lnTo>
                      <a:pt x="0" y="24511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0" name="Google Shape;1280;p13"/>
              <p:cNvSpPr/>
              <p:nvPr/>
            </p:nvSpPr>
            <p:spPr>
              <a:xfrm rot="-1747443">
                <a:off x="2118971" y="1150394"/>
                <a:ext cx="1561073" cy="982072"/>
              </a:xfrm>
              <a:custGeom>
                <a:avLst/>
                <a:gdLst/>
                <a:ahLst/>
                <a:cxnLst/>
                <a:rect l="l" t="t" r="r" b="b"/>
                <a:pathLst>
                  <a:path w="3896296" h="2451163" extrusionOk="0">
                    <a:moveTo>
                      <a:pt x="0" y="0"/>
                    </a:moveTo>
                    <a:lnTo>
                      <a:pt x="3896297" y="0"/>
                    </a:lnTo>
                    <a:lnTo>
                      <a:pt x="3896297" y="2451164"/>
                    </a:lnTo>
                    <a:lnTo>
                      <a:pt x="0" y="24511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13"/>
              <p:cNvSpPr/>
              <p:nvPr/>
            </p:nvSpPr>
            <p:spPr>
              <a:xfrm rot="-1718335">
                <a:off x="2425956" y="1475256"/>
                <a:ext cx="22648" cy="1913601"/>
              </a:xfrm>
              <a:custGeom>
                <a:avLst/>
                <a:gdLst/>
                <a:ahLst/>
                <a:cxnLst/>
                <a:rect l="l" t="t" r="r" b="b"/>
                <a:pathLst>
                  <a:path w="56388" h="4764501" extrusionOk="0">
                    <a:moveTo>
                      <a:pt x="0" y="0"/>
                    </a:moveTo>
                    <a:lnTo>
                      <a:pt x="56388" y="0"/>
                    </a:lnTo>
                    <a:lnTo>
                      <a:pt x="56388" y="4764502"/>
                    </a:lnTo>
                    <a:lnTo>
                      <a:pt x="0" y="47645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13"/>
              <p:cNvSpPr/>
              <p:nvPr/>
            </p:nvSpPr>
            <p:spPr>
              <a:xfrm>
                <a:off x="2421208" y="1620381"/>
                <a:ext cx="1423302" cy="908913"/>
              </a:xfrm>
              <a:custGeom>
                <a:avLst/>
                <a:gdLst/>
                <a:ahLst/>
                <a:cxnLst/>
                <a:rect l="l" t="t" r="r" b="b"/>
                <a:pathLst>
                  <a:path w="3558254" h="2272283" extrusionOk="0">
                    <a:moveTo>
                      <a:pt x="0" y="1905952"/>
                    </a:moveTo>
                    <a:cubicBezTo>
                      <a:pt x="1131475" y="1270635"/>
                      <a:pt x="2262950" y="635318"/>
                      <a:pt x="3394424" y="0"/>
                    </a:cubicBezTo>
                    <a:cubicBezTo>
                      <a:pt x="3423857" y="43339"/>
                      <a:pt x="3454908" y="94393"/>
                      <a:pt x="3484245" y="153257"/>
                    </a:cubicBezTo>
                    <a:cubicBezTo>
                      <a:pt x="3516725" y="218218"/>
                      <a:pt x="3540538" y="279083"/>
                      <a:pt x="3558254" y="332899"/>
                    </a:cubicBezTo>
                    <a:cubicBezTo>
                      <a:pt x="2437924" y="979360"/>
                      <a:pt x="1317593" y="1625822"/>
                      <a:pt x="197263" y="2272284"/>
                    </a:cubicBezTo>
                    <a:cubicBezTo>
                      <a:pt x="131540" y="2150174"/>
                      <a:pt x="65723" y="2028063"/>
                      <a:pt x="0" y="190585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13"/>
              <p:cNvSpPr/>
              <p:nvPr/>
            </p:nvSpPr>
            <p:spPr>
              <a:xfrm>
                <a:off x="3338400" y="830460"/>
                <a:ext cx="448306" cy="803292"/>
              </a:xfrm>
              <a:custGeom>
                <a:avLst/>
                <a:gdLst/>
                <a:ahLst/>
                <a:cxnLst/>
                <a:rect l="l" t="t" r="r" b="b"/>
                <a:pathLst>
                  <a:path w="1120764" h="2008230" extrusionOk="0">
                    <a:moveTo>
                      <a:pt x="1106689" y="2008230"/>
                    </a:moveTo>
                    <a:cubicBezTo>
                      <a:pt x="1101736" y="2008230"/>
                      <a:pt x="1096878" y="2005658"/>
                      <a:pt x="1094402" y="2000896"/>
                    </a:cubicBezTo>
                    <a:lnTo>
                      <a:pt x="1789" y="20934"/>
                    </a:lnTo>
                    <a:cubicBezTo>
                      <a:pt x="-2021" y="14171"/>
                      <a:pt x="455" y="5504"/>
                      <a:pt x="7313" y="1789"/>
                    </a:cubicBezTo>
                    <a:cubicBezTo>
                      <a:pt x="14076" y="-2021"/>
                      <a:pt x="22648" y="455"/>
                      <a:pt x="26459" y="7313"/>
                    </a:cubicBezTo>
                    <a:lnTo>
                      <a:pt x="1118976" y="1987370"/>
                    </a:lnTo>
                    <a:cubicBezTo>
                      <a:pt x="1122786" y="1994133"/>
                      <a:pt x="1120310" y="2002801"/>
                      <a:pt x="1113452" y="2006516"/>
                    </a:cubicBezTo>
                    <a:cubicBezTo>
                      <a:pt x="1111261" y="2007754"/>
                      <a:pt x="1108975" y="2008230"/>
                      <a:pt x="1106689" y="20082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13"/>
              <p:cNvSpPr/>
              <p:nvPr/>
            </p:nvSpPr>
            <p:spPr>
              <a:xfrm>
                <a:off x="3840993" y="1748050"/>
                <a:ext cx="426578" cy="765624"/>
              </a:xfrm>
              <a:custGeom>
                <a:avLst/>
                <a:gdLst/>
                <a:ahLst/>
                <a:cxnLst/>
                <a:rect l="l" t="t" r="r" b="b"/>
                <a:pathLst>
                  <a:path w="1066444" h="1914061" extrusionOk="0">
                    <a:moveTo>
                      <a:pt x="1052430" y="1914061"/>
                    </a:moveTo>
                    <a:cubicBezTo>
                      <a:pt x="1047477" y="1914061"/>
                      <a:pt x="1042619" y="1911394"/>
                      <a:pt x="1040047" y="1906727"/>
                    </a:cubicBezTo>
                    <a:lnTo>
                      <a:pt x="1727" y="20872"/>
                    </a:lnTo>
                    <a:cubicBezTo>
                      <a:pt x="-1988" y="14014"/>
                      <a:pt x="489" y="5442"/>
                      <a:pt x="7251" y="1727"/>
                    </a:cubicBezTo>
                    <a:cubicBezTo>
                      <a:pt x="14014" y="-1988"/>
                      <a:pt x="22587" y="489"/>
                      <a:pt x="26397" y="7252"/>
                    </a:cubicBezTo>
                    <a:lnTo>
                      <a:pt x="1064717" y="1893106"/>
                    </a:lnTo>
                    <a:cubicBezTo>
                      <a:pt x="1068432" y="1899964"/>
                      <a:pt x="1065955" y="1908537"/>
                      <a:pt x="1059193" y="1912251"/>
                    </a:cubicBezTo>
                    <a:cubicBezTo>
                      <a:pt x="1057002" y="1913394"/>
                      <a:pt x="1054716" y="1913966"/>
                      <a:pt x="1052430" y="19139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13"/>
              <p:cNvSpPr/>
              <p:nvPr/>
            </p:nvSpPr>
            <p:spPr>
              <a:xfrm>
                <a:off x="3418550" y="1744076"/>
                <a:ext cx="245197" cy="201102"/>
              </a:xfrm>
              <a:custGeom>
                <a:avLst/>
                <a:gdLst/>
                <a:ahLst/>
                <a:cxnLst/>
                <a:rect l="l" t="t" r="r" b="b"/>
                <a:pathLst>
                  <a:path w="612992" h="502755" extrusionOk="0">
                    <a:moveTo>
                      <a:pt x="122135" y="502660"/>
                    </a:moveTo>
                    <a:cubicBezTo>
                      <a:pt x="119753" y="502660"/>
                      <a:pt x="117277" y="501993"/>
                      <a:pt x="115086" y="500755"/>
                    </a:cubicBezTo>
                    <a:cubicBezTo>
                      <a:pt x="110705" y="498183"/>
                      <a:pt x="108038" y="493611"/>
                      <a:pt x="108038" y="488563"/>
                    </a:cubicBezTo>
                    <a:cubicBezTo>
                      <a:pt x="108038" y="446177"/>
                      <a:pt x="32028" y="334448"/>
                      <a:pt x="2786" y="294920"/>
                    </a:cubicBezTo>
                    <a:cubicBezTo>
                      <a:pt x="405" y="291681"/>
                      <a:pt x="-547" y="287586"/>
                      <a:pt x="310" y="283680"/>
                    </a:cubicBezTo>
                    <a:cubicBezTo>
                      <a:pt x="1072" y="279775"/>
                      <a:pt x="3548" y="276346"/>
                      <a:pt x="6977" y="274346"/>
                    </a:cubicBezTo>
                    <a:lnTo>
                      <a:pt x="471988" y="1931"/>
                    </a:lnTo>
                    <a:cubicBezTo>
                      <a:pt x="476941" y="-927"/>
                      <a:pt x="483227" y="-641"/>
                      <a:pt x="487800" y="2979"/>
                    </a:cubicBezTo>
                    <a:cubicBezTo>
                      <a:pt x="524090" y="31173"/>
                      <a:pt x="553808" y="65844"/>
                      <a:pt x="576001" y="105944"/>
                    </a:cubicBezTo>
                    <a:cubicBezTo>
                      <a:pt x="593813" y="138043"/>
                      <a:pt x="606195" y="172714"/>
                      <a:pt x="612767" y="208909"/>
                    </a:cubicBezTo>
                    <a:cubicBezTo>
                      <a:pt x="613815" y="214814"/>
                      <a:pt x="611148" y="220625"/>
                      <a:pt x="606005" y="223673"/>
                    </a:cubicBezTo>
                    <a:lnTo>
                      <a:pt x="129278" y="500850"/>
                    </a:lnTo>
                    <a:cubicBezTo>
                      <a:pt x="127088" y="502089"/>
                      <a:pt x="124611" y="502755"/>
                      <a:pt x="122230" y="502755"/>
                    </a:cubicBezTo>
                    <a:close/>
                    <a:moveTo>
                      <a:pt x="34695" y="290824"/>
                    </a:moveTo>
                    <a:cubicBezTo>
                      <a:pt x="58793" y="324447"/>
                      <a:pt x="117944" y="410553"/>
                      <a:pt x="132803" y="466084"/>
                    </a:cubicBezTo>
                    <a:lnTo>
                      <a:pt x="583145" y="204337"/>
                    </a:lnTo>
                    <a:cubicBezTo>
                      <a:pt x="576763" y="174619"/>
                      <a:pt x="566095" y="146234"/>
                      <a:pt x="551331" y="119660"/>
                    </a:cubicBezTo>
                    <a:cubicBezTo>
                      <a:pt x="532758" y="86227"/>
                      <a:pt x="507516" y="55842"/>
                      <a:pt x="477893" y="31268"/>
                    </a:cubicBezTo>
                    <a:lnTo>
                      <a:pt x="34695" y="29091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13"/>
              <p:cNvSpPr/>
              <p:nvPr/>
            </p:nvSpPr>
            <p:spPr>
              <a:xfrm>
                <a:off x="2526930" y="2244157"/>
                <a:ext cx="246938" cy="199204"/>
              </a:xfrm>
              <a:custGeom>
                <a:avLst/>
                <a:gdLst/>
                <a:ahLst/>
                <a:cxnLst/>
                <a:rect l="l" t="t" r="r" b="b"/>
                <a:pathLst>
                  <a:path w="617345" h="498010" extrusionOk="0">
                    <a:moveTo>
                      <a:pt x="125570" y="498010"/>
                    </a:moveTo>
                    <a:cubicBezTo>
                      <a:pt x="122331" y="498010"/>
                      <a:pt x="119092" y="496867"/>
                      <a:pt x="116521" y="494677"/>
                    </a:cubicBezTo>
                    <a:cubicBezTo>
                      <a:pt x="88327" y="470864"/>
                      <a:pt x="64514" y="442956"/>
                      <a:pt x="45464" y="411523"/>
                    </a:cubicBezTo>
                    <a:cubicBezTo>
                      <a:pt x="21842" y="372471"/>
                      <a:pt x="6602" y="329418"/>
                      <a:pt x="125" y="283793"/>
                    </a:cubicBezTo>
                    <a:cubicBezTo>
                      <a:pt x="-637" y="278078"/>
                      <a:pt x="2125" y="272458"/>
                      <a:pt x="7079" y="269601"/>
                    </a:cubicBezTo>
                    <a:lnTo>
                      <a:pt x="474851" y="1853"/>
                    </a:lnTo>
                    <a:cubicBezTo>
                      <a:pt x="478280" y="-147"/>
                      <a:pt x="482471" y="-528"/>
                      <a:pt x="486281" y="710"/>
                    </a:cubicBezTo>
                    <a:cubicBezTo>
                      <a:pt x="490091" y="1948"/>
                      <a:pt x="493139" y="4806"/>
                      <a:pt x="494759" y="8425"/>
                    </a:cubicBezTo>
                    <a:cubicBezTo>
                      <a:pt x="514475" y="53478"/>
                      <a:pt x="573530" y="175018"/>
                      <a:pt x="610297" y="196068"/>
                    </a:cubicBezTo>
                    <a:cubicBezTo>
                      <a:pt x="614678" y="198544"/>
                      <a:pt x="617345" y="203211"/>
                      <a:pt x="617345" y="208260"/>
                    </a:cubicBezTo>
                    <a:cubicBezTo>
                      <a:pt x="617345" y="213308"/>
                      <a:pt x="614678" y="217975"/>
                      <a:pt x="610297" y="220452"/>
                    </a:cubicBezTo>
                    <a:lnTo>
                      <a:pt x="132618" y="496010"/>
                    </a:lnTo>
                    <a:cubicBezTo>
                      <a:pt x="130427" y="497248"/>
                      <a:pt x="127951" y="497915"/>
                      <a:pt x="125570" y="497915"/>
                    </a:cubicBezTo>
                    <a:close/>
                    <a:moveTo>
                      <a:pt x="29462" y="289222"/>
                    </a:moveTo>
                    <a:cubicBezTo>
                      <a:pt x="36035" y="327608"/>
                      <a:pt x="49560" y="363803"/>
                      <a:pt x="69563" y="396950"/>
                    </a:cubicBezTo>
                    <a:cubicBezTo>
                      <a:pt x="85279" y="422858"/>
                      <a:pt x="104615" y="446290"/>
                      <a:pt x="127189" y="466673"/>
                    </a:cubicBezTo>
                    <a:lnTo>
                      <a:pt x="578388" y="206355"/>
                    </a:lnTo>
                    <a:cubicBezTo>
                      <a:pt x="537716" y="165778"/>
                      <a:pt x="492377" y="71671"/>
                      <a:pt x="475232" y="34048"/>
                    </a:cubicBezTo>
                    <a:lnTo>
                      <a:pt x="29367" y="28922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13"/>
              <p:cNvSpPr/>
              <p:nvPr/>
            </p:nvSpPr>
            <p:spPr>
              <a:xfrm>
                <a:off x="2759926" y="1878628"/>
                <a:ext cx="667979" cy="426186"/>
              </a:xfrm>
              <a:custGeom>
                <a:avLst/>
                <a:gdLst/>
                <a:ahLst/>
                <a:cxnLst/>
                <a:rect l="l" t="t" r="r" b="b"/>
                <a:pathLst>
                  <a:path w="1669947" h="1065466" extrusionOk="0">
                    <a:moveTo>
                      <a:pt x="131642" y="1065466"/>
                    </a:moveTo>
                    <a:cubicBezTo>
                      <a:pt x="120593" y="1065466"/>
                      <a:pt x="116117" y="1052988"/>
                      <a:pt x="108592" y="1032414"/>
                    </a:cubicBezTo>
                    <a:cubicBezTo>
                      <a:pt x="100781" y="1010793"/>
                      <a:pt x="88970" y="978217"/>
                      <a:pt x="70206" y="946880"/>
                    </a:cubicBezTo>
                    <a:cubicBezTo>
                      <a:pt x="69349" y="945642"/>
                      <a:pt x="60110" y="932116"/>
                      <a:pt x="3150" y="861441"/>
                    </a:cubicBezTo>
                    <a:cubicBezTo>
                      <a:pt x="483" y="858202"/>
                      <a:pt x="-565" y="853916"/>
                      <a:pt x="293" y="849820"/>
                    </a:cubicBezTo>
                    <a:cubicBezTo>
                      <a:pt x="1055" y="845724"/>
                      <a:pt x="3722" y="842200"/>
                      <a:pt x="7341" y="840200"/>
                    </a:cubicBezTo>
                    <a:lnTo>
                      <a:pt x="1536294" y="1714"/>
                    </a:lnTo>
                    <a:cubicBezTo>
                      <a:pt x="1540009" y="-286"/>
                      <a:pt x="1544486" y="-572"/>
                      <a:pt x="1548391" y="1047"/>
                    </a:cubicBezTo>
                    <a:cubicBezTo>
                      <a:pt x="1552296" y="2667"/>
                      <a:pt x="1555344" y="5905"/>
                      <a:pt x="1556582" y="10001"/>
                    </a:cubicBezTo>
                    <a:cubicBezTo>
                      <a:pt x="1566393" y="42195"/>
                      <a:pt x="1580109" y="73152"/>
                      <a:pt x="1597445" y="101917"/>
                    </a:cubicBezTo>
                    <a:cubicBezTo>
                      <a:pt x="1616209" y="133159"/>
                      <a:pt x="1639164" y="161829"/>
                      <a:pt x="1665548" y="187071"/>
                    </a:cubicBezTo>
                    <a:cubicBezTo>
                      <a:pt x="1668787" y="190119"/>
                      <a:pt x="1670406" y="194595"/>
                      <a:pt x="1669835" y="199072"/>
                    </a:cubicBezTo>
                    <a:cubicBezTo>
                      <a:pt x="1669263" y="203549"/>
                      <a:pt x="1666596" y="207454"/>
                      <a:pt x="1662691" y="209550"/>
                    </a:cubicBezTo>
                    <a:cubicBezTo>
                      <a:pt x="450825" y="879538"/>
                      <a:pt x="166599" y="1042130"/>
                      <a:pt x="144596" y="1059084"/>
                    </a:cubicBezTo>
                    <a:cubicBezTo>
                      <a:pt x="142501" y="1061751"/>
                      <a:pt x="139548" y="1063942"/>
                      <a:pt x="136691" y="1064704"/>
                    </a:cubicBezTo>
                    <a:cubicBezTo>
                      <a:pt x="134881" y="1065180"/>
                      <a:pt x="133166" y="1065466"/>
                      <a:pt x="131642" y="1065466"/>
                    </a:cubicBezTo>
                    <a:close/>
                    <a:moveTo>
                      <a:pt x="94304" y="932306"/>
                    </a:moveTo>
                    <a:cubicBezTo>
                      <a:pt x="114593" y="966025"/>
                      <a:pt x="126880" y="1000220"/>
                      <a:pt x="135167" y="1022889"/>
                    </a:cubicBezTo>
                    <a:cubicBezTo>
                      <a:pt x="136119" y="1025652"/>
                      <a:pt x="137167" y="1028509"/>
                      <a:pt x="138119" y="1031176"/>
                    </a:cubicBezTo>
                    <a:cubicBezTo>
                      <a:pt x="196793" y="992505"/>
                      <a:pt x="456064" y="844581"/>
                      <a:pt x="1632592" y="194119"/>
                    </a:cubicBezTo>
                    <a:cubicBezTo>
                      <a:pt x="1610018" y="170592"/>
                      <a:pt x="1590111" y="144589"/>
                      <a:pt x="1573251" y="116586"/>
                    </a:cubicBezTo>
                    <a:cubicBezTo>
                      <a:pt x="1557726" y="90678"/>
                      <a:pt x="1544867" y="63246"/>
                      <a:pt x="1534961" y="34766"/>
                    </a:cubicBezTo>
                    <a:lnTo>
                      <a:pt x="35630" y="856964"/>
                    </a:lnTo>
                    <a:cubicBezTo>
                      <a:pt x="76016" y="907065"/>
                      <a:pt x="89542" y="924782"/>
                      <a:pt x="94019" y="932497"/>
                    </a:cubicBezTo>
                    <a:lnTo>
                      <a:pt x="94304" y="9323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1288;p13"/>
              <p:cNvSpPr/>
              <p:nvPr/>
            </p:nvSpPr>
            <p:spPr>
              <a:xfrm>
                <a:off x="3159804" y="1930816"/>
                <a:ext cx="193990" cy="115112"/>
              </a:xfrm>
              <a:custGeom>
                <a:avLst/>
                <a:gdLst/>
                <a:ahLst/>
                <a:cxnLst/>
                <a:rect l="l" t="t" r="r" b="b"/>
                <a:pathLst>
                  <a:path w="484975" h="287779" extrusionOk="0">
                    <a:moveTo>
                      <a:pt x="14126" y="287779"/>
                    </a:moveTo>
                    <a:cubicBezTo>
                      <a:pt x="9268" y="287779"/>
                      <a:pt x="4506" y="285207"/>
                      <a:pt x="1839" y="280635"/>
                    </a:cubicBezTo>
                    <a:cubicBezTo>
                      <a:pt x="-1971" y="273873"/>
                      <a:pt x="315" y="265300"/>
                      <a:pt x="7078" y="261395"/>
                    </a:cubicBezTo>
                    <a:lnTo>
                      <a:pt x="463897" y="1839"/>
                    </a:lnTo>
                    <a:cubicBezTo>
                      <a:pt x="470659" y="-1971"/>
                      <a:pt x="479232" y="315"/>
                      <a:pt x="483137" y="7077"/>
                    </a:cubicBezTo>
                    <a:cubicBezTo>
                      <a:pt x="486947" y="13840"/>
                      <a:pt x="484661" y="22413"/>
                      <a:pt x="477898" y="26318"/>
                    </a:cubicBezTo>
                    <a:lnTo>
                      <a:pt x="21079" y="285874"/>
                    </a:lnTo>
                    <a:cubicBezTo>
                      <a:pt x="18889" y="287112"/>
                      <a:pt x="16507" y="287684"/>
                      <a:pt x="14126" y="2876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13"/>
              <p:cNvSpPr/>
              <p:nvPr/>
            </p:nvSpPr>
            <p:spPr>
              <a:xfrm>
                <a:off x="2826285" y="2117607"/>
                <a:ext cx="194958" cy="117919"/>
              </a:xfrm>
              <a:custGeom>
                <a:avLst/>
                <a:gdLst/>
                <a:ahLst/>
                <a:cxnLst/>
                <a:rect l="l" t="t" r="r" b="b"/>
                <a:pathLst>
                  <a:path w="487394" h="294798" extrusionOk="0">
                    <a:moveTo>
                      <a:pt x="14097" y="294799"/>
                    </a:moveTo>
                    <a:cubicBezTo>
                      <a:pt x="9239" y="294799"/>
                      <a:pt x="4477" y="292322"/>
                      <a:pt x="1905" y="287751"/>
                    </a:cubicBezTo>
                    <a:cubicBezTo>
                      <a:pt x="-2000" y="280988"/>
                      <a:pt x="286" y="272415"/>
                      <a:pt x="7049" y="268510"/>
                    </a:cubicBezTo>
                    <a:lnTo>
                      <a:pt x="466249" y="1905"/>
                    </a:lnTo>
                    <a:cubicBezTo>
                      <a:pt x="472917" y="-2000"/>
                      <a:pt x="481584" y="286"/>
                      <a:pt x="485489" y="7049"/>
                    </a:cubicBezTo>
                    <a:cubicBezTo>
                      <a:pt x="489395" y="13811"/>
                      <a:pt x="487109" y="22384"/>
                      <a:pt x="480346" y="26289"/>
                    </a:cubicBezTo>
                    <a:lnTo>
                      <a:pt x="21146" y="292894"/>
                    </a:lnTo>
                    <a:cubicBezTo>
                      <a:pt x="18955" y="294227"/>
                      <a:pt x="16478" y="294799"/>
                      <a:pt x="14097" y="2947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1290;p13"/>
              <p:cNvSpPr/>
              <p:nvPr/>
            </p:nvSpPr>
            <p:spPr>
              <a:xfrm>
                <a:off x="3035615" y="2083761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7" y="28956"/>
                      <a:pt x="136207" y="64579"/>
                    </a:cubicBezTo>
                    <a:cubicBezTo>
                      <a:pt x="136207" y="100203"/>
                      <a:pt x="105632" y="129159"/>
                      <a:pt x="68104" y="129159"/>
                    </a:cubicBezTo>
                    <a:close/>
                    <a:moveTo>
                      <a:pt x="68104" y="28194"/>
                    </a:moveTo>
                    <a:cubicBezTo>
                      <a:pt x="46101" y="28194"/>
                      <a:pt x="28194" y="44577"/>
                      <a:pt x="28194" y="64579"/>
                    </a:cubicBezTo>
                    <a:cubicBezTo>
                      <a:pt x="28194" y="84582"/>
                      <a:pt x="46101" y="100965"/>
                      <a:pt x="68104" y="100965"/>
                    </a:cubicBezTo>
                    <a:cubicBezTo>
                      <a:pt x="90106" y="100965"/>
                      <a:pt x="108013" y="84677"/>
                      <a:pt x="108013" y="64579"/>
                    </a:cubicBezTo>
                    <a:cubicBezTo>
                      <a:pt x="108013" y="44482"/>
                      <a:pt x="90106" y="28194"/>
                      <a:pt x="68104" y="281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1" name="Google Shape;1291;p13"/>
              <p:cNvSpPr/>
              <p:nvPr/>
            </p:nvSpPr>
            <p:spPr>
              <a:xfrm>
                <a:off x="3096323" y="2046367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7" y="28956"/>
                      <a:pt x="136207" y="64579"/>
                    </a:cubicBezTo>
                    <a:cubicBezTo>
                      <a:pt x="136207" y="100203"/>
                      <a:pt x="105632" y="129159"/>
                      <a:pt x="68104" y="129159"/>
                    </a:cubicBezTo>
                    <a:close/>
                    <a:moveTo>
                      <a:pt x="68104" y="28099"/>
                    </a:moveTo>
                    <a:cubicBezTo>
                      <a:pt x="46101" y="28099"/>
                      <a:pt x="28194" y="44387"/>
                      <a:pt x="28194" y="64484"/>
                    </a:cubicBezTo>
                    <a:cubicBezTo>
                      <a:pt x="28194" y="84582"/>
                      <a:pt x="46101" y="100870"/>
                      <a:pt x="68104" y="100870"/>
                    </a:cubicBezTo>
                    <a:cubicBezTo>
                      <a:pt x="90106" y="100870"/>
                      <a:pt x="108013" y="84582"/>
                      <a:pt x="108013" y="64484"/>
                    </a:cubicBezTo>
                    <a:cubicBezTo>
                      <a:pt x="108013" y="44387"/>
                      <a:pt x="90106" y="28099"/>
                      <a:pt x="68104" y="280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1292;p13"/>
              <p:cNvSpPr/>
              <p:nvPr/>
            </p:nvSpPr>
            <p:spPr>
              <a:xfrm>
                <a:off x="2616916" y="2322282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8" y="28956"/>
                      <a:pt x="136208" y="64579"/>
                    </a:cubicBezTo>
                    <a:cubicBezTo>
                      <a:pt x="136208" y="100203"/>
                      <a:pt x="105632" y="129159"/>
                      <a:pt x="68104" y="129159"/>
                    </a:cubicBezTo>
                    <a:close/>
                    <a:moveTo>
                      <a:pt x="68104" y="28099"/>
                    </a:moveTo>
                    <a:cubicBezTo>
                      <a:pt x="46101" y="28099"/>
                      <a:pt x="28194" y="44482"/>
                      <a:pt x="28194" y="64484"/>
                    </a:cubicBezTo>
                    <a:cubicBezTo>
                      <a:pt x="28194" y="84487"/>
                      <a:pt x="46101" y="100870"/>
                      <a:pt x="68104" y="100870"/>
                    </a:cubicBezTo>
                    <a:cubicBezTo>
                      <a:pt x="90107" y="100870"/>
                      <a:pt x="108014" y="84582"/>
                      <a:pt x="108014" y="64484"/>
                    </a:cubicBezTo>
                    <a:cubicBezTo>
                      <a:pt x="108014" y="44387"/>
                      <a:pt x="90107" y="28099"/>
                      <a:pt x="68104" y="280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13"/>
              <p:cNvSpPr/>
              <p:nvPr/>
            </p:nvSpPr>
            <p:spPr>
              <a:xfrm>
                <a:off x="3518303" y="1814677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7" y="28956"/>
                      <a:pt x="136207" y="64579"/>
                    </a:cubicBezTo>
                    <a:cubicBezTo>
                      <a:pt x="136207" y="100203"/>
                      <a:pt x="105632" y="129159"/>
                      <a:pt x="68104" y="129159"/>
                    </a:cubicBezTo>
                    <a:close/>
                    <a:moveTo>
                      <a:pt x="68104" y="28099"/>
                    </a:moveTo>
                    <a:cubicBezTo>
                      <a:pt x="46101" y="28099"/>
                      <a:pt x="28194" y="44387"/>
                      <a:pt x="28194" y="64484"/>
                    </a:cubicBezTo>
                    <a:cubicBezTo>
                      <a:pt x="28194" y="84582"/>
                      <a:pt x="46101" y="100870"/>
                      <a:pt x="68104" y="100870"/>
                    </a:cubicBezTo>
                    <a:cubicBezTo>
                      <a:pt x="90106" y="100870"/>
                      <a:pt x="108013" y="84487"/>
                      <a:pt x="108013" y="64484"/>
                    </a:cubicBezTo>
                    <a:cubicBezTo>
                      <a:pt x="108013" y="44482"/>
                      <a:pt x="90106" y="28099"/>
                      <a:pt x="68104" y="280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1294;p13"/>
              <p:cNvSpPr/>
              <p:nvPr/>
            </p:nvSpPr>
            <p:spPr>
              <a:xfrm>
                <a:off x="2553892" y="2361267"/>
                <a:ext cx="54475" cy="35711"/>
              </a:xfrm>
              <a:custGeom>
                <a:avLst/>
                <a:gdLst/>
                <a:ahLst/>
                <a:cxnLst/>
                <a:rect l="l" t="t" r="r" b="b"/>
                <a:pathLst>
                  <a:path w="136187" h="89278" extrusionOk="0">
                    <a:moveTo>
                      <a:pt x="14068" y="89278"/>
                    </a:moveTo>
                    <a:cubicBezTo>
                      <a:pt x="9782" y="89278"/>
                      <a:pt x="5495" y="87278"/>
                      <a:pt x="2828" y="83658"/>
                    </a:cubicBezTo>
                    <a:cubicBezTo>
                      <a:pt x="-1839" y="77467"/>
                      <a:pt x="-601" y="68609"/>
                      <a:pt x="5591" y="63942"/>
                    </a:cubicBezTo>
                    <a:cubicBezTo>
                      <a:pt x="15306" y="56608"/>
                      <a:pt x="98650" y="10887"/>
                      <a:pt x="115319" y="1743"/>
                    </a:cubicBezTo>
                    <a:cubicBezTo>
                      <a:pt x="122081" y="-1971"/>
                      <a:pt x="130749" y="410"/>
                      <a:pt x="134464" y="7363"/>
                    </a:cubicBezTo>
                    <a:cubicBezTo>
                      <a:pt x="138179" y="14221"/>
                      <a:pt x="135702" y="22794"/>
                      <a:pt x="128844" y="26508"/>
                    </a:cubicBezTo>
                    <a:cubicBezTo>
                      <a:pt x="81600" y="52417"/>
                      <a:pt x="28260" y="82230"/>
                      <a:pt x="22450" y="86516"/>
                    </a:cubicBezTo>
                    <a:cubicBezTo>
                      <a:pt x="19878" y="88421"/>
                      <a:pt x="16925" y="89278"/>
                      <a:pt x="14068" y="892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5" name="Google Shape;1295;p13"/>
              <p:cNvSpPr/>
              <p:nvPr/>
            </p:nvSpPr>
            <p:spPr>
              <a:xfrm>
                <a:off x="2672425" y="2295426"/>
                <a:ext cx="54502" cy="36645"/>
              </a:xfrm>
              <a:custGeom>
                <a:avLst/>
                <a:gdLst/>
                <a:ahLst/>
                <a:cxnLst/>
                <a:rect l="l" t="t" r="r" b="b"/>
                <a:pathLst>
                  <a:path w="136256" h="91612" extrusionOk="0">
                    <a:moveTo>
                      <a:pt x="14122" y="91613"/>
                    </a:moveTo>
                    <a:cubicBezTo>
                      <a:pt x="9264" y="91613"/>
                      <a:pt x="4597" y="89136"/>
                      <a:pt x="1930" y="84660"/>
                    </a:cubicBezTo>
                    <a:cubicBezTo>
                      <a:pt x="-1975" y="77897"/>
                      <a:pt x="215" y="69324"/>
                      <a:pt x="6978" y="65324"/>
                    </a:cubicBezTo>
                    <a:lnTo>
                      <a:pt x="114991" y="1887"/>
                    </a:lnTo>
                    <a:cubicBezTo>
                      <a:pt x="121564" y="-1923"/>
                      <a:pt x="130231" y="173"/>
                      <a:pt x="134327" y="6936"/>
                    </a:cubicBezTo>
                    <a:cubicBezTo>
                      <a:pt x="138232" y="13698"/>
                      <a:pt x="136042" y="22271"/>
                      <a:pt x="129279" y="26271"/>
                    </a:cubicBezTo>
                    <a:lnTo>
                      <a:pt x="21265" y="89708"/>
                    </a:lnTo>
                    <a:cubicBezTo>
                      <a:pt x="19075" y="91041"/>
                      <a:pt x="16598" y="91613"/>
                      <a:pt x="14122" y="916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6" name="Google Shape;1296;p13"/>
              <p:cNvSpPr/>
              <p:nvPr/>
            </p:nvSpPr>
            <p:spPr>
              <a:xfrm>
                <a:off x="3577788" y="1786918"/>
                <a:ext cx="53533" cy="35908"/>
              </a:xfrm>
              <a:custGeom>
                <a:avLst/>
                <a:gdLst/>
                <a:ahLst/>
                <a:cxnLst/>
                <a:rect l="l" t="t" r="r" b="b"/>
                <a:pathLst>
                  <a:path w="133833" h="89771" extrusionOk="0">
                    <a:moveTo>
                      <a:pt x="14101" y="89771"/>
                    </a:moveTo>
                    <a:cubicBezTo>
                      <a:pt x="9243" y="89771"/>
                      <a:pt x="4576" y="87295"/>
                      <a:pt x="1909" y="82818"/>
                    </a:cubicBezTo>
                    <a:cubicBezTo>
                      <a:pt x="-1997" y="76055"/>
                      <a:pt x="289" y="67483"/>
                      <a:pt x="6957" y="63578"/>
                    </a:cubicBezTo>
                    <a:lnTo>
                      <a:pt x="112684" y="1951"/>
                    </a:lnTo>
                    <a:cubicBezTo>
                      <a:pt x="119352" y="-2050"/>
                      <a:pt x="128020" y="332"/>
                      <a:pt x="131925" y="6999"/>
                    </a:cubicBezTo>
                    <a:cubicBezTo>
                      <a:pt x="135830" y="13667"/>
                      <a:pt x="133544" y="22334"/>
                      <a:pt x="126877" y="26240"/>
                    </a:cubicBezTo>
                    <a:lnTo>
                      <a:pt x="21149" y="87867"/>
                    </a:lnTo>
                    <a:cubicBezTo>
                      <a:pt x="18958" y="89200"/>
                      <a:pt x="16482" y="89771"/>
                      <a:pt x="14005" y="897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7" name="Google Shape;1297;p13"/>
              <p:cNvSpPr/>
              <p:nvPr/>
            </p:nvSpPr>
            <p:spPr>
              <a:xfrm>
                <a:off x="3455721" y="1851096"/>
                <a:ext cx="56396" cy="35949"/>
              </a:xfrm>
              <a:custGeom>
                <a:avLst/>
                <a:gdLst/>
                <a:ahLst/>
                <a:cxnLst/>
                <a:rect l="l" t="t" r="r" b="b"/>
                <a:pathLst>
                  <a:path w="140989" h="89872" extrusionOk="0">
                    <a:moveTo>
                      <a:pt x="14106" y="89873"/>
                    </a:moveTo>
                    <a:cubicBezTo>
                      <a:pt x="9154" y="89873"/>
                      <a:pt x="4296" y="87206"/>
                      <a:pt x="1724" y="82538"/>
                    </a:cubicBezTo>
                    <a:cubicBezTo>
                      <a:pt x="-1991" y="75680"/>
                      <a:pt x="486" y="67108"/>
                      <a:pt x="7344" y="63393"/>
                    </a:cubicBezTo>
                    <a:lnTo>
                      <a:pt x="120120" y="1766"/>
                    </a:lnTo>
                    <a:cubicBezTo>
                      <a:pt x="126978" y="-2044"/>
                      <a:pt x="135550" y="528"/>
                      <a:pt x="139265" y="7386"/>
                    </a:cubicBezTo>
                    <a:cubicBezTo>
                      <a:pt x="142980" y="14244"/>
                      <a:pt x="140503" y="22817"/>
                      <a:pt x="133645" y="26531"/>
                    </a:cubicBezTo>
                    <a:lnTo>
                      <a:pt x="20869" y="88158"/>
                    </a:lnTo>
                    <a:cubicBezTo>
                      <a:pt x="18679" y="89301"/>
                      <a:pt x="16393" y="89873"/>
                      <a:pt x="14106" y="898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8" name="Google Shape;1298;p13"/>
              <p:cNvSpPr/>
              <p:nvPr/>
            </p:nvSpPr>
            <p:spPr>
              <a:xfrm>
                <a:off x="2820146" y="2602677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8988" y="339715"/>
                    </a:moveTo>
                    <a:cubicBezTo>
                      <a:pt x="492145" y="560219"/>
                      <a:pt x="523864" y="767960"/>
                      <a:pt x="449759" y="803774"/>
                    </a:cubicBezTo>
                    <a:cubicBezTo>
                      <a:pt x="375750" y="839587"/>
                      <a:pt x="223921" y="689854"/>
                      <a:pt x="110764" y="469350"/>
                    </a:cubicBezTo>
                    <a:cubicBezTo>
                      <a:pt x="-2393" y="248847"/>
                      <a:pt x="-34016" y="41106"/>
                      <a:pt x="39993" y="5293"/>
                    </a:cubicBezTo>
                    <a:cubicBezTo>
                      <a:pt x="114003" y="-30521"/>
                      <a:pt x="265831" y="119212"/>
                      <a:pt x="378988" y="3397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9" name="Google Shape;1299;p13"/>
              <p:cNvSpPr/>
              <p:nvPr/>
            </p:nvSpPr>
            <p:spPr>
              <a:xfrm>
                <a:off x="2839377" y="2587376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8988" y="339715"/>
                    </a:moveTo>
                    <a:cubicBezTo>
                      <a:pt x="492145" y="560219"/>
                      <a:pt x="523864" y="767960"/>
                      <a:pt x="449759" y="803774"/>
                    </a:cubicBezTo>
                    <a:cubicBezTo>
                      <a:pt x="375750" y="839588"/>
                      <a:pt x="223921" y="689854"/>
                      <a:pt x="110764" y="469351"/>
                    </a:cubicBezTo>
                    <a:cubicBezTo>
                      <a:pt x="-2393" y="248847"/>
                      <a:pt x="-34016" y="41107"/>
                      <a:pt x="39993" y="5293"/>
                    </a:cubicBezTo>
                    <a:cubicBezTo>
                      <a:pt x="114003" y="-30521"/>
                      <a:pt x="265831" y="119212"/>
                      <a:pt x="378988" y="3397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0" name="Google Shape;1300;p13"/>
              <p:cNvSpPr/>
              <p:nvPr/>
            </p:nvSpPr>
            <p:spPr>
              <a:xfrm>
                <a:off x="2881765" y="2513602"/>
                <a:ext cx="405308" cy="322135"/>
              </a:xfrm>
              <a:custGeom>
                <a:avLst/>
                <a:gdLst/>
                <a:ahLst/>
                <a:cxnLst/>
                <a:rect l="l" t="t" r="r" b="b"/>
                <a:pathLst>
                  <a:path w="1013269" h="805338" extrusionOk="0">
                    <a:moveTo>
                      <a:pt x="812387" y="0"/>
                    </a:moveTo>
                    <a:cubicBezTo>
                      <a:pt x="541592" y="146971"/>
                      <a:pt x="270796" y="293846"/>
                      <a:pt x="0" y="440817"/>
                    </a:cubicBezTo>
                    <a:cubicBezTo>
                      <a:pt x="69913" y="562356"/>
                      <a:pt x="139732" y="683800"/>
                      <a:pt x="209645" y="805339"/>
                    </a:cubicBezTo>
                    <a:cubicBezTo>
                      <a:pt x="477488" y="659797"/>
                      <a:pt x="745427" y="514350"/>
                      <a:pt x="1013270" y="368808"/>
                    </a:cubicBezTo>
                    <a:cubicBezTo>
                      <a:pt x="946309" y="245936"/>
                      <a:pt x="879348" y="122968"/>
                      <a:pt x="812387" y="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1" name="Google Shape;1301;p13"/>
              <p:cNvSpPr/>
              <p:nvPr/>
            </p:nvSpPr>
            <p:spPr>
              <a:xfrm>
                <a:off x="3143816" y="2422690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9030" y="339716"/>
                    </a:moveTo>
                    <a:cubicBezTo>
                      <a:pt x="492187" y="560219"/>
                      <a:pt x="523810" y="767960"/>
                      <a:pt x="449801" y="803774"/>
                    </a:cubicBezTo>
                    <a:cubicBezTo>
                      <a:pt x="375792" y="839587"/>
                      <a:pt x="223963" y="689854"/>
                      <a:pt x="110806" y="469351"/>
                    </a:cubicBezTo>
                    <a:cubicBezTo>
                      <a:pt x="-2351" y="248847"/>
                      <a:pt x="-34069" y="41107"/>
                      <a:pt x="40036" y="5293"/>
                    </a:cubicBezTo>
                    <a:cubicBezTo>
                      <a:pt x="114045" y="-30521"/>
                      <a:pt x="265873" y="119212"/>
                      <a:pt x="379030" y="33971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2" name="Google Shape;1302;p13"/>
              <p:cNvSpPr/>
              <p:nvPr/>
            </p:nvSpPr>
            <p:spPr>
              <a:xfrm>
                <a:off x="3163064" y="2407427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8988" y="339716"/>
                    </a:moveTo>
                    <a:cubicBezTo>
                      <a:pt x="492145" y="560219"/>
                      <a:pt x="523863" y="767960"/>
                      <a:pt x="449759" y="803774"/>
                    </a:cubicBezTo>
                    <a:cubicBezTo>
                      <a:pt x="375750" y="839587"/>
                      <a:pt x="223921" y="689854"/>
                      <a:pt x="110764" y="469351"/>
                    </a:cubicBezTo>
                    <a:cubicBezTo>
                      <a:pt x="-2393" y="248847"/>
                      <a:pt x="-34016" y="41107"/>
                      <a:pt x="39994" y="5293"/>
                    </a:cubicBezTo>
                    <a:cubicBezTo>
                      <a:pt x="114003" y="-30521"/>
                      <a:pt x="265831" y="119212"/>
                      <a:pt x="378988" y="33971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1303;p13"/>
              <p:cNvSpPr/>
              <p:nvPr/>
            </p:nvSpPr>
            <p:spPr>
              <a:xfrm>
                <a:off x="2925540" y="2559835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1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7"/>
                    </a:lnTo>
                    <a:cubicBezTo>
                      <a:pt x="573099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7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13"/>
              <p:cNvSpPr/>
              <p:nvPr/>
            </p:nvSpPr>
            <p:spPr>
              <a:xfrm>
                <a:off x="2934011" y="2589025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0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6"/>
                    </a:lnTo>
                    <a:cubicBezTo>
                      <a:pt x="573099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6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13"/>
              <p:cNvSpPr/>
              <p:nvPr/>
            </p:nvSpPr>
            <p:spPr>
              <a:xfrm>
                <a:off x="2944351" y="2617262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0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6"/>
                    </a:lnTo>
                    <a:cubicBezTo>
                      <a:pt x="573098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6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13"/>
              <p:cNvSpPr/>
              <p:nvPr/>
            </p:nvSpPr>
            <p:spPr>
              <a:xfrm>
                <a:off x="2977281" y="2673696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1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7"/>
                    </a:lnTo>
                    <a:cubicBezTo>
                      <a:pt x="573098" y="-1968"/>
                      <a:pt x="581671" y="413"/>
                      <a:pt x="585481" y="7271"/>
                    </a:cubicBezTo>
                    <a:cubicBezTo>
                      <a:pt x="589291" y="14034"/>
                      <a:pt x="586815" y="22702"/>
                      <a:pt x="579957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13"/>
              <p:cNvSpPr/>
              <p:nvPr/>
            </p:nvSpPr>
            <p:spPr>
              <a:xfrm>
                <a:off x="2962247" y="2650191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69"/>
                    </a:moveTo>
                    <a:cubicBezTo>
                      <a:pt x="9123" y="338169"/>
                      <a:pt x="4360" y="335598"/>
                      <a:pt x="1789" y="330930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5" y="1746"/>
                    </a:lnTo>
                    <a:cubicBezTo>
                      <a:pt x="573098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6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69"/>
                      <a:pt x="14076" y="33816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13"/>
              <p:cNvSpPr/>
              <p:nvPr/>
            </p:nvSpPr>
            <p:spPr>
              <a:xfrm>
                <a:off x="3582264" y="2092212"/>
                <a:ext cx="255556" cy="435960"/>
              </a:xfrm>
              <a:custGeom>
                <a:avLst/>
                <a:gdLst/>
                <a:ahLst/>
                <a:cxnLst/>
                <a:rect l="l" t="t" r="r" b="b"/>
                <a:pathLst>
                  <a:path w="638889" h="1089900" extrusionOk="0">
                    <a:moveTo>
                      <a:pt x="624721" y="1089805"/>
                    </a:moveTo>
                    <a:cubicBezTo>
                      <a:pt x="619863" y="1089805"/>
                      <a:pt x="615101" y="1087233"/>
                      <a:pt x="612529" y="1082756"/>
                    </a:cubicBezTo>
                    <a:lnTo>
                      <a:pt x="1881" y="21100"/>
                    </a:lnTo>
                    <a:cubicBezTo>
                      <a:pt x="-2024" y="14337"/>
                      <a:pt x="357" y="5765"/>
                      <a:pt x="7120" y="1859"/>
                    </a:cubicBezTo>
                    <a:cubicBezTo>
                      <a:pt x="13787" y="-1951"/>
                      <a:pt x="22455" y="240"/>
                      <a:pt x="26360" y="7098"/>
                    </a:cubicBezTo>
                    <a:lnTo>
                      <a:pt x="637008" y="1068755"/>
                    </a:lnTo>
                    <a:cubicBezTo>
                      <a:pt x="640913" y="1075517"/>
                      <a:pt x="638532" y="1084090"/>
                      <a:pt x="631769" y="1087995"/>
                    </a:cubicBezTo>
                    <a:cubicBezTo>
                      <a:pt x="629579" y="1089233"/>
                      <a:pt x="627102" y="1089900"/>
                      <a:pt x="624721" y="10899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13"/>
              <p:cNvSpPr/>
              <p:nvPr/>
            </p:nvSpPr>
            <p:spPr>
              <a:xfrm>
                <a:off x="3465617" y="2174996"/>
                <a:ext cx="255556" cy="435977"/>
              </a:xfrm>
              <a:custGeom>
                <a:avLst/>
                <a:gdLst/>
                <a:ahLst/>
                <a:cxnLst/>
                <a:rect l="l" t="t" r="r" b="b"/>
                <a:pathLst>
                  <a:path w="638889" h="1089942" extrusionOk="0">
                    <a:moveTo>
                      <a:pt x="624721" y="1089847"/>
                    </a:moveTo>
                    <a:cubicBezTo>
                      <a:pt x="619863" y="1089847"/>
                      <a:pt x="615101" y="1087275"/>
                      <a:pt x="612529" y="1082799"/>
                    </a:cubicBezTo>
                    <a:lnTo>
                      <a:pt x="1881" y="21142"/>
                    </a:lnTo>
                    <a:cubicBezTo>
                      <a:pt x="-2024" y="14379"/>
                      <a:pt x="357" y="5807"/>
                      <a:pt x="7120" y="1902"/>
                    </a:cubicBezTo>
                    <a:cubicBezTo>
                      <a:pt x="13787" y="-2004"/>
                      <a:pt x="22455" y="282"/>
                      <a:pt x="26360" y="7140"/>
                    </a:cubicBezTo>
                    <a:lnTo>
                      <a:pt x="637008" y="1068797"/>
                    </a:lnTo>
                    <a:cubicBezTo>
                      <a:pt x="640913" y="1075560"/>
                      <a:pt x="638532" y="1084132"/>
                      <a:pt x="631769" y="1088038"/>
                    </a:cubicBezTo>
                    <a:cubicBezTo>
                      <a:pt x="629579" y="1089276"/>
                      <a:pt x="627102" y="1089942"/>
                      <a:pt x="624721" y="10899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13"/>
              <p:cNvSpPr/>
              <p:nvPr/>
            </p:nvSpPr>
            <p:spPr>
              <a:xfrm>
                <a:off x="3256735" y="2364102"/>
                <a:ext cx="256489" cy="267766"/>
              </a:xfrm>
              <a:custGeom>
                <a:avLst/>
                <a:gdLst/>
                <a:ahLst/>
                <a:cxnLst/>
                <a:rect l="l" t="t" r="r" b="b"/>
                <a:pathLst>
                  <a:path w="641223" h="669416" extrusionOk="0">
                    <a:moveTo>
                      <a:pt x="320612" y="669417"/>
                    </a:moveTo>
                    <a:cubicBezTo>
                      <a:pt x="143828" y="669417"/>
                      <a:pt x="0" y="519303"/>
                      <a:pt x="0" y="334709"/>
                    </a:cubicBezTo>
                    <a:cubicBezTo>
                      <a:pt x="0" y="150114"/>
                      <a:pt x="143828" y="0"/>
                      <a:pt x="320612" y="0"/>
                    </a:cubicBezTo>
                    <a:cubicBezTo>
                      <a:pt x="497396" y="0"/>
                      <a:pt x="641223" y="150114"/>
                      <a:pt x="641223" y="334709"/>
                    </a:cubicBezTo>
                    <a:cubicBezTo>
                      <a:pt x="641223" y="519303"/>
                      <a:pt x="497396" y="669417"/>
                      <a:pt x="320612" y="669417"/>
                    </a:cubicBezTo>
                    <a:close/>
                    <a:moveTo>
                      <a:pt x="320612" y="28289"/>
                    </a:moveTo>
                    <a:cubicBezTo>
                      <a:pt x="159353" y="28289"/>
                      <a:pt x="28194" y="165830"/>
                      <a:pt x="28194" y="334804"/>
                    </a:cubicBezTo>
                    <a:cubicBezTo>
                      <a:pt x="28194" y="503777"/>
                      <a:pt x="159353" y="641318"/>
                      <a:pt x="320612" y="641318"/>
                    </a:cubicBezTo>
                    <a:cubicBezTo>
                      <a:pt x="481870" y="641318"/>
                      <a:pt x="613029" y="503777"/>
                      <a:pt x="613029" y="334804"/>
                    </a:cubicBezTo>
                    <a:cubicBezTo>
                      <a:pt x="613029" y="165830"/>
                      <a:pt x="481870" y="28289"/>
                      <a:pt x="320612" y="282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1" name="Google Shape;1311;p13"/>
            <p:cNvGrpSpPr/>
            <p:nvPr/>
          </p:nvGrpSpPr>
          <p:grpSpPr>
            <a:xfrm rot="1248407">
              <a:off x="8320541" y="-30282"/>
              <a:ext cx="650147" cy="556518"/>
              <a:chOff x="1193127" y="421648"/>
              <a:chExt cx="4674976" cy="4001721"/>
            </a:xfrm>
          </p:grpSpPr>
          <p:sp>
            <p:nvSpPr>
              <p:cNvPr id="1312" name="Google Shape;1312;p13"/>
              <p:cNvSpPr/>
              <p:nvPr/>
            </p:nvSpPr>
            <p:spPr>
              <a:xfrm rot="5799266">
                <a:off x="737686" y="1189455"/>
                <a:ext cx="3513535" cy="2210394"/>
              </a:xfrm>
              <a:custGeom>
                <a:avLst/>
                <a:gdLst/>
                <a:ahLst/>
                <a:cxnLst/>
                <a:rect l="l" t="t" r="r" b="b"/>
                <a:pathLst>
                  <a:path w="3877628" h="2439448" extrusionOk="0">
                    <a:moveTo>
                      <a:pt x="0" y="0"/>
                    </a:moveTo>
                    <a:lnTo>
                      <a:pt x="3877629" y="0"/>
                    </a:lnTo>
                    <a:lnTo>
                      <a:pt x="3877629" y="2439448"/>
                    </a:lnTo>
                    <a:lnTo>
                      <a:pt x="0" y="24394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13"/>
              <p:cNvSpPr/>
              <p:nvPr/>
            </p:nvSpPr>
            <p:spPr>
              <a:xfrm rot="5799266">
                <a:off x="2810008" y="1445169"/>
                <a:ext cx="3513535" cy="2210394"/>
              </a:xfrm>
              <a:custGeom>
                <a:avLst/>
                <a:gdLst/>
                <a:ahLst/>
                <a:cxnLst/>
                <a:rect l="l" t="t" r="r" b="b"/>
                <a:pathLst>
                  <a:path w="3877628" h="2439448" extrusionOk="0">
                    <a:moveTo>
                      <a:pt x="0" y="0"/>
                    </a:moveTo>
                    <a:lnTo>
                      <a:pt x="3877629" y="0"/>
                    </a:lnTo>
                    <a:lnTo>
                      <a:pt x="3877629" y="2439448"/>
                    </a:lnTo>
                    <a:lnTo>
                      <a:pt x="0" y="24394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13"/>
              <p:cNvSpPr/>
              <p:nvPr/>
            </p:nvSpPr>
            <p:spPr>
              <a:xfrm>
                <a:off x="3147533" y="646710"/>
                <a:ext cx="750207" cy="3567690"/>
              </a:xfrm>
              <a:custGeom>
                <a:avLst/>
                <a:gdLst/>
                <a:ahLst/>
                <a:cxnLst/>
                <a:rect l="l" t="t" r="r" b="b"/>
                <a:pathLst>
                  <a:path w="826674" h="3931339" extrusionOk="0">
                    <a:moveTo>
                      <a:pt x="826675" y="60198"/>
                    </a:moveTo>
                    <a:cubicBezTo>
                      <a:pt x="660940" y="1344644"/>
                      <a:pt x="495300" y="2629091"/>
                      <a:pt x="329565" y="3913537"/>
                    </a:cubicBezTo>
                    <a:cubicBezTo>
                      <a:pt x="298513" y="3923538"/>
                      <a:pt x="237268" y="3938778"/>
                      <a:pt x="160972" y="3927157"/>
                    </a:cubicBezTo>
                    <a:cubicBezTo>
                      <a:pt x="82010" y="3915156"/>
                      <a:pt x="26575" y="3880390"/>
                      <a:pt x="0" y="3861054"/>
                    </a:cubicBezTo>
                    <a:cubicBezTo>
                      <a:pt x="140589" y="2574036"/>
                      <a:pt x="281273" y="1287018"/>
                      <a:pt x="421862" y="0"/>
                    </a:cubicBezTo>
                    <a:cubicBezTo>
                      <a:pt x="496919" y="2572"/>
                      <a:pt x="581215" y="10097"/>
                      <a:pt x="672560" y="26098"/>
                    </a:cubicBezTo>
                    <a:cubicBezTo>
                      <a:pt x="727710" y="35814"/>
                      <a:pt x="779145" y="47435"/>
                      <a:pt x="826580" y="6019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13"/>
              <p:cNvSpPr/>
              <p:nvPr/>
            </p:nvSpPr>
            <p:spPr>
              <a:xfrm>
                <a:off x="1479677" y="3663951"/>
                <a:ext cx="1544192" cy="186095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63" extrusionOk="0">
                    <a:moveTo>
                      <a:pt x="1687518" y="205063"/>
                    </a:moveTo>
                    <a:cubicBezTo>
                      <a:pt x="1687042" y="205063"/>
                      <a:pt x="1686566" y="205063"/>
                      <a:pt x="1685994" y="205063"/>
                    </a:cubicBezTo>
                    <a:lnTo>
                      <a:pt x="12642" y="28184"/>
                    </a:lnTo>
                    <a:cubicBezTo>
                      <a:pt x="4927" y="27327"/>
                      <a:pt x="-693" y="20469"/>
                      <a:pt x="69" y="12658"/>
                    </a:cubicBezTo>
                    <a:cubicBezTo>
                      <a:pt x="926" y="4943"/>
                      <a:pt x="7784" y="-772"/>
                      <a:pt x="15595" y="85"/>
                    </a:cubicBezTo>
                    <a:lnTo>
                      <a:pt x="1688947" y="176964"/>
                    </a:lnTo>
                    <a:cubicBezTo>
                      <a:pt x="1696662" y="177822"/>
                      <a:pt x="1702282" y="184680"/>
                      <a:pt x="1701520" y="192490"/>
                    </a:cubicBezTo>
                    <a:cubicBezTo>
                      <a:pt x="1700758" y="199729"/>
                      <a:pt x="1694662" y="205063"/>
                      <a:pt x="1687518" y="2050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13"/>
              <p:cNvSpPr/>
              <p:nvPr/>
            </p:nvSpPr>
            <p:spPr>
              <a:xfrm>
                <a:off x="1488230" y="3513817"/>
                <a:ext cx="1544192" cy="186080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47" extrusionOk="0">
                    <a:moveTo>
                      <a:pt x="1687518" y="205047"/>
                    </a:moveTo>
                    <a:cubicBezTo>
                      <a:pt x="1687042" y="205047"/>
                      <a:pt x="1686566" y="205047"/>
                      <a:pt x="1685994" y="205047"/>
                    </a:cubicBezTo>
                    <a:lnTo>
                      <a:pt x="12642" y="28168"/>
                    </a:lnTo>
                    <a:cubicBezTo>
                      <a:pt x="4927" y="27311"/>
                      <a:pt x="-693" y="20453"/>
                      <a:pt x="69" y="12642"/>
                    </a:cubicBezTo>
                    <a:cubicBezTo>
                      <a:pt x="926" y="4927"/>
                      <a:pt x="7784" y="-693"/>
                      <a:pt x="15595" y="69"/>
                    </a:cubicBezTo>
                    <a:lnTo>
                      <a:pt x="1688947" y="176949"/>
                    </a:lnTo>
                    <a:cubicBezTo>
                      <a:pt x="1696662" y="177806"/>
                      <a:pt x="1702282" y="184664"/>
                      <a:pt x="1701520" y="192474"/>
                    </a:cubicBezTo>
                    <a:cubicBezTo>
                      <a:pt x="1700758" y="199713"/>
                      <a:pt x="1694662" y="205047"/>
                      <a:pt x="1687518" y="2050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13"/>
              <p:cNvSpPr/>
              <p:nvPr/>
            </p:nvSpPr>
            <p:spPr>
              <a:xfrm>
                <a:off x="1507668" y="3350938"/>
                <a:ext cx="1544192" cy="186110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80" extrusionOk="0">
                    <a:moveTo>
                      <a:pt x="1687518" y="205080"/>
                    </a:moveTo>
                    <a:cubicBezTo>
                      <a:pt x="1687042" y="205080"/>
                      <a:pt x="1686566" y="205080"/>
                      <a:pt x="1685994" y="205080"/>
                    </a:cubicBezTo>
                    <a:lnTo>
                      <a:pt x="12642" y="28201"/>
                    </a:lnTo>
                    <a:cubicBezTo>
                      <a:pt x="4927" y="27344"/>
                      <a:pt x="-693" y="20486"/>
                      <a:pt x="69" y="12675"/>
                    </a:cubicBezTo>
                    <a:cubicBezTo>
                      <a:pt x="926" y="4960"/>
                      <a:pt x="7975" y="-850"/>
                      <a:pt x="15595" y="102"/>
                    </a:cubicBezTo>
                    <a:lnTo>
                      <a:pt x="1688947" y="176982"/>
                    </a:lnTo>
                    <a:cubicBezTo>
                      <a:pt x="1696662" y="177839"/>
                      <a:pt x="1702282" y="184697"/>
                      <a:pt x="1701520" y="192508"/>
                    </a:cubicBezTo>
                    <a:cubicBezTo>
                      <a:pt x="1700758" y="199746"/>
                      <a:pt x="1694662" y="205080"/>
                      <a:pt x="1687518" y="205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8" name="Google Shape;1318;p13"/>
              <p:cNvSpPr/>
              <p:nvPr/>
            </p:nvSpPr>
            <p:spPr>
              <a:xfrm>
                <a:off x="1772718" y="1137495"/>
                <a:ext cx="1544192" cy="186110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80" extrusionOk="0">
                    <a:moveTo>
                      <a:pt x="1687518" y="205080"/>
                    </a:moveTo>
                    <a:cubicBezTo>
                      <a:pt x="1687042" y="205080"/>
                      <a:pt x="1686566" y="205080"/>
                      <a:pt x="1685994" y="205080"/>
                    </a:cubicBezTo>
                    <a:lnTo>
                      <a:pt x="12642" y="28201"/>
                    </a:lnTo>
                    <a:cubicBezTo>
                      <a:pt x="4927" y="27344"/>
                      <a:pt x="-693" y="20486"/>
                      <a:pt x="69" y="12675"/>
                    </a:cubicBezTo>
                    <a:cubicBezTo>
                      <a:pt x="926" y="4960"/>
                      <a:pt x="7784" y="-850"/>
                      <a:pt x="15595" y="102"/>
                    </a:cubicBezTo>
                    <a:lnTo>
                      <a:pt x="1688947" y="176982"/>
                    </a:lnTo>
                    <a:cubicBezTo>
                      <a:pt x="1696662" y="177839"/>
                      <a:pt x="1702282" y="184697"/>
                      <a:pt x="1701520" y="192507"/>
                    </a:cubicBezTo>
                    <a:cubicBezTo>
                      <a:pt x="1700758" y="199746"/>
                      <a:pt x="1694662" y="205080"/>
                      <a:pt x="1687518" y="205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9" name="Google Shape;1319;p13"/>
              <p:cNvSpPr/>
              <p:nvPr/>
            </p:nvSpPr>
            <p:spPr>
              <a:xfrm>
                <a:off x="1796907" y="935008"/>
                <a:ext cx="1544192" cy="186095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63" extrusionOk="0">
                    <a:moveTo>
                      <a:pt x="1687518" y="205063"/>
                    </a:moveTo>
                    <a:cubicBezTo>
                      <a:pt x="1687042" y="205063"/>
                      <a:pt x="1686566" y="205063"/>
                      <a:pt x="1685994" y="205063"/>
                    </a:cubicBezTo>
                    <a:lnTo>
                      <a:pt x="12642" y="28184"/>
                    </a:lnTo>
                    <a:cubicBezTo>
                      <a:pt x="4927" y="27327"/>
                      <a:pt x="-693" y="20469"/>
                      <a:pt x="69" y="12658"/>
                    </a:cubicBezTo>
                    <a:cubicBezTo>
                      <a:pt x="926" y="4943"/>
                      <a:pt x="7975" y="-772"/>
                      <a:pt x="15595" y="85"/>
                    </a:cubicBezTo>
                    <a:lnTo>
                      <a:pt x="1688947" y="176964"/>
                    </a:lnTo>
                    <a:cubicBezTo>
                      <a:pt x="1696662" y="177822"/>
                      <a:pt x="1702282" y="184680"/>
                      <a:pt x="1701520" y="192490"/>
                    </a:cubicBezTo>
                    <a:cubicBezTo>
                      <a:pt x="1700758" y="199729"/>
                      <a:pt x="1694662" y="205063"/>
                      <a:pt x="1687518" y="2050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13"/>
              <p:cNvSpPr/>
              <p:nvPr/>
            </p:nvSpPr>
            <p:spPr>
              <a:xfrm>
                <a:off x="1819456" y="746415"/>
                <a:ext cx="1544192" cy="186095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63" extrusionOk="0">
                    <a:moveTo>
                      <a:pt x="1687518" y="205063"/>
                    </a:moveTo>
                    <a:cubicBezTo>
                      <a:pt x="1687042" y="205063"/>
                      <a:pt x="1686566" y="205063"/>
                      <a:pt x="1685994" y="205063"/>
                    </a:cubicBezTo>
                    <a:lnTo>
                      <a:pt x="12642" y="28184"/>
                    </a:lnTo>
                    <a:cubicBezTo>
                      <a:pt x="4927" y="27327"/>
                      <a:pt x="-693" y="20469"/>
                      <a:pt x="69" y="12658"/>
                    </a:cubicBezTo>
                    <a:cubicBezTo>
                      <a:pt x="926" y="4943"/>
                      <a:pt x="8070" y="-772"/>
                      <a:pt x="15595" y="85"/>
                    </a:cubicBezTo>
                    <a:lnTo>
                      <a:pt x="1688947" y="176964"/>
                    </a:lnTo>
                    <a:cubicBezTo>
                      <a:pt x="1696662" y="177822"/>
                      <a:pt x="1702282" y="184680"/>
                      <a:pt x="1701520" y="192490"/>
                    </a:cubicBezTo>
                    <a:cubicBezTo>
                      <a:pt x="1700758" y="199729"/>
                      <a:pt x="1694662" y="205063"/>
                      <a:pt x="1687518" y="2050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13"/>
              <p:cNvSpPr/>
              <p:nvPr/>
            </p:nvSpPr>
            <p:spPr>
              <a:xfrm>
                <a:off x="1983307" y="2073876"/>
                <a:ext cx="1029780" cy="1158399"/>
              </a:xfrm>
              <a:custGeom>
                <a:avLst/>
                <a:gdLst/>
                <a:ahLst/>
                <a:cxnLst/>
                <a:rect l="l" t="t" r="r" b="b"/>
                <a:pathLst>
                  <a:path w="1134744" h="1276473" extrusionOk="0">
                    <a:moveTo>
                      <a:pt x="1134345" y="653443"/>
                    </a:moveTo>
                    <a:cubicBezTo>
                      <a:pt x="1132821" y="648204"/>
                      <a:pt x="1128534" y="644204"/>
                      <a:pt x="1123105" y="643347"/>
                    </a:cubicBezTo>
                    <a:cubicBezTo>
                      <a:pt x="1085196" y="636870"/>
                      <a:pt x="1047191" y="628488"/>
                      <a:pt x="1009948" y="618391"/>
                    </a:cubicBezTo>
                    <a:cubicBezTo>
                      <a:pt x="1001185" y="616010"/>
                      <a:pt x="991470" y="612962"/>
                      <a:pt x="987945" y="607247"/>
                    </a:cubicBezTo>
                    <a:cubicBezTo>
                      <a:pt x="985183" y="602580"/>
                      <a:pt x="985469" y="594769"/>
                      <a:pt x="985945" y="587911"/>
                    </a:cubicBezTo>
                    <a:cubicBezTo>
                      <a:pt x="991374" y="518855"/>
                      <a:pt x="1014806" y="452085"/>
                      <a:pt x="1053668" y="394840"/>
                    </a:cubicBezTo>
                    <a:cubicBezTo>
                      <a:pt x="1057001" y="389791"/>
                      <a:pt x="1056906" y="383219"/>
                      <a:pt x="1053192" y="378457"/>
                    </a:cubicBezTo>
                    <a:cubicBezTo>
                      <a:pt x="1049572" y="373599"/>
                      <a:pt x="1043190" y="371599"/>
                      <a:pt x="1037570" y="373599"/>
                    </a:cubicBezTo>
                    <a:cubicBezTo>
                      <a:pt x="990326" y="389124"/>
                      <a:pt x="940892" y="395887"/>
                      <a:pt x="891266" y="393982"/>
                    </a:cubicBezTo>
                    <a:cubicBezTo>
                      <a:pt x="876979" y="393506"/>
                      <a:pt x="862310" y="392077"/>
                      <a:pt x="850880" y="385315"/>
                    </a:cubicBezTo>
                    <a:cubicBezTo>
                      <a:pt x="837069" y="377218"/>
                      <a:pt x="828116" y="361311"/>
                      <a:pt x="821258" y="346929"/>
                    </a:cubicBezTo>
                    <a:cubicBezTo>
                      <a:pt x="786777" y="274348"/>
                      <a:pt x="778491" y="188052"/>
                      <a:pt x="798588" y="110328"/>
                    </a:cubicBezTo>
                    <a:cubicBezTo>
                      <a:pt x="800398" y="103279"/>
                      <a:pt x="796588" y="96040"/>
                      <a:pt x="789635" y="93564"/>
                    </a:cubicBezTo>
                    <a:cubicBezTo>
                      <a:pt x="783062" y="91278"/>
                      <a:pt x="775252" y="94326"/>
                      <a:pt x="772109" y="100898"/>
                    </a:cubicBezTo>
                    <a:cubicBezTo>
                      <a:pt x="732199" y="186432"/>
                      <a:pt x="615232" y="208626"/>
                      <a:pt x="529697" y="179860"/>
                    </a:cubicBezTo>
                    <a:cubicBezTo>
                      <a:pt x="436162" y="148523"/>
                      <a:pt x="363296" y="71942"/>
                      <a:pt x="299002" y="4410"/>
                    </a:cubicBezTo>
                    <a:cubicBezTo>
                      <a:pt x="295001" y="123"/>
                      <a:pt x="288524" y="-1210"/>
                      <a:pt x="283190" y="1171"/>
                    </a:cubicBezTo>
                    <a:cubicBezTo>
                      <a:pt x="277761" y="3552"/>
                      <a:pt x="274427" y="9077"/>
                      <a:pt x="274808" y="14982"/>
                    </a:cubicBezTo>
                    <a:cubicBezTo>
                      <a:pt x="281190" y="111280"/>
                      <a:pt x="274523" y="208054"/>
                      <a:pt x="254996" y="302542"/>
                    </a:cubicBezTo>
                    <a:cubicBezTo>
                      <a:pt x="248329" y="334737"/>
                      <a:pt x="238804" y="366741"/>
                      <a:pt x="214896" y="382933"/>
                    </a:cubicBezTo>
                    <a:cubicBezTo>
                      <a:pt x="199847" y="393315"/>
                      <a:pt x="179273" y="397030"/>
                      <a:pt x="150031" y="395220"/>
                    </a:cubicBezTo>
                    <a:cubicBezTo>
                      <a:pt x="104978" y="392268"/>
                      <a:pt x="60401" y="378837"/>
                      <a:pt x="21158" y="356358"/>
                    </a:cubicBezTo>
                    <a:cubicBezTo>
                      <a:pt x="15728" y="353120"/>
                      <a:pt x="8680" y="354168"/>
                      <a:pt x="4108" y="358645"/>
                    </a:cubicBezTo>
                    <a:cubicBezTo>
                      <a:pt x="-369" y="363121"/>
                      <a:pt x="-1321" y="370170"/>
                      <a:pt x="1917" y="375694"/>
                    </a:cubicBezTo>
                    <a:cubicBezTo>
                      <a:pt x="56400" y="468468"/>
                      <a:pt x="95548" y="570957"/>
                      <a:pt x="133457" y="670017"/>
                    </a:cubicBezTo>
                    <a:cubicBezTo>
                      <a:pt x="144125" y="698020"/>
                      <a:pt x="155174" y="726881"/>
                      <a:pt x="154793" y="756028"/>
                    </a:cubicBezTo>
                    <a:cubicBezTo>
                      <a:pt x="154031" y="818035"/>
                      <a:pt x="103930" y="868422"/>
                      <a:pt x="52781" y="914619"/>
                    </a:cubicBezTo>
                    <a:cubicBezTo>
                      <a:pt x="48780" y="918238"/>
                      <a:pt x="47256" y="923858"/>
                      <a:pt x="48685" y="929002"/>
                    </a:cubicBezTo>
                    <a:cubicBezTo>
                      <a:pt x="50209" y="934145"/>
                      <a:pt x="54590" y="938050"/>
                      <a:pt x="59924" y="939003"/>
                    </a:cubicBezTo>
                    <a:cubicBezTo>
                      <a:pt x="123551" y="949480"/>
                      <a:pt x="187369" y="963577"/>
                      <a:pt x="249662" y="981008"/>
                    </a:cubicBezTo>
                    <a:cubicBezTo>
                      <a:pt x="274618" y="987961"/>
                      <a:pt x="300240" y="996343"/>
                      <a:pt x="314242" y="1014822"/>
                    </a:cubicBezTo>
                    <a:cubicBezTo>
                      <a:pt x="335864" y="1043587"/>
                      <a:pt x="324719" y="1086259"/>
                      <a:pt x="309384" y="1127979"/>
                    </a:cubicBezTo>
                    <a:cubicBezTo>
                      <a:pt x="307384" y="1133408"/>
                      <a:pt x="308908" y="1139504"/>
                      <a:pt x="313289" y="1143409"/>
                    </a:cubicBezTo>
                    <a:cubicBezTo>
                      <a:pt x="317671" y="1147219"/>
                      <a:pt x="323957" y="1148172"/>
                      <a:pt x="329101" y="1145314"/>
                    </a:cubicBezTo>
                    <a:cubicBezTo>
                      <a:pt x="409873" y="1103404"/>
                      <a:pt x="500646" y="1083688"/>
                      <a:pt x="591420" y="1089307"/>
                    </a:cubicBezTo>
                    <a:cubicBezTo>
                      <a:pt x="599039" y="1089212"/>
                      <a:pt x="605897" y="1083783"/>
                      <a:pt x="606374" y="1076068"/>
                    </a:cubicBezTo>
                    <a:cubicBezTo>
                      <a:pt x="606850" y="1068352"/>
                      <a:pt x="600849" y="1061685"/>
                      <a:pt x="593134" y="1061113"/>
                    </a:cubicBezTo>
                    <a:cubicBezTo>
                      <a:pt x="508457" y="1056732"/>
                      <a:pt x="423779" y="1071686"/>
                      <a:pt x="346341" y="1105786"/>
                    </a:cubicBezTo>
                    <a:cubicBezTo>
                      <a:pt x="357009" y="1067876"/>
                      <a:pt x="360057" y="1028728"/>
                      <a:pt x="336721" y="997867"/>
                    </a:cubicBezTo>
                    <a:cubicBezTo>
                      <a:pt x="317480" y="972245"/>
                      <a:pt x="286905" y="962053"/>
                      <a:pt x="257282" y="953767"/>
                    </a:cubicBezTo>
                    <a:cubicBezTo>
                      <a:pt x="203180" y="938717"/>
                      <a:pt x="148031" y="926049"/>
                      <a:pt x="92881" y="916047"/>
                    </a:cubicBezTo>
                    <a:cubicBezTo>
                      <a:pt x="140506" y="870709"/>
                      <a:pt x="182321" y="820417"/>
                      <a:pt x="183083" y="756409"/>
                    </a:cubicBezTo>
                    <a:cubicBezTo>
                      <a:pt x="183559" y="721833"/>
                      <a:pt x="170986" y="688971"/>
                      <a:pt x="159937" y="659920"/>
                    </a:cubicBezTo>
                    <a:cubicBezTo>
                      <a:pt x="126885" y="573338"/>
                      <a:pt x="92786" y="484279"/>
                      <a:pt x="48304" y="400554"/>
                    </a:cubicBezTo>
                    <a:cubicBezTo>
                      <a:pt x="80213" y="413318"/>
                      <a:pt x="114217" y="421033"/>
                      <a:pt x="148412" y="423224"/>
                    </a:cubicBezTo>
                    <a:cubicBezTo>
                      <a:pt x="184035" y="425796"/>
                      <a:pt x="210419" y="420176"/>
                      <a:pt x="230993" y="406174"/>
                    </a:cubicBezTo>
                    <a:cubicBezTo>
                      <a:pt x="263283" y="384267"/>
                      <a:pt x="275380" y="344357"/>
                      <a:pt x="282905" y="308162"/>
                    </a:cubicBezTo>
                    <a:cubicBezTo>
                      <a:pt x="300335" y="223580"/>
                      <a:pt x="307765" y="137188"/>
                      <a:pt x="305003" y="50987"/>
                    </a:cubicBezTo>
                    <a:cubicBezTo>
                      <a:pt x="365201" y="113185"/>
                      <a:pt x="433685" y="177193"/>
                      <a:pt x="520934" y="206530"/>
                    </a:cubicBezTo>
                    <a:cubicBezTo>
                      <a:pt x="598944" y="232819"/>
                      <a:pt x="700290" y="220627"/>
                      <a:pt x="761250" y="163191"/>
                    </a:cubicBezTo>
                    <a:cubicBezTo>
                      <a:pt x="755440" y="229962"/>
                      <a:pt x="767346" y="298828"/>
                      <a:pt x="796016" y="359025"/>
                    </a:cubicBezTo>
                    <a:cubicBezTo>
                      <a:pt x="804684" y="377313"/>
                      <a:pt x="816400" y="397697"/>
                      <a:pt x="836783" y="409603"/>
                    </a:cubicBezTo>
                    <a:cubicBezTo>
                      <a:pt x="853547" y="419604"/>
                      <a:pt x="872407" y="421509"/>
                      <a:pt x="890314" y="422176"/>
                    </a:cubicBezTo>
                    <a:cubicBezTo>
                      <a:pt x="930700" y="423605"/>
                      <a:pt x="971658" y="419890"/>
                      <a:pt x="1011091" y="410461"/>
                    </a:cubicBezTo>
                    <a:cubicBezTo>
                      <a:pt x="980992" y="464182"/>
                      <a:pt x="962799" y="524094"/>
                      <a:pt x="957941" y="585816"/>
                    </a:cubicBezTo>
                    <a:cubicBezTo>
                      <a:pt x="957084" y="597150"/>
                      <a:pt x="956703" y="610200"/>
                      <a:pt x="963942" y="622011"/>
                    </a:cubicBezTo>
                    <a:cubicBezTo>
                      <a:pt x="972896" y="636584"/>
                      <a:pt x="988517" y="641918"/>
                      <a:pt x="1002614" y="645728"/>
                    </a:cubicBezTo>
                    <a:cubicBezTo>
                      <a:pt x="1031284" y="653443"/>
                      <a:pt x="1060430" y="660301"/>
                      <a:pt x="1089577" y="666016"/>
                    </a:cubicBezTo>
                    <a:cubicBezTo>
                      <a:pt x="1009853" y="738311"/>
                      <a:pt x="942416" y="822417"/>
                      <a:pt x="888790" y="916428"/>
                    </a:cubicBezTo>
                    <a:cubicBezTo>
                      <a:pt x="876979" y="937098"/>
                      <a:pt x="870312" y="953957"/>
                      <a:pt x="867359" y="969197"/>
                    </a:cubicBezTo>
                    <a:cubicBezTo>
                      <a:pt x="867168" y="968721"/>
                      <a:pt x="866978" y="968340"/>
                      <a:pt x="866787" y="967863"/>
                    </a:cubicBezTo>
                    <a:cubicBezTo>
                      <a:pt x="823067" y="875852"/>
                      <a:pt x="782205" y="820131"/>
                      <a:pt x="646855" y="635822"/>
                    </a:cubicBezTo>
                    <a:lnTo>
                      <a:pt x="611041" y="586863"/>
                    </a:lnTo>
                    <a:cubicBezTo>
                      <a:pt x="609422" y="555621"/>
                      <a:pt x="619804" y="391696"/>
                      <a:pt x="621423" y="377980"/>
                    </a:cubicBezTo>
                    <a:cubicBezTo>
                      <a:pt x="622376" y="370265"/>
                      <a:pt x="616851" y="363312"/>
                      <a:pt x="609136" y="362359"/>
                    </a:cubicBezTo>
                    <a:cubicBezTo>
                      <a:pt x="601611" y="361502"/>
                      <a:pt x="594372" y="366931"/>
                      <a:pt x="593515" y="374646"/>
                    </a:cubicBezTo>
                    <a:cubicBezTo>
                      <a:pt x="592658" y="381600"/>
                      <a:pt x="585609" y="486184"/>
                      <a:pt x="583418" y="549240"/>
                    </a:cubicBezTo>
                    <a:lnTo>
                      <a:pt x="566940" y="526856"/>
                    </a:lnTo>
                    <a:cubicBezTo>
                      <a:pt x="509504" y="448275"/>
                      <a:pt x="463784" y="385219"/>
                      <a:pt x="438257" y="349786"/>
                    </a:cubicBezTo>
                    <a:cubicBezTo>
                      <a:pt x="433590" y="343500"/>
                      <a:pt x="424732" y="342166"/>
                      <a:pt x="418541" y="346548"/>
                    </a:cubicBezTo>
                    <a:cubicBezTo>
                      <a:pt x="412254" y="351120"/>
                      <a:pt x="410825" y="359883"/>
                      <a:pt x="415302" y="366265"/>
                    </a:cubicBezTo>
                    <a:cubicBezTo>
                      <a:pt x="440924" y="401697"/>
                      <a:pt x="486645" y="464848"/>
                      <a:pt x="544080" y="543429"/>
                    </a:cubicBezTo>
                    <a:lnTo>
                      <a:pt x="624090" y="652491"/>
                    </a:lnTo>
                    <a:cubicBezTo>
                      <a:pt x="680288" y="729072"/>
                      <a:pt x="720007" y="783174"/>
                      <a:pt x="750392" y="826894"/>
                    </a:cubicBezTo>
                    <a:cubicBezTo>
                      <a:pt x="698862" y="810701"/>
                      <a:pt x="597611" y="782983"/>
                      <a:pt x="488549" y="775459"/>
                    </a:cubicBezTo>
                    <a:cubicBezTo>
                      <a:pt x="481406" y="774125"/>
                      <a:pt x="473976" y="780697"/>
                      <a:pt x="473500" y="788508"/>
                    </a:cubicBezTo>
                    <a:cubicBezTo>
                      <a:pt x="472928" y="796223"/>
                      <a:pt x="478739" y="803081"/>
                      <a:pt x="486549" y="803557"/>
                    </a:cubicBezTo>
                    <a:cubicBezTo>
                      <a:pt x="635616" y="813749"/>
                      <a:pt x="774490" y="864612"/>
                      <a:pt x="775824" y="865184"/>
                    </a:cubicBezTo>
                    <a:cubicBezTo>
                      <a:pt x="776014" y="865184"/>
                      <a:pt x="776204" y="865184"/>
                      <a:pt x="776300" y="865184"/>
                    </a:cubicBezTo>
                    <a:cubicBezTo>
                      <a:pt x="803351" y="906237"/>
                      <a:pt x="822115" y="939670"/>
                      <a:pt x="841260" y="979960"/>
                    </a:cubicBezTo>
                    <a:cubicBezTo>
                      <a:pt x="883170" y="1068257"/>
                      <a:pt x="914508" y="1164174"/>
                      <a:pt x="934415" y="1265139"/>
                    </a:cubicBezTo>
                    <a:cubicBezTo>
                      <a:pt x="935748" y="1271902"/>
                      <a:pt x="941654" y="1276473"/>
                      <a:pt x="948226" y="1276473"/>
                    </a:cubicBezTo>
                    <a:cubicBezTo>
                      <a:pt x="949083" y="1276473"/>
                      <a:pt x="950036" y="1276378"/>
                      <a:pt x="950988" y="1276188"/>
                    </a:cubicBezTo>
                    <a:cubicBezTo>
                      <a:pt x="958608" y="1274664"/>
                      <a:pt x="963561" y="1267234"/>
                      <a:pt x="962037" y="1259614"/>
                    </a:cubicBezTo>
                    <a:cubicBezTo>
                      <a:pt x="961656" y="1257804"/>
                      <a:pt x="961275" y="1255995"/>
                      <a:pt x="960894" y="1254185"/>
                    </a:cubicBezTo>
                    <a:cubicBezTo>
                      <a:pt x="963180" y="1251137"/>
                      <a:pt x="964228" y="1247137"/>
                      <a:pt x="963466" y="1243136"/>
                    </a:cubicBezTo>
                    <a:cubicBezTo>
                      <a:pt x="952322" y="1185986"/>
                      <a:pt x="936891" y="1128550"/>
                      <a:pt x="917746" y="1072353"/>
                    </a:cubicBezTo>
                    <a:cubicBezTo>
                      <a:pt x="914508" y="1062923"/>
                      <a:pt x="911364" y="1054255"/>
                      <a:pt x="908507" y="1046349"/>
                    </a:cubicBezTo>
                    <a:cubicBezTo>
                      <a:pt x="891076" y="998439"/>
                      <a:pt x="884599" y="980532"/>
                      <a:pt x="913174" y="930430"/>
                    </a:cubicBezTo>
                    <a:cubicBezTo>
                      <a:pt x="970038" y="830703"/>
                      <a:pt x="1042904" y="742407"/>
                      <a:pt x="1129772" y="668112"/>
                    </a:cubicBezTo>
                    <a:cubicBezTo>
                      <a:pt x="1133963" y="664492"/>
                      <a:pt x="1135678" y="658872"/>
                      <a:pt x="1134249" y="6536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13"/>
              <p:cNvSpPr/>
              <p:nvPr/>
            </p:nvSpPr>
            <p:spPr>
              <a:xfrm>
                <a:off x="3264791" y="869625"/>
                <a:ext cx="338792" cy="3233758"/>
              </a:xfrm>
              <a:custGeom>
                <a:avLst/>
                <a:gdLst/>
                <a:ahLst/>
                <a:cxnLst/>
                <a:rect l="l" t="t" r="r" b="b"/>
                <a:pathLst>
                  <a:path w="373325" h="3563370" extrusionOk="0">
                    <a:moveTo>
                      <a:pt x="14070" y="3563275"/>
                    </a:moveTo>
                    <a:cubicBezTo>
                      <a:pt x="14070" y="3563275"/>
                      <a:pt x="13213" y="3563275"/>
                      <a:pt x="12736" y="3563275"/>
                    </a:cubicBezTo>
                    <a:cubicBezTo>
                      <a:pt x="5021" y="3562514"/>
                      <a:pt x="-694" y="3555656"/>
                      <a:pt x="68" y="3547845"/>
                    </a:cubicBezTo>
                    <a:lnTo>
                      <a:pt x="345159" y="12736"/>
                    </a:lnTo>
                    <a:cubicBezTo>
                      <a:pt x="345921" y="5021"/>
                      <a:pt x="352207" y="-694"/>
                      <a:pt x="360589" y="68"/>
                    </a:cubicBezTo>
                    <a:cubicBezTo>
                      <a:pt x="368305" y="830"/>
                      <a:pt x="374020" y="7688"/>
                      <a:pt x="373258" y="15499"/>
                    </a:cubicBezTo>
                    <a:lnTo>
                      <a:pt x="28167" y="3550607"/>
                    </a:lnTo>
                    <a:cubicBezTo>
                      <a:pt x="27405" y="3557846"/>
                      <a:pt x="21309" y="3563371"/>
                      <a:pt x="14165" y="35633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3" name="Google Shape;1323;p13"/>
            <p:cNvGrpSpPr/>
            <p:nvPr/>
          </p:nvGrpSpPr>
          <p:grpSpPr>
            <a:xfrm>
              <a:off x="8493310" y="286308"/>
              <a:ext cx="734580" cy="783441"/>
              <a:chOff x="2032821" y="612807"/>
              <a:chExt cx="3616838" cy="3857416"/>
            </a:xfrm>
          </p:grpSpPr>
          <p:sp>
            <p:nvSpPr>
              <p:cNvPr id="1324" name="Google Shape;1324;p13"/>
              <p:cNvSpPr/>
              <p:nvPr/>
            </p:nvSpPr>
            <p:spPr>
              <a:xfrm>
                <a:off x="2032821" y="612807"/>
                <a:ext cx="3616838" cy="3857416"/>
              </a:xfrm>
              <a:custGeom>
                <a:avLst/>
                <a:gdLst/>
                <a:ahLst/>
                <a:cxnLst/>
                <a:rect l="l" t="t" r="r" b="b"/>
                <a:pathLst>
                  <a:path w="6429935" h="6857629" extrusionOk="0">
                    <a:moveTo>
                      <a:pt x="6377282" y="1918022"/>
                    </a:moveTo>
                    <a:cubicBezTo>
                      <a:pt x="6429436" y="1774555"/>
                      <a:pt x="6463501" y="1598410"/>
                      <a:pt x="6377282" y="1476879"/>
                    </a:cubicBezTo>
                    <a:cubicBezTo>
                      <a:pt x="6332855" y="1414294"/>
                      <a:pt x="6271310" y="1387056"/>
                      <a:pt x="6246949" y="1376625"/>
                    </a:cubicBezTo>
                    <a:cubicBezTo>
                      <a:pt x="6041625" y="1288743"/>
                      <a:pt x="4676782" y="742390"/>
                      <a:pt x="2801869" y="0"/>
                    </a:cubicBezTo>
                    <a:cubicBezTo>
                      <a:pt x="2747220" y="131754"/>
                      <a:pt x="2692571" y="263473"/>
                      <a:pt x="2637956" y="395227"/>
                    </a:cubicBezTo>
                    <a:lnTo>
                      <a:pt x="2120124" y="180443"/>
                    </a:lnTo>
                    <a:lnTo>
                      <a:pt x="0" y="5292131"/>
                    </a:lnTo>
                    <a:lnTo>
                      <a:pt x="3723870" y="6836653"/>
                    </a:lnTo>
                    <a:lnTo>
                      <a:pt x="3723870" y="6836653"/>
                    </a:lnTo>
                    <a:cubicBezTo>
                      <a:pt x="3794078" y="6853461"/>
                      <a:pt x="3961318" y="6883194"/>
                      <a:pt x="4151533" y="6813990"/>
                    </a:cubicBezTo>
                    <a:cubicBezTo>
                      <a:pt x="4273064" y="6769772"/>
                      <a:pt x="4357100" y="6702231"/>
                      <a:pt x="4405615" y="6656176"/>
                    </a:cubicBezTo>
                    <a:lnTo>
                      <a:pt x="4405615" y="6656176"/>
                    </a:lnTo>
                    <a:cubicBezTo>
                      <a:pt x="4405615" y="6656176"/>
                      <a:pt x="4405615" y="6656176"/>
                      <a:pt x="4405615" y="6656176"/>
                    </a:cubicBezTo>
                    <a:cubicBezTo>
                      <a:pt x="5062826" y="5076792"/>
                      <a:pt x="5720037" y="3497441"/>
                      <a:pt x="6377247" y="19180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13"/>
              <p:cNvSpPr/>
              <p:nvPr/>
            </p:nvSpPr>
            <p:spPr>
              <a:xfrm>
                <a:off x="3357055" y="696259"/>
                <a:ext cx="2119181" cy="890260"/>
              </a:xfrm>
              <a:custGeom>
                <a:avLst/>
                <a:gdLst/>
                <a:ahLst/>
                <a:cxnLst/>
                <a:rect l="l" t="t" r="r" b="b"/>
                <a:pathLst>
                  <a:path w="3767432" h="1582684" extrusionOk="0">
                    <a:moveTo>
                      <a:pt x="281632" y="246770"/>
                    </a:moveTo>
                    <a:cubicBezTo>
                      <a:pt x="371974" y="291924"/>
                      <a:pt x="472402" y="323355"/>
                      <a:pt x="566175" y="361024"/>
                    </a:cubicBezTo>
                    <a:cubicBezTo>
                      <a:pt x="662963" y="399871"/>
                      <a:pt x="759751" y="438753"/>
                      <a:pt x="856505" y="477600"/>
                    </a:cubicBezTo>
                    <a:cubicBezTo>
                      <a:pt x="1050081" y="555328"/>
                      <a:pt x="1243623" y="633022"/>
                      <a:pt x="1437200" y="710751"/>
                    </a:cubicBezTo>
                    <a:cubicBezTo>
                      <a:pt x="1824318" y="866173"/>
                      <a:pt x="2211436" y="1021631"/>
                      <a:pt x="2598555" y="1177053"/>
                    </a:cubicBezTo>
                    <a:cubicBezTo>
                      <a:pt x="2780488" y="1250104"/>
                      <a:pt x="2962455" y="1323154"/>
                      <a:pt x="3144388" y="1396204"/>
                    </a:cubicBezTo>
                    <a:cubicBezTo>
                      <a:pt x="3235354" y="1432729"/>
                      <a:pt x="3326320" y="1469255"/>
                      <a:pt x="3417322" y="1505780"/>
                    </a:cubicBezTo>
                    <a:cubicBezTo>
                      <a:pt x="3502605" y="1540018"/>
                      <a:pt x="3618453" y="1620103"/>
                      <a:pt x="3710181" y="1562335"/>
                    </a:cubicBezTo>
                    <a:cubicBezTo>
                      <a:pt x="3715206" y="1559147"/>
                      <a:pt x="3767915" y="1525013"/>
                      <a:pt x="3767430" y="1477814"/>
                    </a:cubicBezTo>
                    <a:cubicBezTo>
                      <a:pt x="3766875" y="1423165"/>
                      <a:pt x="3695280" y="1382759"/>
                      <a:pt x="3670087" y="1368516"/>
                    </a:cubicBezTo>
                    <a:cubicBezTo>
                      <a:pt x="3486422" y="1264797"/>
                      <a:pt x="845832" y="188136"/>
                      <a:pt x="384138" y="0"/>
                    </a:cubicBezTo>
                    <a:cubicBezTo>
                      <a:pt x="351009" y="19753"/>
                      <a:pt x="313444" y="39505"/>
                      <a:pt x="271340" y="57664"/>
                    </a:cubicBezTo>
                    <a:cubicBezTo>
                      <a:pt x="169492" y="101536"/>
                      <a:pt x="75060" y="121393"/>
                      <a:pt x="0" y="130333"/>
                    </a:cubicBezTo>
                    <a:cubicBezTo>
                      <a:pt x="93877" y="169146"/>
                      <a:pt x="187755" y="207958"/>
                      <a:pt x="281597" y="2467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6" name="Google Shape;1326;p13"/>
              <p:cNvSpPr/>
              <p:nvPr/>
            </p:nvSpPr>
            <p:spPr>
              <a:xfrm rot="-4100432">
                <a:off x="4403729" y="137400"/>
                <a:ext cx="11533" cy="2054243"/>
              </a:xfrm>
              <a:custGeom>
                <a:avLst/>
                <a:gdLst/>
                <a:ahLst/>
                <a:cxnLst/>
                <a:rect l="l" t="t" r="r" b="b"/>
                <a:pathLst>
                  <a:path w="20515" h="3653973" extrusionOk="0">
                    <a:moveTo>
                      <a:pt x="0" y="0"/>
                    </a:moveTo>
                    <a:lnTo>
                      <a:pt x="20515" y="0"/>
                    </a:lnTo>
                    <a:lnTo>
                      <a:pt x="20515" y="3653974"/>
                    </a:lnTo>
                    <a:lnTo>
                      <a:pt x="0" y="365397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13"/>
              <p:cNvSpPr/>
              <p:nvPr/>
            </p:nvSpPr>
            <p:spPr>
              <a:xfrm rot="-4066346">
                <a:off x="4469269" y="146701"/>
                <a:ext cx="11524" cy="1940041"/>
              </a:xfrm>
              <a:custGeom>
                <a:avLst/>
                <a:gdLst/>
                <a:ahLst/>
                <a:cxnLst/>
                <a:rect l="l" t="t" r="r" b="b"/>
                <a:pathLst>
                  <a:path w="20515" h="3453603" extrusionOk="0">
                    <a:moveTo>
                      <a:pt x="0" y="0"/>
                    </a:moveTo>
                    <a:lnTo>
                      <a:pt x="20515" y="0"/>
                    </a:lnTo>
                    <a:lnTo>
                      <a:pt x="20515" y="3453603"/>
                    </a:lnTo>
                    <a:lnTo>
                      <a:pt x="0" y="34536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13"/>
              <p:cNvSpPr/>
              <p:nvPr/>
            </p:nvSpPr>
            <p:spPr>
              <a:xfrm rot="-4100432">
                <a:off x="3450487" y="3002005"/>
                <a:ext cx="2820418" cy="11533"/>
              </a:xfrm>
              <a:custGeom>
                <a:avLst/>
                <a:gdLst/>
                <a:ahLst/>
                <a:cxnLst/>
                <a:rect l="l" t="t" r="r" b="b"/>
                <a:pathLst>
                  <a:path w="5016803" h="20515" extrusionOk="0">
                    <a:moveTo>
                      <a:pt x="0" y="0"/>
                    </a:moveTo>
                    <a:lnTo>
                      <a:pt x="5016804" y="0"/>
                    </a:lnTo>
                    <a:lnTo>
                      <a:pt x="5016804" y="20515"/>
                    </a:lnTo>
                    <a:lnTo>
                      <a:pt x="0" y="205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13"/>
              <p:cNvSpPr/>
              <p:nvPr/>
            </p:nvSpPr>
            <p:spPr>
              <a:xfrm>
                <a:off x="2303971" y="953082"/>
                <a:ext cx="2764982" cy="3311768"/>
              </a:xfrm>
              <a:custGeom>
                <a:avLst/>
                <a:gdLst/>
                <a:ahLst/>
                <a:cxnLst/>
                <a:rect l="l" t="t" r="r" b="b"/>
                <a:pathLst>
                  <a:path w="4915523" h="5887587" extrusionOk="0">
                    <a:moveTo>
                      <a:pt x="3135043" y="5887554"/>
                    </a:moveTo>
                    <a:lnTo>
                      <a:pt x="3126691" y="5883984"/>
                    </a:lnTo>
                    <a:lnTo>
                      <a:pt x="50883" y="4577603"/>
                    </a:lnTo>
                    <a:lnTo>
                      <a:pt x="52339" y="4569563"/>
                    </a:lnTo>
                    <a:cubicBezTo>
                      <a:pt x="63393" y="4508572"/>
                      <a:pt x="45477" y="4445086"/>
                      <a:pt x="28150" y="4383679"/>
                    </a:cubicBezTo>
                    <a:cubicBezTo>
                      <a:pt x="8848" y="4315377"/>
                      <a:pt x="-11078" y="4244787"/>
                      <a:pt x="7254" y="4175167"/>
                    </a:cubicBezTo>
                    <a:cubicBezTo>
                      <a:pt x="35636" y="4067359"/>
                      <a:pt x="137587" y="4013126"/>
                      <a:pt x="236212" y="3960660"/>
                    </a:cubicBezTo>
                    <a:cubicBezTo>
                      <a:pt x="325862" y="3912941"/>
                      <a:pt x="418595" y="3863629"/>
                      <a:pt x="454670" y="3774499"/>
                    </a:cubicBezTo>
                    <a:cubicBezTo>
                      <a:pt x="493656" y="3678300"/>
                      <a:pt x="454220" y="3578012"/>
                      <a:pt x="412462" y="3471832"/>
                    </a:cubicBezTo>
                    <a:cubicBezTo>
                      <a:pt x="373199" y="3371960"/>
                      <a:pt x="332585" y="3268726"/>
                      <a:pt x="362110" y="3167571"/>
                    </a:cubicBezTo>
                    <a:cubicBezTo>
                      <a:pt x="393645" y="3059451"/>
                      <a:pt x="492270" y="2995965"/>
                      <a:pt x="587637" y="2934559"/>
                    </a:cubicBezTo>
                    <a:cubicBezTo>
                      <a:pt x="684945" y="2871905"/>
                      <a:pt x="776882" y="2812716"/>
                      <a:pt x="804640" y="2710348"/>
                    </a:cubicBezTo>
                    <a:cubicBezTo>
                      <a:pt x="826160" y="2631026"/>
                      <a:pt x="800966" y="2552015"/>
                      <a:pt x="774352" y="2468395"/>
                    </a:cubicBezTo>
                    <a:cubicBezTo>
                      <a:pt x="753075" y="2401617"/>
                      <a:pt x="731069" y="2332586"/>
                      <a:pt x="734431" y="2262412"/>
                    </a:cubicBezTo>
                    <a:cubicBezTo>
                      <a:pt x="741812" y="2106990"/>
                      <a:pt x="863517" y="1997934"/>
                      <a:pt x="981201" y="1892482"/>
                    </a:cubicBezTo>
                    <a:cubicBezTo>
                      <a:pt x="1093618" y="1791709"/>
                      <a:pt x="1209882" y="1687574"/>
                      <a:pt x="1223085" y="1544350"/>
                    </a:cubicBezTo>
                    <a:cubicBezTo>
                      <a:pt x="1228560" y="1485161"/>
                      <a:pt x="1214872" y="1424655"/>
                      <a:pt x="1201634" y="1366090"/>
                    </a:cubicBezTo>
                    <a:cubicBezTo>
                      <a:pt x="1186976" y="1301218"/>
                      <a:pt x="1171797" y="1234094"/>
                      <a:pt x="1181778" y="1166934"/>
                    </a:cubicBezTo>
                    <a:cubicBezTo>
                      <a:pt x="1204441" y="1014249"/>
                      <a:pt x="1338968" y="922971"/>
                      <a:pt x="1469024" y="834708"/>
                    </a:cubicBezTo>
                    <a:cubicBezTo>
                      <a:pt x="1593673" y="750118"/>
                      <a:pt x="1722586" y="662651"/>
                      <a:pt x="1748854" y="522199"/>
                    </a:cubicBezTo>
                    <a:cubicBezTo>
                      <a:pt x="1762022" y="451852"/>
                      <a:pt x="1746774" y="375648"/>
                      <a:pt x="1732081" y="301974"/>
                    </a:cubicBezTo>
                    <a:cubicBezTo>
                      <a:pt x="1711704" y="199918"/>
                      <a:pt x="1690635" y="94397"/>
                      <a:pt x="1747710" y="7000"/>
                    </a:cubicBezTo>
                    <a:lnTo>
                      <a:pt x="1752284" y="0"/>
                    </a:lnTo>
                    <a:lnTo>
                      <a:pt x="1760081" y="3084"/>
                    </a:lnTo>
                    <a:lnTo>
                      <a:pt x="4915524" y="1254227"/>
                    </a:lnTo>
                    <a:lnTo>
                      <a:pt x="4914173" y="1262406"/>
                    </a:lnTo>
                    <a:cubicBezTo>
                      <a:pt x="4897365" y="1364115"/>
                      <a:pt x="4814681" y="1436992"/>
                      <a:pt x="4734735" y="1507443"/>
                    </a:cubicBezTo>
                    <a:cubicBezTo>
                      <a:pt x="4676724" y="1558627"/>
                      <a:pt x="4616703" y="1611509"/>
                      <a:pt x="4580179" y="1675757"/>
                    </a:cubicBezTo>
                    <a:cubicBezTo>
                      <a:pt x="4507336" y="1803768"/>
                      <a:pt x="4540257" y="1946161"/>
                      <a:pt x="4572104" y="2083841"/>
                    </a:cubicBezTo>
                    <a:cubicBezTo>
                      <a:pt x="4605337" y="2227551"/>
                      <a:pt x="4639679" y="2376112"/>
                      <a:pt x="4556891" y="2511227"/>
                    </a:cubicBezTo>
                    <a:cubicBezTo>
                      <a:pt x="4520504" y="2570555"/>
                      <a:pt x="4466652" y="2615986"/>
                      <a:pt x="4414602" y="2659892"/>
                    </a:cubicBezTo>
                    <a:cubicBezTo>
                      <a:pt x="4367438" y="2699675"/>
                      <a:pt x="4318680" y="2740809"/>
                      <a:pt x="4283992" y="2791716"/>
                    </a:cubicBezTo>
                    <a:cubicBezTo>
                      <a:pt x="4200234" y="2914737"/>
                      <a:pt x="4213610" y="3063575"/>
                      <a:pt x="4226501" y="3207527"/>
                    </a:cubicBezTo>
                    <a:cubicBezTo>
                      <a:pt x="4240016" y="3358029"/>
                      <a:pt x="4253947" y="3513625"/>
                      <a:pt x="4158822" y="3642364"/>
                    </a:cubicBezTo>
                    <a:cubicBezTo>
                      <a:pt x="4115920" y="3700444"/>
                      <a:pt x="4056073" y="3743623"/>
                      <a:pt x="3998167" y="3785346"/>
                    </a:cubicBezTo>
                    <a:cubicBezTo>
                      <a:pt x="3925359" y="3837881"/>
                      <a:pt x="3856571" y="3887540"/>
                      <a:pt x="3819977" y="3963779"/>
                    </a:cubicBezTo>
                    <a:cubicBezTo>
                      <a:pt x="3772882" y="4061918"/>
                      <a:pt x="3798456" y="4160855"/>
                      <a:pt x="3825486" y="4265614"/>
                    </a:cubicBezTo>
                    <a:cubicBezTo>
                      <a:pt x="3851997" y="4368328"/>
                      <a:pt x="3879408" y="4474542"/>
                      <a:pt x="3831482" y="4578920"/>
                    </a:cubicBezTo>
                    <a:cubicBezTo>
                      <a:pt x="3786743" y="4676297"/>
                      <a:pt x="3691965" y="4736525"/>
                      <a:pt x="3600271" y="4794778"/>
                    </a:cubicBezTo>
                    <a:cubicBezTo>
                      <a:pt x="3502304" y="4857017"/>
                      <a:pt x="3409779" y="4915824"/>
                      <a:pt x="3374362" y="5015558"/>
                    </a:cubicBezTo>
                    <a:cubicBezTo>
                      <a:pt x="3341719" y="5107564"/>
                      <a:pt x="3374189" y="5198946"/>
                      <a:pt x="3405551" y="5287314"/>
                    </a:cubicBezTo>
                    <a:cubicBezTo>
                      <a:pt x="3440101" y="5384691"/>
                      <a:pt x="3475864" y="5485361"/>
                      <a:pt x="3425962" y="5587694"/>
                    </a:cubicBezTo>
                    <a:cubicBezTo>
                      <a:pt x="3393838" y="5653536"/>
                      <a:pt x="3334510" y="5699071"/>
                      <a:pt x="3277089" y="5743116"/>
                    </a:cubicBezTo>
                    <a:cubicBezTo>
                      <a:pt x="3225178" y="5782933"/>
                      <a:pt x="3171499" y="5824102"/>
                      <a:pt x="3139513" y="5879687"/>
                    </a:cubicBezTo>
                    <a:lnTo>
                      <a:pt x="3134974" y="5887588"/>
                    </a:lnTo>
                    <a:close/>
                    <a:moveTo>
                      <a:pt x="73859" y="4565058"/>
                    </a:moveTo>
                    <a:lnTo>
                      <a:pt x="3126483" y="5861598"/>
                    </a:lnTo>
                    <a:cubicBezTo>
                      <a:pt x="3160756" y="5806533"/>
                      <a:pt x="3213534" y="5766022"/>
                      <a:pt x="3264683" y="5726794"/>
                    </a:cubicBezTo>
                    <a:cubicBezTo>
                      <a:pt x="3322728" y="5682264"/>
                      <a:pt x="3377585" y="5640160"/>
                      <a:pt x="3407596" y="5578684"/>
                    </a:cubicBezTo>
                    <a:cubicBezTo>
                      <a:pt x="3453720" y="5484113"/>
                      <a:pt x="3420972" y="5391864"/>
                      <a:pt x="3386283" y="5294175"/>
                    </a:cubicBezTo>
                    <a:cubicBezTo>
                      <a:pt x="3353709" y="5202446"/>
                      <a:pt x="3320025" y="5107529"/>
                      <a:pt x="3355095" y="5008697"/>
                    </a:cubicBezTo>
                    <a:cubicBezTo>
                      <a:pt x="3392902" y="4902275"/>
                      <a:pt x="3492740" y="4838824"/>
                      <a:pt x="3589320" y="4777451"/>
                    </a:cubicBezTo>
                    <a:cubicBezTo>
                      <a:pt x="3678485" y="4720792"/>
                      <a:pt x="3770699" y="4662193"/>
                      <a:pt x="3812872" y="4570325"/>
                    </a:cubicBezTo>
                    <a:cubicBezTo>
                      <a:pt x="3857784" y="4472567"/>
                      <a:pt x="3832452" y="4374531"/>
                      <a:pt x="3805665" y="4270708"/>
                    </a:cubicBezTo>
                    <a:cubicBezTo>
                      <a:pt x="3778877" y="4167024"/>
                      <a:pt x="3751223" y="4059770"/>
                      <a:pt x="3801506" y="3954907"/>
                    </a:cubicBezTo>
                    <a:cubicBezTo>
                      <a:pt x="3840353" y="3873921"/>
                      <a:pt x="3914512" y="3820416"/>
                      <a:pt x="3986211" y="3768677"/>
                    </a:cubicBezTo>
                    <a:cubicBezTo>
                      <a:pt x="4042801" y="3727855"/>
                      <a:pt x="4101331" y="3685612"/>
                      <a:pt x="4142327" y="3630131"/>
                    </a:cubicBezTo>
                    <a:cubicBezTo>
                      <a:pt x="4232843" y="3507664"/>
                      <a:pt x="4219847" y="3362742"/>
                      <a:pt x="4206090" y="3209295"/>
                    </a:cubicBezTo>
                    <a:cubicBezTo>
                      <a:pt x="4192887" y="3061738"/>
                      <a:pt x="4179198" y="2909192"/>
                      <a:pt x="4267081" y="2780141"/>
                    </a:cubicBezTo>
                    <a:cubicBezTo>
                      <a:pt x="4303329" y="2726913"/>
                      <a:pt x="4353161" y="2684843"/>
                      <a:pt x="4401399" y="2644159"/>
                    </a:cubicBezTo>
                    <a:cubicBezTo>
                      <a:pt x="4452202" y="2601292"/>
                      <a:pt x="4504772" y="2556970"/>
                      <a:pt x="4539391" y="2500450"/>
                    </a:cubicBezTo>
                    <a:cubicBezTo>
                      <a:pt x="4617847" y="2372508"/>
                      <a:pt x="4585931" y="2234516"/>
                      <a:pt x="4552143" y="2088415"/>
                    </a:cubicBezTo>
                    <a:cubicBezTo>
                      <a:pt x="4519430" y="1946889"/>
                      <a:pt x="4485573" y="1800546"/>
                      <a:pt x="4562366" y="1665569"/>
                    </a:cubicBezTo>
                    <a:cubicBezTo>
                      <a:pt x="4600590" y="1598340"/>
                      <a:pt x="4661927" y="1544280"/>
                      <a:pt x="4721220" y="1491988"/>
                    </a:cubicBezTo>
                    <a:cubicBezTo>
                      <a:pt x="4799711" y="1422784"/>
                      <a:pt x="4873939" y="1357323"/>
                      <a:pt x="4892479" y="1267049"/>
                    </a:cubicBezTo>
                    <a:lnTo>
                      <a:pt x="1760462" y="25228"/>
                    </a:lnTo>
                    <a:cubicBezTo>
                      <a:pt x="1713507" y="104204"/>
                      <a:pt x="1732289" y="198359"/>
                      <a:pt x="1752180" y="297885"/>
                    </a:cubicBezTo>
                    <a:cubicBezTo>
                      <a:pt x="1767289" y="373465"/>
                      <a:pt x="1782918" y="451644"/>
                      <a:pt x="1768987" y="525872"/>
                    </a:cubicBezTo>
                    <a:cubicBezTo>
                      <a:pt x="1741160" y="674745"/>
                      <a:pt x="1608679" y="764638"/>
                      <a:pt x="1480529" y="851584"/>
                    </a:cubicBezTo>
                    <a:cubicBezTo>
                      <a:pt x="1348289" y="941338"/>
                      <a:pt x="1223397" y="1026101"/>
                      <a:pt x="1202015" y="1169880"/>
                    </a:cubicBezTo>
                    <a:cubicBezTo>
                      <a:pt x="1192624" y="1233262"/>
                      <a:pt x="1206694" y="1295569"/>
                      <a:pt x="1221595" y="1361516"/>
                    </a:cubicBezTo>
                    <a:cubicBezTo>
                      <a:pt x="1235179" y="1421606"/>
                      <a:pt x="1249214" y="1483740"/>
                      <a:pt x="1243461" y="1546152"/>
                    </a:cubicBezTo>
                    <a:cubicBezTo>
                      <a:pt x="1229496" y="1697381"/>
                      <a:pt x="1110217" y="1804288"/>
                      <a:pt x="994820" y="1907661"/>
                    </a:cubicBezTo>
                    <a:cubicBezTo>
                      <a:pt x="874987" y="2015053"/>
                      <a:pt x="761807" y="2116450"/>
                      <a:pt x="754842" y="2263313"/>
                    </a:cubicBezTo>
                    <a:cubicBezTo>
                      <a:pt x="751689" y="2329814"/>
                      <a:pt x="773139" y="2397043"/>
                      <a:pt x="793828" y="2462088"/>
                    </a:cubicBezTo>
                    <a:cubicBezTo>
                      <a:pt x="820234" y="2544876"/>
                      <a:pt x="847472" y="2630506"/>
                      <a:pt x="824392" y="2715650"/>
                    </a:cubicBezTo>
                    <a:cubicBezTo>
                      <a:pt x="794555" y="2825642"/>
                      <a:pt x="694960" y="2889751"/>
                      <a:pt x="598692" y="2951747"/>
                    </a:cubicBezTo>
                    <a:cubicBezTo>
                      <a:pt x="502250" y="3013847"/>
                      <a:pt x="411145" y="3072481"/>
                      <a:pt x="381724" y="3173255"/>
                    </a:cubicBezTo>
                    <a:cubicBezTo>
                      <a:pt x="354174" y="3267686"/>
                      <a:pt x="393471" y="3367628"/>
                      <a:pt x="431487" y="3464278"/>
                    </a:cubicBezTo>
                    <a:cubicBezTo>
                      <a:pt x="472898" y="3569522"/>
                      <a:pt x="515696" y="3678335"/>
                      <a:pt x="473661" y="3782123"/>
                    </a:cubicBezTo>
                    <a:cubicBezTo>
                      <a:pt x="434779" y="3878183"/>
                      <a:pt x="338718" y="3929263"/>
                      <a:pt x="245811" y="3978680"/>
                    </a:cubicBezTo>
                    <a:cubicBezTo>
                      <a:pt x="146736" y="4031388"/>
                      <a:pt x="53171" y="4081151"/>
                      <a:pt x="27041" y="4180261"/>
                    </a:cubicBezTo>
                    <a:cubicBezTo>
                      <a:pt x="10130" y="4244475"/>
                      <a:pt x="28428" y="4309312"/>
                      <a:pt x="47834" y="4377997"/>
                    </a:cubicBezTo>
                    <a:cubicBezTo>
                      <a:pt x="65057" y="4438987"/>
                      <a:pt x="82834" y="4501988"/>
                      <a:pt x="73824" y="45649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13"/>
              <p:cNvSpPr/>
              <p:nvPr/>
            </p:nvSpPr>
            <p:spPr>
              <a:xfrm rot="-4100432">
                <a:off x="4131410" y="860312"/>
                <a:ext cx="11533" cy="1197376"/>
              </a:xfrm>
              <a:custGeom>
                <a:avLst/>
                <a:gdLst/>
                <a:ahLst/>
                <a:cxnLst/>
                <a:rect l="l" t="t" r="r" b="b"/>
                <a:pathLst>
                  <a:path w="20515" h="2129826" extrusionOk="0">
                    <a:moveTo>
                      <a:pt x="0" y="0"/>
                    </a:moveTo>
                    <a:lnTo>
                      <a:pt x="20515" y="0"/>
                    </a:lnTo>
                    <a:lnTo>
                      <a:pt x="20515" y="2129827"/>
                    </a:lnTo>
                    <a:lnTo>
                      <a:pt x="0" y="212982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13"/>
              <p:cNvSpPr/>
              <p:nvPr/>
            </p:nvSpPr>
            <p:spPr>
              <a:xfrm rot="-4100432">
                <a:off x="4086341" y="988022"/>
                <a:ext cx="11533" cy="1197376"/>
              </a:xfrm>
              <a:custGeom>
                <a:avLst/>
                <a:gdLst/>
                <a:ahLst/>
                <a:cxnLst/>
                <a:rect l="l" t="t" r="r" b="b"/>
                <a:pathLst>
                  <a:path w="20515" h="2129826" extrusionOk="0">
                    <a:moveTo>
                      <a:pt x="0" y="0"/>
                    </a:moveTo>
                    <a:lnTo>
                      <a:pt x="20515" y="0"/>
                    </a:lnTo>
                    <a:lnTo>
                      <a:pt x="20515" y="2129827"/>
                    </a:lnTo>
                    <a:lnTo>
                      <a:pt x="0" y="212982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13"/>
              <p:cNvSpPr/>
              <p:nvPr/>
            </p:nvSpPr>
            <p:spPr>
              <a:xfrm>
                <a:off x="3577480" y="1713139"/>
                <a:ext cx="485583" cy="644190"/>
              </a:xfrm>
              <a:custGeom>
                <a:avLst/>
                <a:gdLst/>
                <a:ahLst/>
                <a:cxnLst/>
                <a:rect l="l" t="t" r="r" b="b"/>
                <a:pathLst>
                  <a:path w="863258" h="1145226" extrusionOk="0">
                    <a:moveTo>
                      <a:pt x="851963" y="290420"/>
                    </a:moveTo>
                    <a:cubicBezTo>
                      <a:pt x="825834" y="156691"/>
                      <a:pt x="757012" y="60734"/>
                      <a:pt x="658214" y="20189"/>
                    </a:cubicBezTo>
                    <a:cubicBezTo>
                      <a:pt x="455904" y="-62738"/>
                      <a:pt x="189520" y="117359"/>
                      <a:pt x="64593" y="421862"/>
                    </a:cubicBezTo>
                    <a:cubicBezTo>
                      <a:pt x="4364" y="568691"/>
                      <a:pt x="-14591" y="722311"/>
                      <a:pt x="11295" y="854481"/>
                    </a:cubicBezTo>
                    <a:cubicBezTo>
                      <a:pt x="37424" y="988210"/>
                      <a:pt x="106247" y="1084167"/>
                      <a:pt x="205045" y="1124712"/>
                    </a:cubicBezTo>
                    <a:cubicBezTo>
                      <a:pt x="238486" y="1138435"/>
                      <a:pt x="273902" y="1145227"/>
                      <a:pt x="310531" y="1145227"/>
                    </a:cubicBezTo>
                    <a:cubicBezTo>
                      <a:pt x="382161" y="1145227"/>
                      <a:pt x="458295" y="1119271"/>
                      <a:pt x="532767" y="1068469"/>
                    </a:cubicBezTo>
                    <a:cubicBezTo>
                      <a:pt x="644005" y="992542"/>
                      <a:pt x="738437" y="869867"/>
                      <a:pt x="798666" y="723039"/>
                    </a:cubicBezTo>
                    <a:cubicBezTo>
                      <a:pt x="858894" y="576210"/>
                      <a:pt x="877850" y="422590"/>
                      <a:pt x="851963" y="290420"/>
                    </a:cubicBezTo>
                    <a:close/>
                    <a:moveTo>
                      <a:pt x="553039" y="20328"/>
                    </a:moveTo>
                    <a:cubicBezTo>
                      <a:pt x="586584" y="20328"/>
                      <a:pt x="619332" y="26427"/>
                      <a:pt x="650416" y="39179"/>
                    </a:cubicBezTo>
                    <a:cubicBezTo>
                      <a:pt x="742630" y="76987"/>
                      <a:pt x="807052" y="167641"/>
                      <a:pt x="831830" y="294370"/>
                    </a:cubicBezTo>
                    <a:cubicBezTo>
                      <a:pt x="832176" y="296207"/>
                      <a:pt x="832522" y="298044"/>
                      <a:pt x="832834" y="299915"/>
                    </a:cubicBezTo>
                    <a:cubicBezTo>
                      <a:pt x="831206" y="300539"/>
                      <a:pt x="829716" y="301578"/>
                      <a:pt x="828537" y="303034"/>
                    </a:cubicBezTo>
                    <a:cubicBezTo>
                      <a:pt x="801750" y="336683"/>
                      <a:pt x="773888" y="369673"/>
                      <a:pt x="745749" y="401000"/>
                    </a:cubicBezTo>
                    <a:cubicBezTo>
                      <a:pt x="710818" y="439917"/>
                      <a:pt x="703922" y="443867"/>
                      <a:pt x="697788" y="447367"/>
                    </a:cubicBezTo>
                    <a:cubicBezTo>
                      <a:pt x="685694" y="454298"/>
                      <a:pt x="672456" y="458179"/>
                      <a:pt x="658525" y="460189"/>
                    </a:cubicBezTo>
                    <a:cubicBezTo>
                      <a:pt x="631911" y="411847"/>
                      <a:pt x="585059" y="326495"/>
                      <a:pt x="581282" y="319009"/>
                    </a:cubicBezTo>
                    <a:cubicBezTo>
                      <a:pt x="580762" y="318004"/>
                      <a:pt x="580104" y="317138"/>
                      <a:pt x="579341" y="316376"/>
                    </a:cubicBezTo>
                    <a:cubicBezTo>
                      <a:pt x="581525" y="311420"/>
                      <a:pt x="582772" y="305980"/>
                      <a:pt x="582772" y="300192"/>
                    </a:cubicBezTo>
                    <a:cubicBezTo>
                      <a:pt x="582772" y="278430"/>
                      <a:pt x="565445" y="260687"/>
                      <a:pt x="544133" y="260687"/>
                    </a:cubicBezTo>
                    <a:cubicBezTo>
                      <a:pt x="522821" y="260687"/>
                      <a:pt x="506291" y="277633"/>
                      <a:pt x="505563" y="298737"/>
                    </a:cubicBezTo>
                    <a:cubicBezTo>
                      <a:pt x="490246" y="300331"/>
                      <a:pt x="453964" y="307608"/>
                      <a:pt x="361507" y="328782"/>
                    </a:cubicBezTo>
                    <a:cubicBezTo>
                      <a:pt x="361368" y="328574"/>
                      <a:pt x="361195" y="328331"/>
                      <a:pt x="361057" y="328123"/>
                    </a:cubicBezTo>
                    <a:cubicBezTo>
                      <a:pt x="340472" y="296935"/>
                      <a:pt x="332987" y="253652"/>
                      <a:pt x="341477" y="215117"/>
                    </a:cubicBezTo>
                    <a:cubicBezTo>
                      <a:pt x="346363" y="192904"/>
                      <a:pt x="355962" y="172666"/>
                      <a:pt x="366081" y="151215"/>
                    </a:cubicBezTo>
                    <a:cubicBezTo>
                      <a:pt x="379250" y="123423"/>
                      <a:pt x="392834" y="94730"/>
                      <a:pt x="394983" y="61774"/>
                    </a:cubicBezTo>
                    <a:cubicBezTo>
                      <a:pt x="447553" y="34848"/>
                      <a:pt x="501232" y="20293"/>
                      <a:pt x="553039" y="20293"/>
                    </a:cubicBezTo>
                    <a:close/>
                    <a:moveTo>
                      <a:pt x="477806" y="547136"/>
                    </a:moveTo>
                    <a:cubicBezTo>
                      <a:pt x="476350" y="545750"/>
                      <a:pt x="474894" y="544398"/>
                      <a:pt x="473370" y="543116"/>
                    </a:cubicBezTo>
                    <a:cubicBezTo>
                      <a:pt x="460097" y="531749"/>
                      <a:pt x="444469" y="524472"/>
                      <a:pt x="428597" y="521526"/>
                    </a:cubicBezTo>
                    <a:cubicBezTo>
                      <a:pt x="429810" y="517507"/>
                      <a:pt x="431092" y="513521"/>
                      <a:pt x="432409" y="509536"/>
                    </a:cubicBezTo>
                    <a:cubicBezTo>
                      <a:pt x="437365" y="494462"/>
                      <a:pt x="442493" y="478868"/>
                      <a:pt x="442666" y="461749"/>
                    </a:cubicBezTo>
                    <a:cubicBezTo>
                      <a:pt x="442771" y="452808"/>
                      <a:pt x="441488" y="443867"/>
                      <a:pt x="438958" y="434892"/>
                    </a:cubicBezTo>
                    <a:lnTo>
                      <a:pt x="519702" y="354183"/>
                    </a:lnTo>
                    <a:lnTo>
                      <a:pt x="535678" y="469095"/>
                    </a:lnTo>
                    <a:cubicBezTo>
                      <a:pt x="535678" y="469095"/>
                      <a:pt x="535747" y="469372"/>
                      <a:pt x="535781" y="469511"/>
                    </a:cubicBezTo>
                    <a:cubicBezTo>
                      <a:pt x="512841" y="482749"/>
                      <a:pt x="493434" y="508670"/>
                      <a:pt x="477840" y="547136"/>
                    </a:cubicBezTo>
                    <a:close/>
                    <a:moveTo>
                      <a:pt x="509826" y="318593"/>
                    </a:moveTo>
                    <a:cubicBezTo>
                      <a:pt x="509826" y="318593"/>
                      <a:pt x="509930" y="318593"/>
                      <a:pt x="509964" y="318593"/>
                    </a:cubicBezTo>
                    <a:cubicBezTo>
                      <a:pt x="511766" y="322093"/>
                      <a:pt x="514088" y="325282"/>
                      <a:pt x="516791" y="328089"/>
                    </a:cubicBezTo>
                    <a:lnTo>
                      <a:pt x="430676" y="414169"/>
                    </a:lnTo>
                    <a:cubicBezTo>
                      <a:pt x="425444" y="403981"/>
                      <a:pt x="418582" y="393827"/>
                      <a:pt x="409953" y="383743"/>
                    </a:cubicBezTo>
                    <a:cubicBezTo>
                      <a:pt x="403819" y="376569"/>
                      <a:pt x="397339" y="369812"/>
                      <a:pt x="390859" y="363089"/>
                    </a:cubicBezTo>
                    <a:cubicBezTo>
                      <a:pt x="385522" y="357579"/>
                      <a:pt x="380359" y="352208"/>
                      <a:pt x="375438" y="346663"/>
                    </a:cubicBezTo>
                    <a:cubicBezTo>
                      <a:pt x="435458" y="333010"/>
                      <a:pt x="498355" y="319529"/>
                      <a:pt x="509791" y="318593"/>
                    </a:cubicBezTo>
                    <a:close/>
                    <a:moveTo>
                      <a:pt x="544168" y="319183"/>
                    </a:moveTo>
                    <a:cubicBezTo>
                      <a:pt x="534153" y="319183"/>
                      <a:pt x="526009" y="310658"/>
                      <a:pt x="526009" y="300192"/>
                    </a:cubicBezTo>
                    <a:cubicBezTo>
                      <a:pt x="526009" y="289727"/>
                      <a:pt x="534153" y="281202"/>
                      <a:pt x="544168" y="281202"/>
                    </a:cubicBezTo>
                    <a:cubicBezTo>
                      <a:pt x="554183" y="281202"/>
                      <a:pt x="562326" y="289727"/>
                      <a:pt x="562326" y="300192"/>
                    </a:cubicBezTo>
                    <a:cubicBezTo>
                      <a:pt x="562326" y="310658"/>
                      <a:pt x="554183" y="319183"/>
                      <a:pt x="544168" y="319183"/>
                    </a:cubicBezTo>
                    <a:close/>
                    <a:moveTo>
                      <a:pt x="555326" y="461541"/>
                    </a:moveTo>
                    <a:lnTo>
                      <a:pt x="538346" y="339178"/>
                    </a:lnTo>
                    <a:cubicBezTo>
                      <a:pt x="540252" y="339490"/>
                      <a:pt x="542192" y="339663"/>
                      <a:pt x="544168" y="339663"/>
                    </a:cubicBezTo>
                    <a:cubicBezTo>
                      <a:pt x="552069" y="339663"/>
                      <a:pt x="559450" y="337203"/>
                      <a:pt x="565584" y="333044"/>
                    </a:cubicBezTo>
                    <a:cubicBezTo>
                      <a:pt x="576881" y="354114"/>
                      <a:pt x="618985" y="430768"/>
                      <a:pt x="636139" y="461957"/>
                    </a:cubicBezTo>
                    <a:cubicBezTo>
                      <a:pt x="620094" y="462372"/>
                      <a:pt x="603564" y="461229"/>
                      <a:pt x="587277" y="460085"/>
                    </a:cubicBezTo>
                    <a:lnTo>
                      <a:pt x="575564" y="459288"/>
                    </a:lnTo>
                    <a:cubicBezTo>
                      <a:pt x="564683" y="458560"/>
                      <a:pt x="560490" y="459773"/>
                      <a:pt x="557163" y="461021"/>
                    </a:cubicBezTo>
                    <a:cubicBezTo>
                      <a:pt x="556539" y="461159"/>
                      <a:pt x="555915" y="461367"/>
                      <a:pt x="555292" y="461541"/>
                    </a:cubicBezTo>
                    <a:close/>
                    <a:moveTo>
                      <a:pt x="779675" y="715276"/>
                    </a:moveTo>
                    <a:cubicBezTo>
                      <a:pt x="720972" y="858397"/>
                      <a:pt x="629139" y="977849"/>
                      <a:pt x="521192" y="1051523"/>
                    </a:cubicBezTo>
                    <a:cubicBezTo>
                      <a:pt x="414562" y="1124331"/>
                      <a:pt x="305091" y="1143598"/>
                      <a:pt x="212807" y="1105721"/>
                    </a:cubicBezTo>
                    <a:cubicBezTo>
                      <a:pt x="120593" y="1067914"/>
                      <a:pt x="56172" y="977259"/>
                      <a:pt x="31394" y="850530"/>
                    </a:cubicBezTo>
                    <a:cubicBezTo>
                      <a:pt x="6305" y="722242"/>
                      <a:pt x="24810" y="572780"/>
                      <a:pt x="83548" y="429625"/>
                    </a:cubicBezTo>
                    <a:cubicBezTo>
                      <a:pt x="150222" y="267133"/>
                      <a:pt x="257684" y="140992"/>
                      <a:pt x="372874" y="73868"/>
                    </a:cubicBezTo>
                    <a:cubicBezTo>
                      <a:pt x="368750" y="97571"/>
                      <a:pt x="358423" y="119472"/>
                      <a:pt x="347542" y="142448"/>
                    </a:cubicBezTo>
                    <a:cubicBezTo>
                      <a:pt x="337353" y="163968"/>
                      <a:pt x="326819" y="186216"/>
                      <a:pt x="321413" y="210716"/>
                    </a:cubicBezTo>
                    <a:cubicBezTo>
                      <a:pt x="311744" y="254484"/>
                      <a:pt x="320408" y="303796"/>
                      <a:pt x="343938" y="339420"/>
                    </a:cubicBezTo>
                    <a:cubicBezTo>
                      <a:pt x="353467" y="353871"/>
                      <a:pt x="364973" y="365792"/>
                      <a:pt x="376131" y="377332"/>
                    </a:cubicBezTo>
                    <a:cubicBezTo>
                      <a:pt x="382334" y="383743"/>
                      <a:pt x="388537" y="390154"/>
                      <a:pt x="394394" y="397015"/>
                    </a:cubicBezTo>
                    <a:cubicBezTo>
                      <a:pt x="413072" y="418916"/>
                      <a:pt x="422394" y="440610"/>
                      <a:pt x="422186" y="461506"/>
                    </a:cubicBezTo>
                    <a:cubicBezTo>
                      <a:pt x="422013" y="475437"/>
                      <a:pt x="417612" y="488917"/>
                      <a:pt x="412933" y="503125"/>
                    </a:cubicBezTo>
                    <a:cubicBezTo>
                      <a:pt x="411062" y="508809"/>
                      <a:pt x="409260" y="514492"/>
                      <a:pt x="407631" y="520210"/>
                    </a:cubicBezTo>
                    <a:cubicBezTo>
                      <a:pt x="397755" y="520868"/>
                      <a:pt x="388191" y="523294"/>
                      <a:pt x="379493" y="527660"/>
                    </a:cubicBezTo>
                    <a:cubicBezTo>
                      <a:pt x="368126" y="533344"/>
                      <a:pt x="358700" y="541903"/>
                      <a:pt x="350383" y="549458"/>
                    </a:cubicBezTo>
                    <a:cubicBezTo>
                      <a:pt x="320477" y="576626"/>
                      <a:pt x="286586" y="607468"/>
                      <a:pt x="268288" y="648048"/>
                    </a:cubicBezTo>
                    <a:cubicBezTo>
                      <a:pt x="267664" y="649434"/>
                      <a:pt x="267387" y="650855"/>
                      <a:pt x="267422" y="652276"/>
                    </a:cubicBezTo>
                    <a:cubicBezTo>
                      <a:pt x="259659" y="652726"/>
                      <a:pt x="252140" y="654632"/>
                      <a:pt x="245278" y="658063"/>
                    </a:cubicBezTo>
                    <a:cubicBezTo>
                      <a:pt x="227466" y="667004"/>
                      <a:pt x="214332" y="686132"/>
                      <a:pt x="210139" y="709316"/>
                    </a:cubicBezTo>
                    <a:cubicBezTo>
                      <a:pt x="206535" y="729311"/>
                      <a:pt x="209515" y="749826"/>
                      <a:pt x="212599" y="767465"/>
                    </a:cubicBezTo>
                    <a:cubicBezTo>
                      <a:pt x="213570" y="773044"/>
                      <a:pt x="218941" y="776891"/>
                      <a:pt x="224451" y="775782"/>
                    </a:cubicBezTo>
                    <a:cubicBezTo>
                      <a:pt x="230030" y="774812"/>
                      <a:pt x="233773" y="769510"/>
                      <a:pt x="232768" y="763930"/>
                    </a:cubicBezTo>
                    <a:cubicBezTo>
                      <a:pt x="229892" y="747296"/>
                      <a:pt x="227293" y="729658"/>
                      <a:pt x="230308" y="712955"/>
                    </a:cubicBezTo>
                    <a:cubicBezTo>
                      <a:pt x="233323" y="696113"/>
                      <a:pt x="242332" y="682459"/>
                      <a:pt x="254427" y="676395"/>
                    </a:cubicBezTo>
                    <a:cubicBezTo>
                      <a:pt x="268739" y="669221"/>
                      <a:pt x="288595" y="672721"/>
                      <a:pt x="302838" y="684816"/>
                    </a:cubicBezTo>
                    <a:cubicBezTo>
                      <a:pt x="319021" y="698538"/>
                      <a:pt x="325987" y="719435"/>
                      <a:pt x="329002" y="734509"/>
                    </a:cubicBezTo>
                    <a:cubicBezTo>
                      <a:pt x="332294" y="750900"/>
                      <a:pt x="330249" y="770203"/>
                      <a:pt x="318363" y="776371"/>
                    </a:cubicBezTo>
                    <a:cubicBezTo>
                      <a:pt x="313200" y="779040"/>
                      <a:pt x="306650" y="778901"/>
                      <a:pt x="302076" y="778381"/>
                    </a:cubicBezTo>
                    <a:cubicBezTo>
                      <a:pt x="291298" y="777064"/>
                      <a:pt x="278338" y="770618"/>
                      <a:pt x="275323" y="759564"/>
                    </a:cubicBezTo>
                    <a:cubicBezTo>
                      <a:pt x="274110" y="755128"/>
                      <a:pt x="275912" y="749306"/>
                      <a:pt x="279655" y="745425"/>
                    </a:cubicBezTo>
                    <a:cubicBezTo>
                      <a:pt x="281180" y="743866"/>
                      <a:pt x="284194" y="741405"/>
                      <a:pt x="287798" y="742272"/>
                    </a:cubicBezTo>
                    <a:cubicBezTo>
                      <a:pt x="293343" y="743623"/>
                      <a:pt x="298818" y="740158"/>
                      <a:pt x="300170" y="734682"/>
                    </a:cubicBezTo>
                    <a:cubicBezTo>
                      <a:pt x="301487" y="729173"/>
                      <a:pt x="298091" y="723663"/>
                      <a:pt x="292581" y="722311"/>
                    </a:cubicBezTo>
                    <a:cubicBezTo>
                      <a:pt x="282773" y="720024"/>
                      <a:pt x="272689" y="723177"/>
                      <a:pt x="264962" y="731148"/>
                    </a:cubicBezTo>
                    <a:cubicBezTo>
                      <a:pt x="256159" y="740227"/>
                      <a:pt x="252451" y="753499"/>
                      <a:pt x="255536" y="764901"/>
                    </a:cubicBezTo>
                    <a:cubicBezTo>
                      <a:pt x="261011" y="785173"/>
                      <a:pt x="281595" y="796505"/>
                      <a:pt x="299581" y="798723"/>
                    </a:cubicBezTo>
                    <a:cubicBezTo>
                      <a:pt x="302214" y="799035"/>
                      <a:pt x="304779" y="799208"/>
                      <a:pt x="307274" y="799208"/>
                    </a:cubicBezTo>
                    <a:cubicBezTo>
                      <a:pt x="315002" y="799208"/>
                      <a:pt x="321863" y="797649"/>
                      <a:pt x="327823" y="794564"/>
                    </a:cubicBezTo>
                    <a:cubicBezTo>
                      <a:pt x="350626" y="782713"/>
                      <a:pt x="353814" y="753673"/>
                      <a:pt x="349136" y="730489"/>
                    </a:cubicBezTo>
                    <a:cubicBezTo>
                      <a:pt x="345497" y="712192"/>
                      <a:pt x="336799" y="686722"/>
                      <a:pt x="316145" y="669187"/>
                    </a:cubicBezTo>
                    <a:cubicBezTo>
                      <a:pt x="307724" y="662013"/>
                      <a:pt x="297987" y="657058"/>
                      <a:pt x="287937" y="654424"/>
                    </a:cubicBezTo>
                    <a:cubicBezTo>
                      <a:pt x="304709" y="618696"/>
                      <a:pt x="336244" y="589968"/>
                      <a:pt x="364141" y="564601"/>
                    </a:cubicBezTo>
                    <a:cubicBezTo>
                      <a:pt x="371834" y="557601"/>
                      <a:pt x="379804" y="550393"/>
                      <a:pt x="388641" y="545958"/>
                    </a:cubicBezTo>
                    <a:cubicBezTo>
                      <a:pt x="409676" y="535423"/>
                      <a:pt x="439063" y="540621"/>
                      <a:pt x="460028" y="558641"/>
                    </a:cubicBezTo>
                    <a:cubicBezTo>
                      <a:pt x="478221" y="574235"/>
                      <a:pt x="491251" y="598146"/>
                      <a:pt x="498806" y="629785"/>
                    </a:cubicBezTo>
                    <a:cubicBezTo>
                      <a:pt x="500781" y="638102"/>
                      <a:pt x="502895" y="648949"/>
                      <a:pt x="502029" y="659310"/>
                    </a:cubicBezTo>
                    <a:cubicBezTo>
                      <a:pt x="500504" y="676949"/>
                      <a:pt x="490350" y="694068"/>
                      <a:pt x="481375" y="709143"/>
                    </a:cubicBezTo>
                    <a:lnTo>
                      <a:pt x="478152" y="714514"/>
                    </a:lnTo>
                    <a:cubicBezTo>
                      <a:pt x="463147" y="739673"/>
                      <a:pt x="448973" y="763411"/>
                      <a:pt x="444122" y="789644"/>
                    </a:cubicBezTo>
                    <a:cubicBezTo>
                      <a:pt x="442216" y="799901"/>
                      <a:pt x="442355" y="807733"/>
                      <a:pt x="442424" y="813451"/>
                    </a:cubicBezTo>
                    <a:cubicBezTo>
                      <a:pt x="442528" y="820624"/>
                      <a:pt x="442459" y="823050"/>
                      <a:pt x="440206" y="826065"/>
                    </a:cubicBezTo>
                    <a:cubicBezTo>
                      <a:pt x="433622" y="834832"/>
                      <a:pt x="417231" y="838055"/>
                      <a:pt x="393215" y="835456"/>
                    </a:cubicBezTo>
                    <a:cubicBezTo>
                      <a:pt x="387636" y="834936"/>
                      <a:pt x="382507" y="838921"/>
                      <a:pt x="381918" y="844535"/>
                    </a:cubicBezTo>
                    <a:cubicBezTo>
                      <a:pt x="381329" y="850184"/>
                      <a:pt x="385384" y="855243"/>
                      <a:pt x="390998" y="855832"/>
                    </a:cubicBezTo>
                    <a:cubicBezTo>
                      <a:pt x="396993" y="856456"/>
                      <a:pt x="402607" y="856803"/>
                      <a:pt x="407874" y="856803"/>
                    </a:cubicBezTo>
                    <a:cubicBezTo>
                      <a:pt x="431023" y="856803"/>
                      <a:pt x="447379" y="850634"/>
                      <a:pt x="456597" y="838401"/>
                    </a:cubicBezTo>
                    <a:cubicBezTo>
                      <a:pt x="463216" y="829634"/>
                      <a:pt x="463078" y="821248"/>
                      <a:pt x="462939" y="813104"/>
                    </a:cubicBezTo>
                    <a:cubicBezTo>
                      <a:pt x="462870" y="807733"/>
                      <a:pt x="462766" y="801599"/>
                      <a:pt x="464290" y="793386"/>
                    </a:cubicBezTo>
                    <a:cubicBezTo>
                      <a:pt x="468484" y="770757"/>
                      <a:pt x="481756" y="748544"/>
                      <a:pt x="495826" y="725014"/>
                    </a:cubicBezTo>
                    <a:lnTo>
                      <a:pt x="499048" y="719608"/>
                    </a:lnTo>
                    <a:cubicBezTo>
                      <a:pt x="509133" y="702593"/>
                      <a:pt x="520603" y="683325"/>
                      <a:pt x="522509" y="661043"/>
                    </a:cubicBezTo>
                    <a:cubicBezTo>
                      <a:pt x="523653" y="647771"/>
                      <a:pt x="521123" y="634810"/>
                      <a:pt x="518801" y="625003"/>
                    </a:cubicBezTo>
                    <a:cubicBezTo>
                      <a:pt x="513118" y="601161"/>
                      <a:pt x="504454" y="580993"/>
                      <a:pt x="492984" y="564740"/>
                    </a:cubicBezTo>
                    <a:cubicBezTo>
                      <a:pt x="511143" y="515289"/>
                      <a:pt x="534257" y="487081"/>
                      <a:pt x="561702" y="480982"/>
                    </a:cubicBezTo>
                    <a:cubicBezTo>
                      <a:pt x="562153" y="480878"/>
                      <a:pt x="563955" y="480288"/>
                      <a:pt x="564371" y="480150"/>
                    </a:cubicBezTo>
                    <a:cubicBezTo>
                      <a:pt x="565202" y="479838"/>
                      <a:pt x="566866" y="479214"/>
                      <a:pt x="574282" y="479699"/>
                    </a:cubicBezTo>
                    <a:lnTo>
                      <a:pt x="585891" y="480496"/>
                    </a:lnTo>
                    <a:cubicBezTo>
                      <a:pt x="627579" y="483407"/>
                      <a:pt x="670758" y="486422"/>
                      <a:pt x="708600" y="464764"/>
                    </a:cubicBezTo>
                    <a:cubicBezTo>
                      <a:pt x="716155" y="460466"/>
                      <a:pt x="723952" y="455996"/>
                      <a:pt x="761066" y="414619"/>
                    </a:cubicBezTo>
                    <a:cubicBezTo>
                      <a:pt x="786814" y="385926"/>
                      <a:pt x="812250" y="355881"/>
                      <a:pt x="836993" y="325212"/>
                    </a:cubicBezTo>
                    <a:cubicBezTo>
                      <a:pt x="853765" y="446258"/>
                      <a:pt x="833805" y="583418"/>
                      <a:pt x="779710" y="7152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13"/>
              <p:cNvSpPr/>
              <p:nvPr/>
            </p:nvSpPr>
            <p:spPr>
              <a:xfrm>
                <a:off x="3659953" y="1900468"/>
                <a:ext cx="342989" cy="359347"/>
              </a:xfrm>
              <a:custGeom>
                <a:avLst/>
                <a:gdLst/>
                <a:ahLst/>
                <a:cxnLst/>
                <a:rect l="l" t="t" r="r" b="b"/>
                <a:pathLst>
                  <a:path w="609759" h="638840" extrusionOk="0">
                    <a:moveTo>
                      <a:pt x="537073" y="176385"/>
                    </a:moveTo>
                    <a:cubicBezTo>
                      <a:pt x="503424" y="170701"/>
                      <a:pt x="472374" y="194405"/>
                      <a:pt x="459379" y="220430"/>
                    </a:cubicBezTo>
                    <a:cubicBezTo>
                      <a:pt x="447042" y="245173"/>
                      <a:pt x="446315" y="272272"/>
                      <a:pt x="445587" y="298470"/>
                    </a:cubicBezTo>
                    <a:lnTo>
                      <a:pt x="445483" y="302248"/>
                    </a:lnTo>
                    <a:cubicBezTo>
                      <a:pt x="445483" y="303079"/>
                      <a:pt x="447112" y="387808"/>
                      <a:pt x="419389" y="470354"/>
                    </a:cubicBezTo>
                    <a:cubicBezTo>
                      <a:pt x="405804" y="510829"/>
                      <a:pt x="392948" y="549052"/>
                      <a:pt x="353893" y="579340"/>
                    </a:cubicBezTo>
                    <a:cubicBezTo>
                      <a:pt x="315981" y="608796"/>
                      <a:pt x="265907" y="621652"/>
                      <a:pt x="205262" y="617598"/>
                    </a:cubicBezTo>
                    <a:cubicBezTo>
                      <a:pt x="111697" y="611360"/>
                      <a:pt x="66785" y="574246"/>
                      <a:pt x="45543" y="544236"/>
                    </a:cubicBezTo>
                    <a:cubicBezTo>
                      <a:pt x="3334" y="484562"/>
                      <a:pt x="25166" y="414526"/>
                      <a:pt x="33379" y="388154"/>
                    </a:cubicBezTo>
                    <a:cubicBezTo>
                      <a:pt x="56251" y="314584"/>
                      <a:pt x="120707" y="252103"/>
                      <a:pt x="147356" y="228608"/>
                    </a:cubicBezTo>
                    <a:lnTo>
                      <a:pt x="153108" y="223549"/>
                    </a:lnTo>
                    <a:cubicBezTo>
                      <a:pt x="174594" y="204697"/>
                      <a:pt x="183465" y="196900"/>
                      <a:pt x="196218" y="179018"/>
                    </a:cubicBezTo>
                    <a:cubicBezTo>
                      <a:pt x="214896" y="152924"/>
                      <a:pt x="219852" y="118755"/>
                      <a:pt x="209871" y="85245"/>
                    </a:cubicBezTo>
                    <a:cubicBezTo>
                      <a:pt x="199163" y="49205"/>
                      <a:pt x="172688" y="19888"/>
                      <a:pt x="139039" y="6789"/>
                    </a:cubicBezTo>
                    <a:cubicBezTo>
                      <a:pt x="123722" y="828"/>
                      <a:pt x="109444" y="-1251"/>
                      <a:pt x="96553" y="724"/>
                    </a:cubicBezTo>
                    <a:cubicBezTo>
                      <a:pt x="64290" y="5541"/>
                      <a:pt x="43810" y="34685"/>
                      <a:pt x="37884" y="61334"/>
                    </a:cubicBezTo>
                    <a:cubicBezTo>
                      <a:pt x="30780" y="93112"/>
                      <a:pt x="39963" y="124924"/>
                      <a:pt x="61761" y="144434"/>
                    </a:cubicBezTo>
                    <a:cubicBezTo>
                      <a:pt x="87300" y="167271"/>
                      <a:pt x="129751" y="168588"/>
                      <a:pt x="152554" y="147275"/>
                    </a:cubicBezTo>
                    <a:cubicBezTo>
                      <a:pt x="164925" y="135701"/>
                      <a:pt x="169673" y="117543"/>
                      <a:pt x="164856" y="99834"/>
                    </a:cubicBezTo>
                    <a:cubicBezTo>
                      <a:pt x="160178" y="82646"/>
                      <a:pt x="147702" y="70171"/>
                      <a:pt x="131484" y="66497"/>
                    </a:cubicBezTo>
                    <a:cubicBezTo>
                      <a:pt x="125940" y="65215"/>
                      <a:pt x="120464" y="68715"/>
                      <a:pt x="119217" y="74225"/>
                    </a:cubicBezTo>
                    <a:cubicBezTo>
                      <a:pt x="117969" y="79735"/>
                      <a:pt x="121435" y="85245"/>
                      <a:pt x="126945" y="86493"/>
                    </a:cubicBezTo>
                    <a:cubicBezTo>
                      <a:pt x="135643" y="88468"/>
                      <a:pt x="142435" y="95468"/>
                      <a:pt x="145034" y="105206"/>
                    </a:cubicBezTo>
                    <a:cubicBezTo>
                      <a:pt x="147806" y="115394"/>
                      <a:pt x="145242" y="125998"/>
                      <a:pt x="138519" y="132305"/>
                    </a:cubicBezTo>
                    <a:cubicBezTo>
                      <a:pt x="123583" y="146305"/>
                      <a:pt x="92880" y="144746"/>
                      <a:pt x="75380" y="129151"/>
                    </a:cubicBezTo>
                    <a:cubicBezTo>
                      <a:pt x="59092" y="114597"/>
                      <a:pt x="52404" y="90374"/>
                      <a:pt x="57879" y="65839"/>
                    </a:cubicBezTo>
                    <a:cubicBezTo>
                      <a:pt x="62315" y="45982"/>
                      <a:pt x="76904" y="24428"/>
                      <a:pt x="99568" y="21031"/>
                    </a:cubicBezTo>
                    <a:cubicBezTo>
                      <a:pt x="108855" y="19645"/>
                      <a:pt x="119633" y="21274"/>
                      <a:pt x="131554" y="25952"/>
                    </a:cubicBezTo>
                    <a:cubicBezTo>
                      <a:pt x="159346" y="36764"/>
                      <a:pt x="181247" y="61126"/>
                      <a:pt x="190188" y="91136"/>
                    </a:cubicBezTo>
                    <a:cubicBezTo>
                      <a:pt x="198332" y="118547"/>
                      <a:pt x="194450" y="146236"/>
                      <a:pt x="179480" y="167132"/>
                    </a:cubicBezTo>
                    <a:cubicBezTo>
                      <a:pt x="168079" y="183108"/>
                      <a:pt x="160871" y="189415"/>
                      <a:pt x="139524" y="208197"/>
                    </a:cubicBezTo>
                    <a:lnTo>
                      <a:pt x="133737" y="213256"/>
                    </a:lnTo>
                    <a:cubicBezTo>
                      <a:pt x="99014" y="243821"/>
                      <a:pt x="37295" y="306406"/>
                      <a:pt x="13730" y="382090"/>
                    </a:cubicBezTo>
                    <a:cubicBezTo>
                      <a:pt x="5552" y="408323"/>
                      <a:pt x="-19295" y="488166"/>
                      <a:pt x="28736" y="556122"/>
                    </a:cubicBezTo>
                    <a:cubicBezTo>
                      <a:pt x="52543" y="589771"/>
                      <a:pt x="102202" y="631321"/>
                      <a:pt x="203876" y="638078"/>
                    </a:cubicBezTo>
                    <a:cubicBezTo>
                      <a:pt x="211604" y="638598"/>
                      <a:pt x="219158" y="638841"/>
                      <a:pt x="226574" y="638841"/>
                    </a:cubicBezTo>
                    <a:cubicBezTo>
                      <a:pt x="282367" y="638841"/>
                      <a:pt x="329323" y="624321"/>
                      <a:pt x="366437" y="595558"/>
                    </a:cubicBezTo>
                    <a:cubicBezTo>
                      <a:pt x="410344" y="561493"/>
                      <a:pt x="424829" y="518488"/>
                      <a:pt x="438829" y="476799"/>
                    </a:cubicBezTo>
                    <a:cubicBezTo>
                      <a:pt x="467696" y="390858"/>
                      <a:pt x="466033" y="305401"/>
                      <a:pt x="465963" y="302317"/>
                    </a:cubicBezTo>
                    <a:lnTo>
                      <a:pt x="466033" y="299059"/>
                    </a:lnTo>
                    <a:cubicBezTo>
                      <a:pt x="466691" y="275079"/>
                      <a:pt x="467384" y="250301"/>
                      <a:pt x="477676" y="229648"/>
                    </a:cubicBezTo>
                    <a:cubicBezTo>
                      <a:pt x="487345" y="210311"/>
                      <a:pt x="509662" y="192811"/>
                      <a:pt x="533746" y="196657"/>
                    </a:cubicBezTo>
                    <a:cubicBezTo>
                      <a:pt x="550172" y="199326"/>
                      <a:pt x="562821" y="211212"/>
                      <a:pt x="570479" y="220707"/>
                    </a:cubicBezTo>
                    <a:cubicBezTo>
                      <a:pt x="585207" y="238900"/>
                      <a:pt x="591722" y="259797"/>
                      <a:pt x="588430" y="277990"/>
                    </a:cubicBezTo>
                    <a:cubicBezTo>
                      <a:pt x="584861" y="297846"/>
                      <a:pt x="568192" y="314272"/>
                      <a:pt x="548821" y="317079"/>
                    </a:cubicBezTo>
                    <a:cubicBezTo>
                      <a:pt x="538078" y="318673"/>
                      <a:pt x="526053" y="315208"/>
                      <a:pt x="517216" y="308139"/>
                    </a:cubicBezTo>
                    <a:cubicBezTo>
                      <a:pt x="510598" y="302837"/>
                      <a:pt x="506647" y="296183"/>
                      <a:pt x="506093" y="289426"/>
                    </a:cubicBezTo>
                    <a:cubicBezTo>
                      <a:pt x="505885" y="286792"/>
                      <a:pt x="507340" y="283638"/>
                      <a:pt x="510147" y="280554"/>
                    </a:cubicBezTo>
                    <a:cubicBezTo>
                      <a:pt x="517563" y="272411"/>
                      <a:pt x="531806" y="267005"/>
                      <a:pt x="546430" y="266797"/>
                    </a:cubicBezTo>
                    <a:cubicBezTo>
                      <a:pt x="552078" y="266727"/>
                      <a:pt x="556618" y="262049"/>
                      <a:pt x="556514" y="256366"/>
                    </a:cubicBezTo>
                    <a:cubicBezTo>
                      <a:pt x="556445" y="250752"/>
                      <a:pt x="551836" y="246282"/>
                      <a:pt x="546256" y="246282"/>
                    </a:cubicBezTo>
                    <a:lnTo>
                      <a:pt x="546083" y="246282"/>
                    </a:lnTo>
                    <a:cubicBezTo>
                      <a:pt x="525776" y="246593"/>
                      <a:pt x="506196" y="254425"/>
                      <a:pt x="494969" y="266727"/>
                    </a:cubicBezTo>
                    <a:cubicBezTo>
                      <a:pt x="488211" y="274143"/>
                      <a:pt x="484988" y="282564"/>
                      <a:pt x="485647" y="291020"/>
                    </a:cubicBezTo>
                    <a:cubicBezTo>
                      <a:pt x="486617" y="303530"/>
                      <a:pt x="493271" y="315277"/>
                      <a:pt x="504395" y="324149"/>
                    </a:cubicBezTo>
                    <a:cubicBezTo>
                      <a:pt x="517702" y="334788"/>
                      <a:pt x="535410" y="339674"/>
                      <a:pt x="551732" y="337387"/>
                    </a:cubicBezTo>
                    <a:cubicBezTo>
                      <a:pt x="579559" y="333332"/>
                      <a:pt x="603470" y="309906"/>
                      <a:pt x="608599" y="281663"/>
                    </a:cubicBezTo>
                    <a:cubicBezTo>
                      <a:pt x="612965" y="257579"/>
                      <a:pt x="604891" y="230653"/>
                      <a:pt x="586420" y="207816"/>
                    </a:cubicBezTo>
                    <a:cubicBezTo>
                      <a:pt x="576475" y="195548"/>
                      <a:pt x="559841" y="180127"/>
                      <a:pt x="537004" y="1764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13"/>
              <p:cNvSpPr/>
              <p:nvPr/>
            </p:nvSpPr>
            <p:spPr>
              <a:xfrm>
                <a:off x="3896331" y="1791092"/>
                <a:ext cx="43488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77312" h="79010" extrusionOk="0">
                    <a:moveTo>
                      <a:pt x="38639" y="79011"/>
                    </a:moveTo>
                    <a:cubicBezTo>
                      <a:pt x="59951" y="79011"/>
                      <a:pt x="77313" y="61303"/>
                      <a:pt x="77313" y="39505"/>
                    </a:cubicBezTo>
                    <a:cubicBezTo>
                      <a:pt x="77313" y="17708"/>
                      <a:pt x="59986" y="0"/>
                      <a:pt x="38639" y="0"/>
                    </a:cubicBezTo>
                    <a:cubicBezTo>
                      <a:pt x="17292" y="0"/>
                      <a:pt x="0" y="17708"/>
                      <a:pt x="0" y="39505"/>
                    </a:cubicBezTo>
                    <a:cubicBezTo>
                      <a:pt x="0" y="61303"/>
                      <a:pt x="17327" y="79011"/>
                      <a:pt x="38639" y="79011"/>
                    </a:cubicBezTo>
                    <a:close/>
                    <a:moveTo>
                      <a:pt x="38639" y="20515"/>
                    </a:moveTo>
                    <a:cubicBezTo>
                      <a:pt x="48654" y="20515"/>
                      <a:pt x="56798" y="29040"/>
                      <a:pt x="56798" y="39505"/>
                    </a:cubicBezTo>
                    <a:cubicBezTo>
                      <a:pt x="56798" y="49971"/>
                      <a:pt x="48654" y="58496"/>
                      <a:pt x="38639" y="58496"/>
                    </a:cubicBezTo>
                    <a:cubicBezTo>
                      <a:pt x="28624" y="58496"/>
                      <a:pt x="20481" y="49971"/>
                      <a:pt x="20481" y="39505"/>
                    </a:cubicBezTo>
                    <a:cubicBezTo>
                      <a:pt x="20481" y="29040"/>
                      <a:pt x="28624" y="20515"/>
                      <a:pt x="38639" y="205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5" name="Google Shape;1335;p13"/>
            <p:cNvGrpSpPr/>
            <p:nvPr/>
          </p:nvGrpSpPr>
          <p:grpSpPr>
            <a:xfrm rot="-2442728">
              <a:off x="-145238" y="4461046"/>
              <a:ext cx="734685" cy="652098"/>
              <a:chOff x="1999081" y="164716"/>
              <a:chExt cx="4679734" cy="4153681"/>
            </a:xfrm>
          </p:grpSpPr>
          <p:sp>
            <p:nvSpPr>
              <p:cNvPr id="1336" name="Google Shape;1336;p13"/>
              <p:cNvSpPr/>
              <p:nvPr/>
            </p:nvSpPr>
            <p:spPr>
              <a:xfrm>
                <a:off x="2010549" y="1806394"/>
                <a:ext cx="1848805" cy="2500655"/>
              </a:xfrm>
              <a:custGeom>
                <a:avLst/>
                <a:gdLst/>
                <a:ahLst/>
                <a:cxnLst/>
                <a:rect l="l" t="t" r="r" b="b"/>
                <a:pathLst>
                  <a:path w="2268473" h="3068288" extrusionOk="0">
                    <a:moveTo>
                      <a:pt x="1913954" y="3068288"/>
                    </a:moveTo>
                    <a:cubicBezTo>
                      <a:pt x="1275969" y="2118455"/>
                      <a:pt x="637985" y="1168622"/>
                      <a:pt x="0" y="218694"/>
                    </a:cubicBezTo>
                    <a:cubicBezTo>
                      <a:pt x="148114" y="145828"/>
                      <a:pt x="296228" y="72962"/>
                      <a:pt x="444437" y="0"/>
                    </a:cubicBezTo>
                    <a:cubicBezTo>
                      <a:pt x="1052417" y="976694"/>
                      <a:pt x="1660493" y="1953387"/>
                      <a:pt x="2268474" y="2930081"/>
                    </a:cubicBezTo>
                    <a:cubicBezTo>
                      <a:pt x="2234756" y="2924270"/>
                      <a:pt x="2182082" y="2919794"/>
                      <a:pt x="2121122" y="2934081"/>
                    </a:cubicBezTo>
                    <a:cubicBezTo>
                      <a:pt x="2003870" y="2961703"/>
                      <a:pt x="1936147" y="3039999"/>
                      <a:pt x="1914049" y="3068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13"/>
              <p:cNvSpPr/>
              <p:nvPr/>
            </p:nvSpPr>
            <p:spPr>
              <a:xfrm>
                <a:off x="2389207" y="254222"/>
                <a:ext cx="4289609" cy="3996639"/>
              </a:xfrm>
              <a:custGeom>
                <a:avLst/>
                <a:gdLst/>
                <a:ahLst/>
                <a:cxnLst/>
                <a:rect l="l" t="t" r="r" b="b"/>
                <a:pathLst>
                  <a:path w="5263324" h="4903851" extrusionOk="0">
                    <a:moveTo>
                      <a:pt x="1793367" y="4903851"/>
                    </a:moveTo>
                    <a:lnTo>
                      <a:pt x="0" y="2252186"/>
                    </a:lnTo>
                    <a:lnTo>
                      <a:pt x="3469862" y="0"/>
                    </a:lnTo>
                    <a:lnTo>
                      <a:pt x="5263325" y="2651665"/>
                    </a:lnTo>
                    <a:lnTo>
                      <a:pt x="1793367" y="490385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13"/>
              <p:cNvSpPr/>
              <p:nvPr/>
            </p:nvSpPr>
            <p:spPr>
              <a:xfrm>
                <a:off x="2010549" y="164716"/>
                <a:ext cx="3206921" cy="1925193"/>
              </a:xfrm>
              <a:custGeom>
                <a:avLst/>
                <a:gdLst/>
                <a:ahLst/>
                <a:cxnLst/>
                <a:rect l="l" t="t" r="r" b="b"/>
                <a:pathLst>
                  <a:path w="3934872" h="2362200" extrusionOk="0">
                    <a:moveTo>
                      <a:pt x="3934873" y="109919"/>
                    </a:moveTo>
                    <a:cubicBezTo>
                      <a:pt x="3776091" y="73247"/>
                      <a:pt x="3617309" y="36671"/>
                      <a:pt x="3458527" y="0"/>
                    </a:cubicBezTo>
                    <a:cubicBezTo>
                      <a:pt x="2305717" y="744855"/>
                      <a:pt x="1152811" y="1489805"/>
                      <a:pt x="0" y="2234660"/>
                    </a:cubicBezTo>
                    <a:cubicBezTo>
                      <a:pt x="47816" y="2228088"/>
                      <a:pt x="114205" y="2224659"/>
                      <a:pt x="191167" y="2238375"/>
                    </a:cubicBezTo>
                    <a:cubicBezTo>
                      <a:pt x="324707" y="2262188"/>
                      <a:pt x="418052" y="2325148"/>
                      <a:pt x="465011" y="2362200"/>
                    </a:cubicBezTo>
                    <a:cubicBezTo>
                      <a:pt x="1621631" y="1611439"/>
                      <a:pt x="2778252" y="860679"/>
                      <a:pt x="3934873" y="1099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13"/>
              <p:cNvSpPr/>
              <p:nvPr/>
            </p:nvSpPr>
            <p:spPr>
              <a:xfrm>
                <a:off x="2120799" y="2073747"/>
                <a:ext cx="1495214" cy="2193404"/>
              </a:xfrm>
              <a:custGeom>
                <a:avLst/>
                <a:gdLst/>
                <a:ahLst/>
                <a:cxnLst/>
                <a:rect l="l" t="t" r="r" b="b"/>
                <a:pathLst>
                  <a:path w="1834618" h="2691293" extrusionOk="0">
                    <a:moveTo>
                      <a:pt x="1820470" y="2691293"/>
                    </a:moveTo>
                    <a:cubicBezTo>
                      <a:pt x="1815993" y="2691293"/>
                      <a:pt x="1811516" y="2689103"/>
                      <a:pt x="1808754" y="2685103"/>
                    </a:cubicBezTo>
                    <a:lnTo>
                      <a:pt x="2433" y="21912"/>
                    </a:lnTo>
                    <a:cubicBezTo>
                      <a:pt x="-1949" y="15435"/>
                      <a:pt x="-234" y="6672"/>
                      <a:pt x="6148" y="2386"/>
                    </a:cubicBezTo>
                    <a:cubicBezTo>
                      <a:pt x="12529" y="-1900"/>
                      <a:pt x="21292" y="-281"/>
                      <a:pt x="25769" y="6196"/>
                    </a:cubicBezTo>
                    <a:lnTo>
                      <a:pt x="1832185" y="2669386"/>
                    </a:lnTo>
                    <a:cubicBezTo>
                      <a:pt x="1836567" y="2675863"/>
                      <a:pt x="1834852" y="2684626"/>
                      <a:pt x="1828471" y="2688912"/>
                    </a:cubicBezTo>
                    <a:cubicBezTo>
                      <a:pt x="1826089" y="2690531"/>
                      <a:pt x="1823327" y="2691293"/>
                      <a:pt x="1820565" y="269129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13"/>
              <p:cNvSpPr/>
              <p:nvPr/>
            </p:nvSpPr>
            <p:spPr>
              <a:xfrm>
                <a:off x="2222155" y="2070533"/>
                <a:ext cx="1455040" cy="2158971"/>
              </a:xfrm>
              <a:custGeom>
                <a:avLst/>
                <a:gdLst/>
                <a:ahLst/>
                <a:cxnLst/>
                <a:rect l="l" t="t" r="r" b="b"/>
                <a:pathLst>
                  <a:path w="1785325" h="2649044" extrusionOk="0">
                    <a:moveTo>
                      <a:pt x="1771344" y="2649045"/>
                    </a:moveTo>
                    <a:cubicBezTo>
                      <a:pt x="1766867" y="2649045"/>
                      <a:pt x="1762390" y="2646853"/>
                      <a:pt x="1759628" y="2642758"/>
                    </a:cubicBezTo>
                    <a:lnTo>
                      <a:pt x="2361" y="21954"/>
                    </a:lnTo>
                    <a:cubicBezTo>
                      <a:pt x="-1925" y="15477"/>
                      <a:pt x="-211" y="6714"/>
                      <a:pt x="6171" y="2428"/>
                    </a:cubicBezTo>
                    <a:cubicBezTo>
                      <a:pt x="12648" y="-1954"/>
                      <a:pt x="21411" y="-239"/>
                      <a:pt x="25792" y="6238"/>
                    </a:cubicBezTo>
                    <a:lnTo>
                      <a:pt x="1782964" y="2627042"/>
                    </a:lnTo>
                    <a:cubicBezTo>
                      <a:pt x="1787251" y="2633519"/>
                      <a:pt x="1785536" y="2642282"/>
                      <a:pt x="1779154" y="2646568"/>
                    </a:cubicBezTo>
                    <a:cubicBezTo>
                      <a:pt x="1776773" y="2648187"/>
                      <a:pt x="1774011" y="2648949"/>
                      <a:pt x="1771249" y="264894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13"/>
              <p:cNvSpPr/>
              <p:nvPr/>
            </p:nvSpPr>
            <p:spPr>
              <a:xfrm>
                <a:off x="2335244" y="2099988"/>
                <a:ext cx="1410084" cy="2106591"/>
              </a:xfrm>
              <a:custGeom>
                <a:avLst/>
                <a:gdLst/>
                <a:ahLst/>
                <a:cxnLst/>
                <a:rect l="l" t="t" r="r" b="b"/>
                <a:pathLst>
                  <a:path w="1730165" h="2584774" extrusionOk="0">
                    <a:moveTo>
                      <a:pt x="1716094" y="2584774"/>
                    </a:moveTo>
                    <a:cubicBezTo>
                      <a:pt x="1711522" y="2584774"/>
                      <a:pt x="1707045" y="2582584"/>
                      <a:pt x="1704378" y="2578487"/>
                    </a:cubicBezTo>
                    <a:lnTo>
                      <a:pt x="2356" y="21882"/>
                    </a:lnTo>
                    <a:cubicBezTo>
                      <a:pt x="-1930" y="15405"/>
                      <a:pt x="-216" y="6642"/>
                      <a:pt x="6261" y="2356"/>
                    </a:cubicBezTo>
                    <a:cubicBezTo>
                      <a:pt x="12833" y="-1930"/>
                      <a:pt x="21501" y="-216"/>
                      <a:pt x="25787" y="6261"/>
                    </a:cubicBezTo>
                    <a:lnTo>
                      <a:pt x="1727810" y="2562867"/>
                    </a:lnTo>
                    <a:cubicBezTo>
                      <a:pt x="1732096" y="2569344"/>
                      <a:pt x="1730381" y="2578107"/>
                      <a:pt x="1723905" y="2582393"/>
                    </a:cubicBezTo>
                    <a:cubicBezTo>
                      <a:pt x="1721523" y="2584012"/>
                      <a:pt x="1718761" y="2584774"/>
                      <a:pt x="1716094" y="258477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13"/>
              <p:cNvSpPr/>
              <p:nvPr/>
            </p:nvSpPr>
            <p:spPr>
              <a:xfrm>
                <a:off x="2777976" y="722750"/>
                <a:ext cx="3367551" cy="3160369"/>
              </a:xfrm>
              <a:custGeom>
                <a:avLst/>
                <a:gdLst/>
                <a:ahLst/>
                <a:cxnLst/>
                <a:rect l="l" t="t" r="r" b="b"/>
                <a:pathLst>
                  <a:path w="4131964" h="3877753" extrusionOk="0">
                    <a:moveTo>
                      <a:pt x="1414713" y="3877753"/>
                    </a:moveTo>
                    <a:cubicBezTo>
                      <a:pt x="1410236" y="3877753"/>
                      <a:pt x="1405760" y="3875563"/>
                      <a:pt x="1402997" y="3871467"/>
                    </a:cubicBezTo>
                    <a:lnTo>
                      <a:pt x="2346" y="1775586"/>
                    </a:lnTo>
                    <a:cubicBezTo>
                      <a:pt x="251" y="1772443"/>
                      <a:pt x="-511" y="1768537"/>
                      <a:pt x="346" y="1764823"/>
                    </a:cubicBezTo>
                    <a:cubicBezTo>
                      <a:pt x="1108" y="1761108"/>
                      <a:pt x="3394" y="1757869"/>
                      <a:pt x="6632" y="1755869"/>
                    </a:cubicBezTo>
                    <a:lnTo>
                      <a:pt x="2810126" y="2126"/>
                    </a:lnTo>
                    <a:cubicBezTo>
                      <a:pt x="2813840" y="-255"/>
                      <a:pt x="2818603" y="-636"/>
                      <a:pt x="2822699" y="983"/>
                    </a:cubicBezTo>
                    <a:cubicBezTo>
                      <a:pt x="2826795" y="2602"/>
                      <a:pt x="2829938" y="6031"/>
                      <a:pt x="2831176" y="10318"/>
                    </a:cubicBezTo>
                    <a:cubicBezTo>
                      <a:pt x="2891660" y="227678"/>
                      <a:pt x="2996149" y="419988"/>
                      <a:pt x="3141881" y="582103"/>
                    </a:cubicBezTo>
                    <a:cubicBezTo>
                      <a:pt x="3239989" y="691260"/>
                      <a:pt x="3329333" y="755268"/>
                      <a:pt x="3424012" y="823086"/>
                    </a:cubicBezTo>
                    <a:cubicBezTo>
                      <a:pt x="3479638" y="862900"/>
                      <a:pt x="3543837" y="908811"/>
                      <a:pt x="3603844" y="945196"/>
                    </a:cubicBezTo>
                    <a:cubicBezTo>
                      <a:pt x="3597081" y="870235"/>
                      <a:pt x="3605178" y="815561"/>
                      <a:pt x="3644039" y="791939"/>
                    </a:cubicBezTo>
                    <a:cubicBezTo>
                      <a:pt x="3693379" y="762031"/>
                      <a:pt x="3783295" y="791272"/>
                      <a:pt x="3822252" y="849756"/>
                    </a:cubicBezTo>
                    <a:cubicBezTo>
                      <a:pt x="3860352" y="906811"/>
                      <a:pt x="3854828" y="993488"/>
                      <a:pt x="3811203" y="1024730"/>
                    </a:cubicBezTo>
                    <a:cubicBezTo>
                      <a:pt x="3772817" y="1052257"/>
                      <a:pt x="3710619" y="1035112"/>
                      <a:pt x="3638896" y="997679"/>
                    </a:cubicBezTo>
                    <a:cubicBezTo>
                      <a:pt x="3645849" y="1043113"/>
                      <a:pt x="3655946" y="1093501"/>
                      <a:pt x="3666233" y="1144745"/>
                    </a:cubicBezTo>
                    <a:cubicBezTo>
                      <a:pt x="3706333" y="1344961"/>
                      <a:pt x="3740909" y="1517935"/>
                      <a:pt x="3862067" y="1721484"/>
                    </a:cubicBezTo>
                    <a:cubicBezTo>
                      <a:pt x="3933694" y="1841975"/>
                      <a:pt x="4023039" y="1952465"/>
                      <a:pt x="4127529" y="2049811"/>
                    </a:cubicBezTo>
                    <a:cubicBezTo>
                      <a:pt x="4130672" y="2052763"/>
                      <a:pt x="4132291" y="2056954"/>
                      <a:pt x="4131910" y="2061241"/>
                    </a:cubicBezTo>
                    <a:cubicBezTo>
                      <a:pt x="4131529" y="2065527"/>
                      <a:pt x="4129243" y="2069432"/>
                      <a:pt x="4125719" y="2071813"/>
                    </a:cubicBezTo>
                    <a:lnTo>
                      <a:pt x="1422619" y="3875372"/>
                    </a:lnTo>
                    <a:cubicBezTo>
                      <a:pt x="1420238" y="3876992"/>
                      <a:pt x="1417475" y="3877753"/>
                      <a:pt x="1414808" y="3877753"/>
                    </a:cubicBezTo>
                    <a:close/>
                    <a:moveTo>
                      <a:pt x="33874" y="1771967"/>
                    </a:moveTo>
                    <a:lnTo>
                      <a:pt x="1418618" y="3844035"/>
                    </a:lnTo>
                    <a:lnTo>
                      <a:pt x="4095239" y="2058097"/>
                    </a:lnTo>
                    <a:cubicBezTo>
                      <a:pt x="3994464" y="1961895"/>
                      <a:pt x="3907882" y="1853596"/>
                      <a:pt x="3837778" y="1735771"/>
                    </a:cubicBezTo>
                    <a:cubicBezTo>
                      <a:pt x="3714143" y="1528031"/>
                      <a:pt x="3679091" y="1352866"/>
                      <a:pt x="3638515" y="1150079"/>
                    </a:cubicBezTo>
                    <a:cubicBezTo>
                      <a:pt x="3626037" y="1088071"/>
                      <a:pt x="3614607" y="1030540"/>
                      <a:pt x="3607845" y="980344"/>
                    </a:cubicBezTo>
                    <a:cubicBezTo>
                      <a:pt x="3543837" y="943291"/>
                      <a:pt x="3474209" y="893571"/>
                      <a:pt x="3408486" y="846422"/>
                    </a:cubicBezTo>
                    <a:cubicBezTo>
                      <a:pt x="3311712" y="777080"/>
                      <a:pt x="3221130" y="712215"/>
                      <a:pt x="3121022" y="600772"/>
                    </a:cubicBezTo>
                    <a:cubicBezTo>
                      <a:pt x="2976432" y="439990"/>
                      <a:pt x="2871562" y="249967"/>
                      <a:pt x="2809268" y="35845"/>
                    </a:cubicBezTo>
                    <a:lnTo>
                      <a:pt x="33874" y="1771967"/>
                    </a:lnTo>
                    <a:close/>
                    <a:moveTo>
                      <a:pt x="3634229" y="962818"/>
                    </a:moveTo>
                    <a:cubicBezTo>
                      <a:pt x="3703571" y="1001775"/>
                      <a:pt x="3764340" y="1023587"/>
                      <a:pt x="3794820" y="1001680"/>
                    </a:cubicBezTo>
                    <a:cubicBezTo>
                      <a:pt x="3826062" y="979391"/>
                      <a:pt x="3828158" y="909287"/>
                      <a:pt x="3798821" y="865282"/>
                    </a:cubicBezTo>
                    <a:cubicBezTo>
                      <a:pt x="3766055" y="816037"/>
                      <a:pt x="3692046" y="795654"/>
                      <a:pt x="3658708" y="815942"/>
                    </a:cubicBezTo>
                    <a:cubicBezTo>
                      <a:pt x="3628704" y="834135"/>
                      <a:pt x="3625656" y="889666"/>
                      <a:pt x="3634229" y="9628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13"/>
              <p:cNvSpPr/>
              <p:nvPr/>
            </p:nvSpPr>
            <p:spPr>
              <a:xfrm>
                <a:off x="4990089" y="1773229"/>
                <a:ext cx="325027" cy="297674"/>
              </a:xfrm>
              <a:custGeom>
                <a:avLst/>
                <a:gdLst/>
                <a:ahLst/>
                <a:cxnLst/>
                <a:rect l="l" t="t" r="r" b="b"/>
                <a:pathLst>
                  <a:path w="398806" h="365244" extrusionOk="0">
                    <a:moveTo>
                      <a:pt x="225465" y="365245"/>
                    </a:moveTo>
                    <a:cubicBezTo>
                      <a:pt x="220703" y="365245"/>
                      <a:pt x="216321" y="362864"/>
                      <a:pt x="213654" y="358959"/>
                    </a:cubicBezTo>
                    <a:lnTo>
                      <a:pt x="2295" y="39109"/>
                    </a:lnTo>
                    <a:cubicBezTo>
                      <a:pt x="-468" y="34918"/>
                      <a:pt x="-754" y="29489"/>
                      <a:pt x="1533" y="24917"/>
                    </a:cubicBezTo>
                    <a:cubicBezTo>
                      <a:pt x="3819" y="20345"/>
                      <a:pt x="8391" y="17487"/>
                      <a:pt x="13439" y="17202"/>
                    </a:cubicBezTo>
                    <a:lnTo>
                      <a:pt x="384057" y="57"/>
                    </a:lnTo>
                    <a:cubicBezTo>
                      <a:pt x="389105" y="-420"/>
                      <a:pt x="393677" y="2152"/>
                      <a:pt x="396439" y="6343"/>
                    </a:cubicBezTo>
                    <a:cubicBezTo>
                      <a:pt x="399201" y="10534"/>
                      <a:pt x="399582" y="15678"/>
                      <a:pt x="397392" y="20154"/>
                    </a:cubicBezTo>
                    <a:lnTo>
                      <a:pt x="238134" y="357149"/>
                    </a:lnTo>
                    <a:cubicBezTo>
                      <a:pt x="235943" y="361721"/>
                      <a:pt x="231466" y="364864"/>
                      <a:pt x="226418" y="365150"/>
                    </a:cubicBezTo>
                    <a:cubicBezTo>
                      <a:pt x="226132" y="365150"/>
                      <a:pt x="225751" y="365150"/>
                      <a:pt x="225465" y="365150"/>
                    </a:cubicBezTo>
                    <a:close/>
                    <a:moveTo>
                      <a:pt x="39633" y="44253"/>
                    </a:moveTo>
                    <a:lnTo>
                      <a:pt x="223465" y="322478"/>
                    </a:lnTo>
                    <a:lnTo>
                      <a:pt x="362054" y="29298"/>
                    </a:lnTo>
                    <a:lnTo>
                      <a:pt x="39633" y="4415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13"/>
              <p:cNvSpPr/>
              <p:nvPr/>
            </p:nvSpPr>
            <p:spPr>
              <a:xfrm>
                <a:off x="5212852" y="2122572"/>
                <a:ext cx="325021" cy="302950"/>
              </a:xfrm>
              <a:custGeom>
                <a:avLst/>
                <a:gdLst/>
                <a:ahLst/>
                <a:cxnLst/>
                <a:rect l="l" t="t" r="r" b="b"/>
                <a:pathLst>
                  <a:path w="398799" h="371718" extrusionOk="0">
                    <a:moveTo>
                      <a:pt x="221839" y="371719"/>
                    </a:moveTo>
                    <a:cubicBezTo>
                      <a:pt x="217077" y="371719"/>
                      <a:pt x="212505" y="369242"/>
                      <a:pt x="209933" y="365242"/>
                    </a:cubicBezTo>
                    <a:lnTo>
                      <a:pt x="2192" y="38915"/>
                    </a:lnTo>
                    <a:cubicBezTo>
                      <a:pt x="-475" y="34629"/>
                      <a:pt x="-760" y="29295"/>
                      <a:pt x="1621" y="24818"/>
                    </a:cubicBezTo>
                    <a:cubicBezTo>
                      <a:pt x="4002" y="20341"/>
                      <a:pt x="8479" y="17484"/>
                      <a:pt x="13432" y="17294"/>
                    </a:cubicBezTo>
                    <a:lnTo>
                      <a:pt x="384050" y="149"/>
                    </a:lnTo>
                    <a:cubicBezTo>
                      <a:pt x="388717" y="-709"/>
                      <a:pt x="393765" y="2244"/>
                      <a:pt x="396432" y="6435"/>
                    </a:cubicBezTo>
                    <a:cubicBezTo>
                      <a:pt x="399195" y="10531"/>
                      <a:pt x="399575" y="15865"/>
                      <a:pt x="397385" y="20246"/>
                    </a:cubicBezTo>
                    <a:lnTo>
                      <a:pt x="234603" y="363623"/>
                    </a:lnTo>
                    <a:cubicBezTo>
                      <a:pt x="232412" y="368290"/>
                      <a:pt x="227840" y="371338"/>
                      <a:pt x="222791" y="371624"/>
                    </a:cubicBezTo>
                    <a:cubicBezTo>
                      <a:pt x="222506" y="371624"/>
                      <a:pt x="222220" y="371624"/>
                      <a:pt x="221934" y="371624"/>
                    </a:cubicBezTo>
                    <a:close/>
                    <a:moveTo>
                      <a:pt x="39054" y="44249"/>
                    </a:moveTo>
                    <a:lnTo>
                      <a:pt x="220029" y="328475"/>
                    </a:lnTo>
                    <a:lnTo>
                      <a:pt x="361857" y="29295"/>
                    </a:lnTo>
                    <a:lnTo>
                      <a:pt x="38959" y="4424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13"/>
              <p:cNvSpPr/>
              <p:nvPr/>
            </p:nvSpPr>
            <p:spPr>
              <a:xfrm>
                <a:off x="4751508" y="1411894"/>
                <a:ext cx="325027" cy="297726"/>
              </a:xfrm>
              <a:custGeom>
                <a:avLst/>
                <a:gdLst/>
                <a:ahLst/>
                <a:cxnLst/>
                <a:rect l="l" t="t" r="r" b="b"/>
                <a:pathLst>
                  <a:path w="398806" h="365308" extrusionOk="0">
                    <a:moveTo>
                      <a:pt x="225465" y="365309"/>
                    </a:moveTo>
                    <a:cubicBezTo>
                      <a:pt x="220703" y="365309"/>
                      <a:pt x="216321" y="362927"/>
                      <a:pt x="213654" y="359022"/>
                    </a:cubicBezTo>
                    <a:lnTo>
                      <a:pt x="2294" y="39173"/>
                    </a:lnTo>
                    <a:cubicBezTo>
                      <a:pt x="-468" y="34982"/>
                      <a:pt x="-753" y="29552"/>
                      <a:pt x="1532" y="24980"/>
                    </a:cubicBezTo>
                    <a:cubicBezTo>
                      <a:pt x="3818" y="20408"/>
                      <a:pt x="8390" y="17551"/>
                      <a:pt x="13439" y="17265"/>
                    </a:cubicBezTo>
                    <a:lnTo>
                      <a:pt x="384056" y="120"/>
                    </a:lnTo>
                    <a:cubicBezTo>
                      <a:pt x="388724" y="-642"/>
                      <a:pt x="393677" y="2311"/>
                      <a:pt x="396439" y="6407"/>
                    </a:cubicBezTo>
                    <a:cubicBezTo>
                      <a:pt x="399201" y="10502"/>
                      <a:pt x="399582" y="15741"/>
                      <a:pt x="397391" y="20218"/>
                    </a:cubicBezTo>
                    <a:lnTo>
                      <a:pt x="238133" y="357212"/>
                    </a:lnTo>
                    <a:cubicBezTo>
                      <a:pt x="235943" y="361784"/>
                      <a:pt x="231466" y="364928"/>
                      <a:pt x="226418" y="365213"/>
                    </a:cubicBezTo>
                    <a:cubicBezTo>
                      <a:pt x="226132" y="365213"/>
                      <a:pt x="225751" y="365213"/>
                      <a:pt x="225465" y="365213"/>
                    </a:cubicBezTo>
                    <a:close/>
                    <a:moveTo>
                      <a:pt x="39537" y="44316"/>
                    </a:moveTo>
                    <a:lnTo>
                      <a:pt x="223370" y="322541"/>
                    </a:lnTo>
                    <a:lnTo>
                      <a:pt x="361958" y="29362"/>
                    </a:lnTo>
                    <a:lnTo>
                      <a:pt x="39537" y="4422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13"/>
              <p:cNvSpPr/>
              <p:nvPr/>
            </p:nvSpPr>
            <p:spPr>
              <a:xfrm>
                <a:off x="4567120" y="1358905"/>
                <a:ext cx="834334" cy="1259094"/>
              </a:xfrm>
              <a:custGeom>
                <a:avLst/>
                <a:gdLst/>
                <a:ahLst/>
                <a:cxnLst/>
                <a:rect l="l" t="t" r="r" b="b"/>
                <a:pathLst>
                  <a:path w="1023723" h="1544900" extrusionOk="0">
                    <a:moveTo>
                      <a:pt x="1009591" y="1544900"/>
                    </a:moveTo>
                    <a:cubicBezTo>
                      <a:pt x="1005019" y="1544900"/>
                      <a:pt x="1000542" y="1542710"/>
                      <a:pt x="997780" y="1538519"/>
                    </a:cubicBezTo>
                    <a:lnTo>
                      <a:pt x="2322" y="21853"/>
                    </a:lnTo>
                    <a:cubicBezTo>
                      <a:pt x="-1964" y="15376"/>
                      <a:pt x="-155" y="6613"/>
                      <a:pt x="6418" y="2327"/>
                    </a:cubicBezTo>
                    <a:cubicBezTo>
                      <a:pt x="12895" y="-1960"/>
                      <a:pt x="21658" y="-150"/>
                      <a:pt x="25944" y="6327"/>
                    </a:cubicBezTo>
                    <a:lnTo>
                      <a:pt x="1021402" y="1522993"/>
                    </a:lnTo>
                    <a:cubicBezTo>
                      <a:pt x="1025688" y="1529470"/>
                      <a:pt x="1023878" y="1538233"/>
                      <a:pt x="1017306" y="1542519"/>
                    </a:cubicBezTo>
                    <a:cubicBezTo>
                      <a:pt x="1014925" y="1544043"/>
                      <a:pt x="1012258" y="1544805"/>
                      <a:pt x="1009591" y="15448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13"/>
              <p:cNvSpPr/>
              <p:nvPr/>
            </p:nvSpPr>
            <p:spPr>
              <a:xfrm>
                <a:off x="4974816" y="1469852"/>
                <a:ext cx="294989" cy="267741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517" extrusionOk="0">
                    <a:moveTo>
                      <a:pt x="164402" y="0"/>
                    </a:moveTo>
                    <a:cubicBezTo>
                      <a:pt x="109633" y="109538"/>
                      <a:pt x="54769" y="218980"/>
                      <a:pt x="0" y="328517"/>
                    </a:cubicBezTo>
                    <a:cubicBezTo>
                      <a:pt x="120682" y="321850"/>
                      <a:pt x="241268" y="315087"/>
                      <a:pt x="361950" y="308419"/>
                    </a:cubicBezTo>
                    <a:cubicBezTo>
                      <a:pt x="296132" y="205645"/>
                      <a:pt x="230219" y="102775"/>
                      <a:pt x="164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13"/>
              <p:cNvSpPr/>
              <p:nvPr/>
            </p:nvSpPr>
            <p:spPr>
              <a:xfrm>
                <a:off x="4736002" y="1108568"/>
                <a:ext cx="294989" cy="267586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326" extrusionOk="0">
                    <a:moveTo>
                      <a:pt x="164783" y="0"/>
                    </a:moveTo>
                    <a:cubicBezTo>
                      <a:pt x="109823" y="109442"/>
                      <a:pt x="54959" y="218884"/>
                      <a:pt x="0" y="328327"/>
                    </a:cubicBezTo>
                    <a:cubicBezTo>
                      <a:pt x="120682" y="321755"/>
                      <a:pt x="241268" y="315182"/>
                      <a:pt x="361950" y="308610"/>
                    </a:cubicBezTo>
                    <a:cubicBezTo>
                      <a:pt x="296228" y="205740"/>
                      <a:pt x="230505" y="102870"/>
                      <a:pt x="1646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13"/>
              <p:cNvSpPr/>
              <p:nvPr/>
            </p:nvSpPr>
            <p:spPr>
              <a:xfrm>
                <a:off x="5213087" y="1828887"/>
                <a:ext cx="294989" cy="267741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517" extrusionOk="0">
                    <a:moveTo>
                      <a:pt x="164402" y="0"/>
                    </a:moveTo>
                    <a:cubicBezTo>
                      <a:pt x="109633" y="109538"/>
                      <a:pt x="54769" y="218980"/>
                      <a:pt x="0" y="328517"/>
                    </a:cubicBezTo>
                    <a:cubicBezTo>
                      <a:pt x="120682" y="321850"/>
                      <a:pt x="241268" y="315087"/>
                      <a:pt x="361950" y="308420"/>
                    </a:cubicBezTo>
                    <a:cubicBezTo>
                      <a:pt x="296132" y="205645"/>
                      <a:pt x="230219" y="102775"/>
                      <a:pt x="164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13"/>
              <p:cNvSpPr/>
              <p:nvPr/>
            </p:nvSpPr>
            <p:spPr>
              <a:xfrm>
                <a:off x="5439878" y="2173030"/>
                <a:ext cx="294989" cy="267741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517" extrusionOk="0">
                    <a:moveTo>
                      <a:pt x="164402" y="0"/>
                    </a:moveTo>
                    <a:cubicBezTo>
                      <a:pt x="109633" y="109538"/>
                      <a:pt x="54769" y="218980"/>
                      <a:pt x="0" y="328517"/>
                    </a:cubicBezTo>
                    <a:cubicBezTo>
                      <a:pt x="120682" y="321850"/>
                      <a:pt x="241268" y="315087"/>
                      <a:pt x="361950" y="308420"/>
                    </a:cubicBezTo>
                    <a:cubicBezTo>
                      <a:pt x="296132" y="205645"/>
                      <a:pt x="230314" y="102775"/>
                      <a:pt x="164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13"/>
              <p:cNvSpPr/>
              <p:nvPr/>
            </p:nvSpPr>
            <p:spPr>
              <a:xfrm>
                <a:off x="1999081" y="1970436"/>
                <a:ext cx="1582900" cy="2347961"/>
              </a:xfrm>
              <a:custGeom>
                <a:avLst/>
                <a:gdLst/>
                <a:ahLst/>
                <a:cxnLst/>
                <a:rect l="l" t="t" r="r" b="b"/>
                <a:pathLst>
                  <a:path w="1942208" h="2880934" extrusionOk="0">
                    <a:moveTo>
                      <a:pt x="1928037" y="2880934"/>
                    </a:moveTo>
                    <a:cubicBezTo>
                      <a:pt x="1923560" y="2880934"/>
                      <a:pt x="1919083" y="2878743"/>
                      <a:pt x="1916321" y="2874648"/>
                    </a:cubicBezTo>
                    <a:lnTo>
                      <a:pt x="2367" y="24958"/>
                    </a:lnTo>
                    <a:cubicBezTo>
                      <a:pt x="-395" y="20862"/>
                      <a:pt x="-776" y="15528"/>
                      <a:pt x="1415" y="11052"/>
                    </a:cubicBezTo>
                    <a:cubicBezTo>
                      <a:pt x="3605" y="6575"/>
                      <a:pt x="7892" y="3527"/>
                      <a:pt x="12845" y="3051"/>
                    </a:cubicBezTo>
                    <a:cubicBezTo>
                      <a:pt x="108761" y="-5617"/>
                      <a:pt x="203630" y="4194"/>
                      <a:pt x="294689" y="32388"/>
                    </a:cubicBezTo>
                    <a:cubicBezTo>
                      <a:pt x="361174" y="53057"/>
                      <a:pt x="424325" y="83251"/>
                      <a:pt x="482427" y="122208"/>
                    </a:cubicBezTo>
                    <a:cubicBezTo>
                      <a:pt x="488904" y="126495"/>
                      <a:pt x="490619" y="135258"/>
                      <a:pt x="486237" y="141735"/>
                    </a:cubicBezTo>
                    <a:cubicBezTo>
                      <a:pt x="481856" y="148212"/>
                      <a:pt x="473093" y="149926"/>
                      <a:pt x="466616" y="145545"/>
                    </a:cubicBezTo>
                    <a:cubicBezTo>
                      <a:pt x="410894" y="108111"/>
                      <a:pt x="350125" y="79060"/>
                      <a:pt x="286307" y="59248"/>
                    </a:cubicBezTo>
                    <a:cubicBezTo>
                      <a:pt x="206297" y="34388"/>
                      <a:pt x="123144" y="24196"/>
                      <a:pt x="39324" y="29244"/>
                    </a:cubicBezTo>
                    <a:lnTo>
                      <a:pt x="1939848" y="2858836"/>
                    </a:lnTo>
                    <a:cubicBezTo>
                      <a:pt x="1944134" y="2865313"/>
                      <a:pt x="1942419" y="2874076"/>
                      <a:pt x="1936037" y="2878362"/>
                    </a:cubicBezTo>
                    <a:cubicBezTo>
                      <a:pt x="1933656" y="2879982"/>
                      <a:pt x="1930894" y="2880744"/>
                      <a:pt x="1928132" y="288074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B00476-24EC-C336-C141-FA9B025CC1C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2AABBDD2-D872-420C-B29D-586E4DE402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971" name="Google Shape;1971;p19"/>
          <p:cNvSpPr txBox="1">
            <a:spLocks noGrp="1"/>
          </p:cNvSpPr>
          <p:nvPr>
            <p:ph type="subTitle" idx="1"/>
          </p:nvPr>
        </p:nvSpPr>
        <p:spPr>
          <a:xfrm>
            <a:off x="4832040" y="1992875"/>
            <a:ext cx="3254100" cy="19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2" name="Google Shape;1972;p19"/>
          <p:cNvSpPr txBox="1">
            <a:spLocks noGrp="1"/>
          </p:cNvSpPr>
          <p:nvPr>
            <p:ph type="subTitle" idx="2"/>
          </p:nvPr>
        </p:nvSpPr>
        <p:spPr>
          <a:xfrm>
            <a:off x="1057863" y="1992875"/>
            <a:ext cx="3254100" cy="19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73" name="Google Shape;1973;p19"/>
          <p:cNvGrpSpPr/>
          <p:nvPr/>
        </p:nvGrpSpPr>
        <p:grpSpPr>
          <a:xfrm>
            <a:off x="-338167" y="-115353"/>
            <a:ext cx="9623358" cy="5389626"/>
            <a:chOff x="-338167" y="-115353"/>
            <a:chExt cx="9623358" cy="5389626"/>
          </a:xfrm>
        </p:grpSpPr>
        <p:grpSp>
          <p:nvGrpSpPr>
            <p:cNvPr id="1974" name="Google Shape;1974;p19"/>
            <p:cNvGrpSpPr/>
            <p:nvPr/>
          </p:nvGrpSpPr>
          <p:grpSpPr>
            <a:xfrm>
              <a:off x="-94206" y="4570347"/>
              <a:ext cx="669658" cy="654854"/>
              <a:chOff x="6920359" y="1788354"/>
              <a:chExt cx="3297184" cy="3224292"/>
            </a:xfrm>
          </p:grpSpPr>
          <p:sp>
            <p:nvSpPr>
              <p:cNvPr id="1975" name="Google Shape;1975;p19"/>
              <p:cNvSpPr/>
              <p:nvPr/>
            </p:nvSpPr>
            <p:spPr>
              <a:xfrm>
                <a:off x="9497739" y="2014764"/>
                <a:ext cx="719804" cy="535563"/>
              </a:xfrm>
              <a:custGeom>
                <a:avLst/>
                <a:gdLst/>
                <a:ahLst/>
                <a:cxnLst/>
                <a:rect l="l" t="t" r="r" b="b"/>
                <a:pathLst>
                  <a:path w="1531497" h="1139495" extrusionOk="0">
                    <a:moveTo>
                      <a:pt x="671430" y="1046384"/>
                    </a:moveTo>
                    <a:cubicBezTo>
                      <a:pt x="1005305" y="945698"/>
                      <a:pt x="1535838" y="673663"/>
                      <a:pt x="1531470" y="332382"/>
                    </a:cubicBezTo>
                    <a:cubicBezTo>
                      <a:pt x="1530053" y="221573"/>
                      <a:pt x="1472060" y="87884"/>
                      <a:pt x="1366138" y="30295"/>
                    </a:cubicBezTo>
                    <a:cubicBezTo>
                      <a:pt x="1271237" y="-21278"/>
                      <a:pt x="1155828" y="-1985"/>
                      <a:pt x="1023701" y="50484"/>
                    </a:cubicBezTo>
                    <a:cubicBezTo>
                      <a:pt x="533055" y="245406"/>
                      <a:pt x="-113379" y="868527"/>
                      <a:pt x="17013" y="1073717"/>
                    </a:cubicBezTo>
                    <a:cubicBezTo>
                      <a:pt x="107662" y="1216373"/>
                      <a:pt x="530481" y="1088874"/>
                      <a:pt x="671401" y="10463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6" name="Google Shape;1976;p19"/>
              <p:cNvSpPr/>
              <p:nvPr/>
            </p:nvSpPr>
            <p:spPr>
              <a:xfrm>
                <a:off x="6920359" y="2190697"/>
                <a:ext cx="3096838" cy="2821949"/>
              </a:xfrm>
              <a:custGeom>
                <a:avLst/>
                <a:gdLst/>
                <a:ahLst/>
                <a:cxnLst/>
                <a:rect l="l" t="t" r="r" b="b"/>
                <a:pathLst>
                  <a:path w="6589018" h="6004146" extrusionOk="0">
                    <a:moveTo>
                      <a:pt x="8552" y="6004146"/>
                    </a:moveTo>
                    <a:cubicBezTo>
                      <a:pt x="6874" y="6004146"/>
                      <a:pt x="5197" y="6003655"/>
                      <a:pt x="3722" y="6002642"/>
                    </a:cubicBezTo>
                    <a:cubicBezTo>
                      <a:pt x="-183" y="5999981"/>
                      <a:pt x="-1167" y="5994659"/>
                      <a:pt x="1494" y="5990755"/>
                    </a:cubicBezTo>
                    <a:cubicBezTo>
                      <a:pt x="1141756" y="4325166"/>
                      <a:pt x="2515584" y="2862135"/>
                      <a:pt x="4084796" y="1642302"/>
                    </a:cubicBezTo>
                    <a:cubicBezTo>
                      <a:pt x="4867030" y="1034222"/>
                      <a:pt x="5705320" y="482024"/>
                      <a:pt x="6576324" y="1068"/>
                    </a:cubicBezTo>
                    <a:cubicBezTo>
                      <a:pt x="6580431" y="-1217"/>
                      <a:pt x="6585667" y="287"/>
                      <a:pt x="6587951" y="4423"/>
                    </a:cubicBezTo>
                    <a:cubicBezTo>
                      <a:pt x="6590236" y="8559"/>
                      <a:pt x="6588732" y="13765"/>
                      <a:pt x="6584596" y="16051"/>
                    </a:cubicBezTo>
                    <a:cubicBezTo>
                      <a:pt x="5714345" y="496602"/>
                      <a:pt x="4876836" y="1048279"/>
                      <a:pt x="4095295" y="1655810"/>
                    </a:cubicBezTo>
                    <a:cubicBezTo>
                      <a:pt x="2527472" y="2874544"/>
                      <a:pt x="1154859" y="4336302"/>
                      <a:pt x="15610" y="6000415"/>
                    </a:cubicBezTo>
                    <a:cubicBezTo>
                      <a:pt x="13961" y="6002845"/>
                      <a:pt x="11271" y="6004146"/>
                      <a:pt x="8552" y="60041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7" name="Google Shape;1977;p19"/>
              <p:cNvSpPr/>
              <p:nvPr/>
            </p:nvSpPr>
            <p:spPr>
              <a:xfrm>
                <a:off x="9882117" y="2267980"/>
                <a:ext cx="72206" cy="35342"/>
              </a:xfrm>
              <a:custGeom>
                <a:avLst/>
                <a:gdLst/>
                <a:ahLst/>
                <a:cxnLst/>
                <a:rect l="l" t="t" r="r" b="b"/>
                <a:pathLst>
                  <a:path w="153629" h="75195" extrusionOk="0">
                    <a:moveTo>
                      <a:pt x="145077" y="75196"/>
                    </a:moveTo>
                    <a:cubicBezTo>
                      <a:pt x="143949" y="75196"/>
                      <a:pt x="142821" y="74964"/>
                      <a:pt x="141721" y="74501"/>
                    </a:cubicBezTo>
                    <a:lnTo>
                      <a:pt x="5227" y="16421"/>
                    </a:lnTo>
                    <a:cubicBezTo>
                      <a:pt x="859" y="14570"/>
                      <a:pt x="-1165" y="9537"/>
                      <a:pt x="685" y="5198"/>
                    </a:cubicBezTo>
                    <a:cubicBezTo>
                      <a:pt x="2537" y="860"/>
                      <a:pt x="7599" y="-1165"/>
                      <a:pt x="11909" y="686"/>
                    </a:cubicBezTo>
                    <a:lnTo>
                      <a:pt x="148403" y="58766"/>
                    </a:lnTo>
                    <a:cubicBezTo>
                      <a:pt x="152771" y="60618"/>
                      <a:pt x="154795" y="65651"/>
                      <a:pt x="152944" y="69989"/>
                    </a:cubicBezTo>
                    <a:cubicBezTo>
                      <a:pt x="151556" y="73229"/>
                      <a:pt x="148403" y="75196"/>
                      <a:pt x="145077" y="751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8" name="Google Shape;1978;p19"/>
              <p:cNvSpPr/>
              <p:nvPr/>
            </p:nvSpPr>
            <p:spPr>
              <a:xfrm>
                <a:off x="9755129" y="2339154"/>
                <a:ext cx="109258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32463" h="125478" extrusionOk="0">
                    <a:moveTo>
                      <a:pt x="223903" y="125449"/>
                    </a:moveTo>
                    <a:cubicBezTo>
                      <a:pt x="222601" y="125449"/>
                      <a:pt x="221300" y="125160"/>
                      <a:pt x="220056" y="124553"/>
                    </a:cubicBezTo>
                    <a:lnTo>
                      <a:pt x="4713" y="16202"/>
                    </a:lnTo>
                    <a:cubicBezTo>
                      <a:pt x="490" y="14090"/>
                      <a:pt x="-1216" y="8941"/>
                      <a:pt x="924" y="4719"/>
                    </a:cubicBezTo>
                    <a:cubicBezTo>
                      <a:pt x="3035" y="467"/>
                      <a:pt x="8184" y="-1211"/>
                      <a:pt x="12407" y="929"/>
                    </a:cubicBezTo>
                    <a:lnTo>
                      <a:pt x="227750" y="109281"/>
                    </a:lnTo>
                    <a:cubicBezTo>
                      <a:pt x="231973" y="111392"/>
                      <a:pt x="233679" y="116541"/>
                      <a:pt x="231539" y="120764"/>
                    </a:cubicBezTo>
                    <a:cubicBezTo>
                      <a:pt x="230035" y="123743"/>
                      <a:pt x="227027" y="125478"/>
                      <a:pt x="223903" y="1254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9" name="Google Shape;1979;p19"/>
              <p:cNvSpPr/>
              <p:nvPr/>
            </p:nvSpPr>
            <p:spPr>
              <a:xfrm>
                <a:off x="9648573" y="2406195"/>
                <a:ext cx="117750" cy="72622"/>
              </a:xfrm>
              <a:custGeom>
                <a:avLst/>
                <a:gdLst/>
                <a:ahLst/>
                <a:cxnLst/>
                <a:rect l="l" t="t" r="r" b="b"/>
                <a:pathLst>
                  <a:path w="250531" h="154514" extrusionOk="0">
                    <a:moveTo>
                      <a:pt x="241976" y="154515"/>
                    </a:moveTo>
                    <a:cubicBezTo>
                      <a:pt x="240501" y="154515"/>
                      <a:pt x="238997" y="154139"/>
                      <a:pt x="237638" y="153329"/>
                    </a:cubicBezTo>
                    <a:lnTo>
                      <a:pt x="4217" y="15937"/>
                    </a:lnTo>
                    <a:cubicBezTo>
                      <a:pt x="167" y="13537"/>
                      <a:pt x="-1221" y="8301"/>
                      <a:pt x="1179" y="4223"/>
                    </a:cubicBezTo>
                    <a:cubicBezTo>
                      <a:pt x="3580" y="145"/>
                      <a:pt x="8844" y="-1215"/>
                      <a:pt x="12894" y="1186"/>
                    </a:cubicBezTo>
                    <a:lnTo>
                      <a:pt x="246315" y="138577"/>
                    </a:lnTo>
                    <a:cubicBezTo>
                      <a:pt x="250364" y="140978"/>
                      <a:pt x="251752" y="146213"/>
                      <a:pt x="249351" y="150292"/>
                    </a:cubicBezTo>
                    <a:cubicBezTo>
                      <a:pt x="247761" y="153011"/>
                      <a:pt x="244898" y="154515"/>
                      <a:pt x="241976" y="1545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0" name="Google Shape;1980;p19"/>
              <p:cNvSpPr/>
              <p:nvPr/>
            </p:nvSpPr>
            <p:spPr>
              <a:xfrm>
                <a:off x="9810969" y="2162578"/>
                <a:ext cx="71951" cy="148789"/>
              </a:xfrm>
              <a:custGeom>
                <a:avLst/>
                <a:gdLst/>
                <a:ahLst/>
                <a:cxnLst/>
                <a:rect l="l" t="t" r="r" b="b"/>
                <a:pathLst>
                  <a:path w="153088" h="316572" extrusionOk="0">
                    <a:moveTo>
                      <a:pt x="8572" y="316572"/>
                    </a:moveTo>
                    <a:cubicBezTo>
                      <a:pt x="7386" y="316572"/>
                      <a:pt x="6171" y="316341"/>
                      <a:pt x="5014" y="315791"/>
                    </a:cubicBezTo>
                    <a:cubicBezTo>
                      <a:pt x="704" y="313853"/>
                      <a:pt x="-1176" y="308763"/>
                      <a:pt x="762" y="304453"/>
                    </a:cubicBezTo>
                    <a:lnTo>
                      <a:pt x="136736" y="5027"/>
                    </a:lnTo>
                    <a:cubicBezTo>
                      <a:pt x="138703" y="717"/>
                      <a:pt x="143765" y="-1192"/>
                      <a:pt x="148074" y="775"/>
                    </a:cubicBezTo>
                    <a:cubicBezTo>
                      <a:pt x="152384" y="2713"/>
                      <a:pt x="154265" y="7803"/>
                      <a:pt x="152327" y="12113"/>
                    </a:cubicBezTo>
                    <a:lnTo>
                      <a:pt x="16353" y="311540"/>
                    </a:lnTo>
                    <a:cubicBezTo>
                      <a:pt x="14907" y="314692"/>
                      <a:pt x="11811" y="316572"/>
                      <a:pt x="8572" y="3165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1" name="Google Shape;1981;p19"/>
              <p:cNvSpPr/>
              <p:nvPr/>
            </p:nvSpPr>
            <p:spPr>
              <a:xfrm>
                <a:off x="9048509" y="2687819"/>
                <a:ext cx="958242" cy="461887"/>
              </a:xfrm>
              <a:custGeom>
                <a:avLst/>
                <a:gdLst/>
                <a:ahLst/>
                <a:cxnLst/>
                <a:rect l="l" t="t" r="r" b="b"/>
                <a:pathLst>
                  <a:path w="2038813" h="982738" extrusionOk="0">
                    <a:moveTo>
                      <a:pt x="1189344" y="26271"/>
                    </a:moveTo>
                    <a:cubicBezTo>
                      <a:pt x="1350078" y="-1265"/>
                      <a:pt x="1517898" y="-16653"/>
                      <a:pt x="1676548" y="29076"/>
                    </a:cubicBezTo>
                    <a:cubicBezTo>
                      <a:pt x="1835200" y="74806"/>
                      <a:pt x="1983871" y="192905"/>
                      <a:pt x="2026564" y="353609"/>
                    </a:cubicBezTo>
                    <a:cubicBezTo>
                      <a:pt x="2075851" y="539102"/>
                      <a:pt x="1970566" y="735731"/>
                      <a:pt x="1815357" y="840293"/>
                    </a:cubicBezTo>
                    <a:cubicBezTo>
                      <a:pt x="1660119" y="944855"/>
                      <a:pt x="1465544" y="973751"/>
                      <a:pt x="1276841" y="980779"/>
                    </a:cubicBezTo>
                    <a:cubicBezTo>
                      <a:pt x="1034772" y="989804"/>
                      <a:pt x="47347" y="983325"/>
                      <a:pt x="1270" y="602187"/>
                    </a:cubicBezTo>
                    <a:cubicBezTo>
                      <a:pt x="-40121" y="259778"/>
                      <a:pt x="942213" y="68587"/>
                      <a:pt x="1189344" y="2627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2" name="Google Shape;1982;p19"/>
              <p:cNvSpPr/>
              <p:nvPr/>
            </p:nvSpPr>
            <p:spPr>
              <a:xfrm>
                <a:off x="9461199" y="2886798"/>
                <a:ext cx="110929" cy="87282"/>
              </a:xfrm>
              <a:custGeom>
                <a:avLst/>
                <a:gdLst/>
                <a:ahLst/>
                <a:cxnLst/>
                <a:rect l="l" t="t" r="r" b="b"/>
                <a:pathLst>
                  <a:path w="236019" h="185707" extrusionOk="0">
                    <a:moveTo>
                      <a:pt x="227445" y="185707"/>
                    </a:moveTo>
                    <a:cubicBezTo>
                      <a:pt x="225623" y="185707"/>
                      <a:pt x="223772" y="185129"/>
                      <a:pt x="222239" y="183914"/>
                    </a:cubicBezTo>
                    <a:lnTo>
                      <a:pt x="3338" y="15342"/>
                    </a:lnTo>
                    <a:cubicBezTo>
                      <a:pt x="-393" y="12450"/>
                      <a:pt x="-1116" y="7099"/>
                      <a:pt x="1776" y="3338"/>
                    </a:cubicBezTo>
                    <a:cubicBezTo>
                      <a:pt x="4669" y="-393"/>
                      <a:pt x="10049" y="-1116"/>
                      <a:pt x="13780" y="1776"/>
                    </a:cubicBezTo>
                    <a:lnTo>
                      <a:pt x="232681" y="170349"/>
                    </a:lnTo>
                    <a:cubicBezTo>
                      <a:pt x="236412" y="173241"/>
                      <a:pt x="237135" y="178592"/>
                      <a:pt x="234243" y="182352"/>
                    </a:cubicBezTo>
                    <a:cubicBezTo>
                      <a:pt x="232565" y="184550"/>
                      <a:pt x="230020" y="185678"/>
                      <a:pt x="227445" y="1856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3" name="Google Shape;1983;p19"/>
              <p:cNvSpPr/>
              <p:nvPr/>
            </p:nvSpPr>
            <p:spPr>
              <a:xfrm>
                <a:off x="9335629" y="2891663"/>
                <a:ext cx="102435" cy="111069"/>
              </a:xfrm>
              <a:custGeom>
                <a:avLst/>
                <a:gdLst/>
                <a:ahLst/>
                <a:cxnLst/>
                <a:rect l="l" t="t" r="r" b="b"/>
                <a:pathLst>
                  <a:path w="217947" h="236317" extrusionOk="0">
                    <a:moveTo>
                      <a:pt x="209400" y="236317"/>
                    </a:moveTo>
                    <a:cubicBezTo>
                      <a:pt x="207086" y="236317"/>
                      <a:pt x="204772" y="235391"/>
                      <a:pt x="203094" y="233540"/>
                    </a:cubicBezTo>
                    <a:lnTo>
                      <a:pt x="2242" y="14321"/>
                    </a:lnTo>
                    <a:cubicBezTo>
                      <a:pt x="-939" y="10850"/>
                      <a:pt x="-708" y="5413"/>
                      <a:pt x="2763" y="2231"/>
                    </a:cubicBezTo>
                    <a:cubicBezTo>
                      <a:pt x="6234" y="-922"/>
                      <a:pt x="11672" y="-719"/>
                      <a:pt x="14853" y="2752"/>
                    </a:cubicBezTo>
                    <a:lnTo>
                      <a:pt x="215705" y="221970"/>
                    </a:lnTo>
                    <a:cubicBezTo>
                      <a:pt x="218887" y="225441"/>
                      <a:pt x="218655" y="230879"/>
                      <a:pt x="215185" y="234061"/>
                    </a:cubicBezTo>
                    <a:cubicBezTo>
                      <a:pt x="213536" y="235565"/>
                      <a:pt x="211482" y="236317"/>
                      <a:pt x="209400" y="2363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4" name="Google Shape;1984;p19"/>
              <p:cNvSpPr/>
              <p:nvPr/>
            </p:nvSpPr>
            <p:spPr>
              <a:xfrm>
                <a:off x="9184042" y="2906184"/>
                <a:ext cx="121091" cy="125053"/>
              </a:xfrm>
              <a:custGeom>
                <a:avLst/>
                <a:gdLst/>
                <a:ahLst/>
                <a:cxnLst/>
                <a:rect l="l" t="t" r="r" b="b"/>
                <a:pathLst>
                  <a:path w="257640" h="266070" extrusionOk="0">
                    <a:moveTo>
                      <a:pt x="249103" y="266070"/>
                    </a:moveTo>
                    <a:cubicBezTo>
                      <a:pt x="246876" y="266070"/>
                      <a:pt x="244620" y="265203"/>
                      <a:pt x="242942" y="263467"/>
                    </a:cubicBezTo>
                    <a:lnTo>
                      <a:pt x="2406" y="14485"/>
                    </a:lnTo>
                    <a:cubicBezTo>
                      <a:pt x="-892" y="11101"/>
                      <a:pt x="-776" y="5663"/>
                      <a:pt x="2608" y="2395"/>
                    </a:cubicBezTo>
                    <a:cubicBezTo>
                      <a:pt x="6050" y="-874"/>
                      <a:pt x="11459" y="-787"/>
                      <a:pt x="14699" y="2597"/>
                    </a:cubicBezTo>
                    <a:lnTo>
                      <a:pt x="255235" y="251579"/>
                    </a:lnTo>
                    <a:cubicBezTo>
                      <a:pt x="258532" y="254992"/>
                      <a:pt x="258417" y="260401"/>
                      <a:pt x="255032" y="263670"/>
                    </a:cubicBezTo>
                    <a:cubicBezTo>
                      <a:pt x="253355" y="265261"/>
                      <a:pt x="251214" y="266070"/>
                      <a:pt x="249074" y="2660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5" name="Google Shape;1985;p19"/>
              <p:cNvSpPr/>
              <p:nvPr/>
            </p:nvSpPr>
            <p:spPr>
              <a:xfrm>
                <a:off x="8930008" y="1788354"/>
                <a:ext cx="483368" cy="908289"/>
              </a:xfrm>
              <a:custGeom>
                <a:avLst/>
                <a:gdLst/>
                <a:ahLst/>
                <a:cxnLst/>
                <a:rect l="l" t="t" r="r" b="b"/>
                <a:pathLst>
                  <a:path w="1028443" h="1932529" extrusionOk="0">
                    <a:moveTo>
                      <a:pt x="292136" y="1909122"/>
                    </a:moveTo>
                    <a:cubicBezTo>
                      <a:pt x="303329" y="1903771"/>
                      <a:pt x="314928" y="1897437"/>
                      <a:pt x="326961" y="1890119"/>
                    </a:cubicBezTo>
                    <a:cubicBezTo>
                      <a:pt x="512106" y="1777284"/>
                      <a:pt x="651783" y="1597316"/>
                      <a:pt x="748825" y="1414282"/>
                    </a:cubicBezTo>
                    <a:cubicBezTo>
                      <a:pt x="893534" y="1141379"/>
                      <a:pt x="1039082" y="833362"/>
                      <a:pt x="1027830" y="533617"/>
                    </a:cubicBezTo>
                    <a:cubicBezTo>
                      <a:pt x="1017504" y="258690"/>
                      <a:pt x="795104" y="-102461"/>
                      <a:pt x="442919" y="27207"/>
                    </a:cubicBezTo>
                    <a:cubicBezTo>
                      <a:pt x="125560" y="144062"/>
                      <a:pt x="59756" y="682955"/>
                      <a:pt x="29414" y="932342"/>
                    </a:cubicBezTo>
                    <a:cubicBezTo>
                      <a:pt x="7403" y="1113235"/>
                      <a:pt x="-97796" y="2095598"/>
                      <a:pt x="292107" y="190909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6" name="Google Shape;1986;p19"/>
              <p:cNvSpPr/>
              <p:nvPr/>
            </p:nvSpPr>
            <p:spPr>
              <a:xfrm>
                <a:off x="8833526" y="1965658"/>
                <a:ext cx="862705" cy="1011261"/>
              </a:xfrm>
              <a:custGeom>
                <a:avLst/>
                <a:gdLst/>
                <a:ahLst/>
                <a:cxnLst/>
                <a:rect l="l" t="t" r="r" b="b"/>
                <a:pathLst>
                  <a:path w="1835543" h="2151619" extrusionOk="0">
                    <a:moveTo>
                      <a:pt x="8561" y="2151619"/>
                    </a:moveTo>
                    <a:cubicBezTo>
                      <a:pt x="5900" y="2151619"/>
                      <a:pt x="3355" y="2150376"/>
                      <a:pt x="1706" y="2148177"/>
                    </a:cubicBezTo>
                    <a:cubicBezTo>
                      <a:pt x="-376" y="2145372"/>
                      <a:pt x="-579" y="2141611"/>
                      <a:pt x="1243" y="2138632"/>
                    </a:cubicBezTo>
                    <a:cubicBezTo>
                      <a:pt x="558387" y="1214928"/>
                      <a:pt x="770664" y="19073"/>
                      <a:pt x="772747" y="7099"/>
                    </a:cubicBezTo>
                    <a:cubicBezTo>
                      <a:pt x="773557" y="2442"/>
                      <a:pt x="777895" y="-682"/>
                      <a:pt x="782639" y="128"/>
                    </a:cubicBezTo>
                    <a:cubicBezTo>
                      <a:pt x="787296" y="938"/>
                      <a:pt x="790420" y="5363"/>
                      <a:pt x="789581" y="10020"/>
                    </a:cubicBezTo>
                    <a:cubicBezTo>
                      <a:pt x="787527" y="21937"/>
                      <a:pt x="577449" y="1205701"/>
                      <a:pt x="26523" y="2129723"/>
                    </a:cubicBezTo>
                    <a:cubicBezTo>
                      <a:pt x="179939" y="2091890"/>
                      <a:pt x="1172050" y="1859395"/>
                      <a:pt x="1828694" y="1994443"/>
                    </a:cubicBezTo>
                    <a:cubicBezTo>
                      <a:pt x="1833322" y="1995398"/>
                      <a:pt x="1836301" y="1999910"/>
                      <a:pt x="1835375" y="2004538"/>
                    </a:cubicBezTo>
                    <a:cubicBezTo>
                      <a:pt x="1834421" y="2009195"/>
                      <a:pt x="1829851" y="2012145"/>
                      <a:pt x="1825252" y="2011191"/>
                    </a:cubicBezTo>
                    <a:cubicBezTo>
                      <a:pt x="1119320" y="1865990"/>
                      <a:pt x="21693" y="2148467"/>
                      <a:pt x="10702" y="2151330"/>
                    </a:cubicBezTo>
                    <a:cubicBezTo>
                      <a:pt x="9979" y="2151504"/>
                      <a:pt x="9256" y="2151619"/>
                      <a:pt x="8532" y="21516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7" name="Google Shape;1987;p19"/>
              <p:cNvSpPr/>
              <p:nvPr/>
            </p:nvSpPr>
            <p:spPr>
              <a:xfrm>
                <a:off x="9108130" y="2036390"/>
                <a:ext cx="63983" cy="88844"/>
              </a:xfrm>
              <a:custGeom>
                <a:avLst/>
                <a:gdLst/>
                <a:ahLst/>
                <a:cxnLst/>
                <a:rect l="l" t="t" r="r" b="b"/>
                <a:pathLst>
                  <a:path w="136133" h="189030" extrusionOk="0">
                    <a:moveTo>
                      <a:pt x="127579" y="189002"/>
                    </a:moveTo>
                    <a:cubicBezTo>
                      <a:pt x="124860" y="189002"/>
                      <a:pt x="122199" y="187700"/>
                      <a:pt x="120550" y="185329"/>
                    </a:cubicBezTo>
                    <a:lnTo>
                      <a:pt x="1526" y="13430"/>
                    </a:lnTo>
                    <a:cubicBezTo>
                      <a:pt x="-1164" y="9554"/>
                      <a:pt x="-210" y="4203"/>
                      <a:pt x="3695" y="1513"/>
                    </a:cubicBezTo>
                    <a:cubicBezTo>
                      <a:pt x="7513" y="-1148"/>
                      <a:pt x="12893" y="-222"/>
                      <a:pt x="15583" y="3683"/>
                    </a:cubicBezTo>
                    <a:lnTo>
                      <a:pt x="134608" y="175581"/>
                    </a:lnTo>
                    <a:cubicBezTo>
                      <a:pt x="137298" y="179457"/>
                      <a:pt x="136343" y="184808"/>
                      <a:pt x="132438" y="187498"/>
                    </a:cubicBezTo>
                    <a:cubicBezTo>
                      <a:pt x="130963" y="188539"/>
                      <a:pt x="129257" y="189031"/>
                      <a:pt x="127579" y="1890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8" name="Google Shape;1988;p19"/>
              <p:cNvSpPr/>
              <p:nvPr/>
            </p:nvSpPr>
            <p:spPr>
              <a:xfrm>
                <a:off x="9021431" y="2168677"/>
                <a:ext cx="104724" cy="124239"/>
              </a:xfrm>
              <a:custGeom>
                <a:avLst/>
                <a:gdLst/>
                <a:ahLst/>
                <a:cxnLst/>
                <a:rect l="l" t="t" r="r" b="b"/>
                <a:pathLst>
                  <a:path w="222816" h="264339" extrusionOk="0">
                    <a:moveTo>
                      <a:pt x="214254" y="264339"/>
                    </a:moveTo>
                    <a:cubicBezTo>
                      <a:pt x="211448" y="264339"/>
                      <a:pt x="208701" y="262951"/>
                      <a:pt x="207052" y="260405"/>
                    </a:cubicBezTo>
                    <a:cubicBezTo>
                      <a:pt x="201527" y="252567"/>
                      <a:pt x="81490" y="108870"/>
                      <a:pt x="2006" y="14055"/>
                    </a:cubicBezTo>
                    <a:cubicBezTo>
                      <a:pt x="-1031" y="10440"/>
                      <a:pt x="-568" y="5031"/>
                      <a:pt x="3047" y="1994"/>
                    </a:cubicBezTo>
                    <a:cubicBezTo>
                      <a:pt x="6663" y="-1043"/>
                      <a:pt x="12072" y="-551"/>
                      <a:pt x="15109" y="3064"/>
                    </a:cubicBezTo>
                    <a:cubicBezTo>
                      <a:pt x="48835" y="43269"/>
                      <a:pt x="217175" y="244179"/>
                      <a:pt x="221543" y="251294"/>
                    </a:cubicBezTo>
                    <a:cubicBezTo>
                      <a:pt x="224030" y="255315"/>
                      <a:pt x="222758" y="260579"/>
                      <a:pt x="218737" y="263067"/>
                    </a:cubicBezTo>
                    <a:cubicBezTo>
                      <a:pt x="217320" y="263934"/>
                      <a:pt x="215787" y="264339"/>
                      <a:pt x="214254" y="264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9" name="Google Shape;1989;p19"/>
              <p:cNvSpPr/>
              <p:nvPr/>
            </p:nvSpPr>
            <p:spPr>
              <a:xfrm>
                <a:off x="8966098" y="2348130"/>
                <a:ext cx="102603" cy="126117"/>
              </a:xfrm>
              <a:custGeom>
                <a:avLst/>
                <a:gdLst/>
                <a:ahLst/>
                <a:cxnLst/>
                <a:rect l="l" t="t" r="r" b="b"/>
                <a:pathLst>
                  <a:path w="218305" h="268333" extrusionOk="0">
                    <a:moveTo>
                      <a:pt x="209752" y="268333"/>
                    </a:moveTo>
                    <a:cubicBezTo>
                      <a:pt x="207236" y="268333"/>
                      <a:pt x="204777" y="267234"/>
                      <a:pt x="203070" y="265123"/>
                    </a:cubicBezTo>
                    <a:lnTo>
                      <a:pt x="1872" y="13913"/>
                    </a:lnTo>
                    <a:cubicBezTo>
                      <a:pt x="-1079" y="10240"/>
                      <a:pt x="-471" y="4831"/>
                      <a:pt x="3202" y="1881"/>
                    </a:cubicBezTo>
                    <a:cubicBezTo>
                      <a:pt x="6876" y="-1070"/>
                      <a:pt x="12255" y="-491"/>
                      <a:pt x="15235" y="3211"/>
                    </a:cubicBezTo>
                    <a:lnTo>
                      <a:pt x="216433" y="254420"/>
                    </a:lnTo>
                    <a:cubicBezTo>
                      <a:pt x="219384" y="258094"/>
                      <a:pt x="218777" y="263503"/>
                      <a:pt x="215103" y="266453"/>
                    </a:cubicBezTo>
                    <a:cubicBezTo>
                      <a:pt x="213541" y="267726"/>
                      <a:pt x="211632" y="268333"/>
                      <a:pt x="209752" y="268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0" name="Google Shape;1990;p19"/>
              <p:cNvSpPr/>
              <p:nvPr/>
            </p:nvSpPr>
            <p:spPr>
              <a:xfrm>
                <a:off x="9146608" y="2135433"/>
                <a:ext cx="129233" cy="75302"/>
              </a:xfrm>
              <a:custGeom>
                <a:avLst/>
                <a:gdLst/>
                <a:ahLst/>
                <a:cxnLst/>
                <a:rect l="l" t="t" r="r" b="b"/>
                <a:pathLst>
                  <a:path w="274963" h="160217" extrusionOk="0">
                    <a:moveTo>
                      <a:pt x="8565" y="160217"/>
                    </a:moveTo>
                    <a:cubicBezTo>
                      <a:pt x="5557" y="160217"/>
                      <a:pt x="2635" y="158626"/>
                      <a:pt x="1073" y="155821"/>
                    </a:cubicBezTo>
                    <a:cubicBezTo>
                      <a:pt x="-1211" y="151684"/>
                      <a:pt x="264" y="146478"/>
                      <a:pt x="4429" y="144193"/>
                    </a:cubicBezTo>
                    <a:lnTo>
                      <a:pt x="262262" y="1075"/>
                    </a:lnTo>
                    <a:cubicBezTo>
                      <a:pt x="266340" y="-1211"/>
                      <a:pt x="271575" y="265"/>
                      <a:pt x="273890" y="4401"/>
                    </a:cubicBezTo>
                    <a:cubicBezTo>
                      <a:pt x="276175" y="8537"/>
                      <a:pt x="274700" y="13743"/>
                      <a:pt x="270534" y="16029"/>
                    </a:cubicBezTo>
                    <a:lnTo>
                      <a:pt x="12701" y="159147"/>
                    </a:lnTo>
                    <a:cubicBezTo>
                      <a:pt x="11400" y="159870"/>
                      <a:pt x="9982" y="160217"/>
                      <a:pt x="8565" y="1602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1" name="Google Shape;1991;p19"/>
              <p:cNvSpPr/>
              <p:nvPr/>
            </p:nvSpPr>
            <p:spPr>
              <a:xfrm>
                <a:off x="9410839" y="2784412"/>
                <a:ext cx="116236" cy="107941"/>
              </a:xfrm>
              <a:custGeom>
                <a:avLst/>
                <a:gdLst/>
                <a:ahLst/>
                <a:cxnLst/>
                <a:rect l="l" t="t" r="r" b="b"/>
                <a:pathLst>
                  <a:path w="247310" h="229661" extrusionOk="0">
                    <a:moveTo>
                      <a:pt x="8548" y="229661"/>
                    </a:moveTo>
                    <a:cubicBezTo>
                      <a:pt x="6755" y="229661"/>
                      <a:pt x="4961" y="229112"/>
                      <a:pt x="3429" y="227955"/>
                    </a:cubicBezTo>
                    <a:cubicBezTo>
                      <a:pt x="-361" y="225120"/>
                      <a:pt x="-1113" y="219769"/>
                      <a:pt x="1693" y="215980"/>
                    </a:cubicBezTo>
                    <a:cubicBezTo>
                      <a:pt x="21130" y="190092"/>
                      <a:pt x="224411" y="9806"/>
                      <a:pt x="233060" y="2170"/>
                    </a:cubicBezTo>
                    <a:cubicBezTo>
                      <a:pt x="236618" y="-983"/>
                      <a:pt x="241998" y="-665"/>
                      <a:pt x="245150" y="2893"/>
                    </a:cubicBezTo>
                    <a:cubicBezTo>
                      <a:pt x="248303" y="6422"/>
                      <a:pt x="247956" y="11831"/>
                      <a:pt x="244427" y="14984"/>
                    </a:cubicBezTo>
                    <a:cubicBezTo>
                      <a:pt x="171653" y="79485"/>
                      <a:pt x="30097" y="206637"/>
                      <a:pt x="15403" y="226248"/>
                    </a:cubicBezTo>
                    <a:cubicBezTo>
                      <a:pt x="13725" y="228504"/>
                      <a:pt x="11151" y="229661"/>
                      <a:pt x="8548" y="2296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2" name="Google Shape;1992;p19"/>
              <p:cNvSpPr/>
              <p:nvPr/>
            </p:nvSpPr>
            <p:spPr>
              <a:xfrm>
                <a:off x="8407817" y="3346112"/>
                <a:ext cx="1012916" cy="540215"/>
              </a:xfrm>
              <a:custGeom>
                <a:avLst/>
                <a:gdLst/>
                <a:ahLst/>
                <a:cxnLst/>
                <a:rect l="l" t="t" r="r" b="b"/>
                <a:pathLst>
                  <a:path w="2155141" h="1149393" extrusionOk="0">
                    <a:moveTo>
                      <a:pt x="1279404" y="4862"/>
                    </a:moveTo>
                    <a:cubicBezTo>
                      <a:pt x="1450059" y="12672"/>
                      <a:pt x="1627626" y="36072"/>
                      <a:pt x="1792669" y="127213"/>
                    </a:cubicBezTo>
                    <a:cubicBezTo>
                      <a:pt x="1957713" y="218354"/>
                      <a:pt x="2108814" y="389905"/>
                      <a:pt x="2146271" y="584307"/>
                    </a:cubicBezTo>
                    <a:cubicBezTo>
                      <a:pt x="2189514" y="808674"/>
                      <a:pt x="2069361" y="1008022"/>
                      <a:pt x="1900905" y="1089734"/>
                    </a:cubicBezTo>
                    <a:cubicBezTo>
                      <a:pt x="1732448" y="1171445"/>
                      <a:pt x="1526043" y="1156954"/>
                      <a:pt x="1326869" y="1118861"/>
                    </a:cubicBezTo>
                    <a:cubicBezTo>
                      <a:pt x="1071379" y="1069978"/>
                      <a:pt x="31225" y="821112"/>
                      <a:pt x="536" y="373563"/>
                    </a:cubicBezTo>
                    <a:cubicBezTo>
                      <a:pt x="-27029" y="-28517"/>
                      <a:pt x="1017030" y="-7113"/>
                      <a:pt x="1279404" y="48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3" name="Google Shape;1993;p19"/>
              <p:cNvSpPr/>
              <p:nvPr/>
            </p:nvSpPr>
            <p:spPr>
              <a:xfrm>
                <a:off x="8202920" y="3498857"/>
                <a:ext cx="974265" cy="138887"/>
              </a:xfrm>
              <a:custGeom>
                <a:avLst/>
                <a:gdLst/>
                <a:ahLst/>
                <a:cxnLst/>
                <a:rect l="l" t="t" r="r" b="b"/>
                <a:pathLst>
                  <a:path w="2072905" h="295505" extrusionOk="0">
                    <a:moveTo>
                      <a:pt x="2064370" y="295476"/>
                    </a:moveTo>
                    <a:cubicBezTo>
                      <a:pt x="2063444" y="295476"/>
                      <a:pt x="2062519" y="295332"/>
                      <a:pt x="2061593" y="295013"/>
                    </a:cubicBezTo>
                    <a:cubicBezTo>
                      <a:pt x="943227" y="-89249"/>
                      <a:pt x="18974" y="36457"/>
                      <a:pt x="9776" y="37788"/>
                    </a:cubicBezTo>
                    <a:cubicBezTo>
                      <a:pt x="5292" y="38366"/>
                      <a:pt x="751" y="35185"/>
                      <a:pt x="86" y="30528"/>
                    </a:cubicBezTo>
                    <a:cubicBezTo>
                      <a:pt x="-579" y="25871"/>
                      <a:pt x="2689" y="21503"/>
                      <a:pt x="7346" y="20838"/>
                    </a:cubicBezTo>
                    <a:cubicBezTo>
                      <a:pt x="16544" y="19536"/>
                      <a:pt x="944673" y="-106892"/>
                      <a:pt x="2067118" y="278845"/>
                    </a:cubicBezTo>
                    <a:cubicBezTo>
                      <a:pt x="2071601" y="280378"/>
                      <a:pt x="2073973" y="285237"/>
                      <a:pt x="2072440" y="289720"/>
                    </a:cubicBezTo>
                    <a:cubicBezTo>
                      <a:pt x="2071225" y="293278"/>
                      <a:pt x="2067899" y="295505"/>
                      <a:pt x="2064341" y="2955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4" name="Google Shape;1994;p19"/>
              <p:cNvSpPr/>
              <p:nvPr/>
            </p:nvSpPr>
            <p:spPr>
              <a:xfrm>
                <a:off x="8993168" y="3520542"/>
                <a:ext cx="87613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186410" h="325950" extrusionOk="0">
                    <a:moveTo>
                      <a:pt x="177910" y="325922"/>
                    </a:moveTo>
                    <a:cubicBezTo>
                      <a:pt x="175538" y="325922"/>
                      <a:pt x="173166" y="324938"/>
                      <a:pt x="171459" y="323001"/>
                    </a:cubicBezTo>
                    <a:lnTo>
                      <a:pt x="2135" y="129640"/>
                    </a:lnTo>
                    <a:cubicBezTo>
                      <a:pt x="631" y="127905"/>
                      <a:pt x="-150" y="125648"/>
                      <a:pt x="24" y="123393"/>
                    </a:cubicBezTo>
                    <a:cubicBezTo>
                      <a:pt x="197" y="121107"/>
                      <a:pt x="1267" y="118967"/>
                      <a:pt x="3003" y="117521"/>
                    </a:cubicBezTo>
                    <a:lnTo>
                      <a:pt x="138283" y="2054"/>
                    </a:lnTo>
                    <a:cubicBezTo>
                      <a:pt x="141869" y="-1012"/>
                      <a:pt x="147278" y="-607"/>
                      <a:pt x="150344" y="3009"/>
                    </a:cubicBezTo>
                    <a:cubicBezTo>
                      <a:pt x="153410" y="6595"/>
                      <a:pt x="152977" y="12004"/>
                      <a:pt x="149390" y="15070"/>
                    </a:cubicBezTo>
                    <a:lnTo>
                      <a:pt x="20705" y="124925"/>
                    </a:lnTo>
                    <a:lnTo>
                      <a:pt x="184302" y="311778"/>
                    </a:lnTo>
                    <a:cubicBezTo>
                      <a:pt x="187397" y="315336"/>
                      <a:pt x="187049" y="320744"/>
                      <a:pt x="183492" y="323839"/>
                    </a:cubicBezTo>
                    <a:cubicBezTo>
                      <a:pt x="181872" y="325256"/>
                      <a:pt x="179876" y="325951"/>
                      <a:pt x="177852" y="3259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5" name="Google Shape;1995;p19"/>
              <p:cNvSpPr/>
              <p:nvPr/>
            </p:nvSpPr>
            <p:spPr>
              <a:xfrm>
                <a:off x="8821256" y="3538721"/>
                <a:ext cx="97133" cy="152871"/>
              </a:xfrm>
              <a:custGeom>
                <a:avLst/>
                <a:gdLst/>
                <a:ahLst/>
                <a:cxnLst/>
                <a:rect l="l" t="t" r="r" b="b"/>
                <a:pathLst>
                  <a:path w="206667" h="325257" extrusionOk="0">
                    <a:moveTo>
                      <a:pt x="198105" y="325257"/>
                    </a:moveTo>
                    <a:cubicBezTo>
                      <a:pt x="195241" y="325257"/>
                      <a:pt x="192435" y="323811"/>
                      <a:pt x="190816" y="321179"/>
                    </a:cubicBezTo>
                    <a:lnTo>
                      <a:pt x="1273" y="13046"/>
                    </a:lnTo>
                    <a:cubicBezTo>
                      <a:pt x="-1214" y="9025"/>
                      <a:pt x="59" y="3761"/>
                      <a:pt x="4079" y="1274"/>
                    </a:cubicBezTo>
                    <a:cubicBezTo>
                      <a:pt x="8042" y="-1214"/>
                      <a:pt x="13335" y="59"/>
                      <a:pt x="15852" y="4079"/>
                    </a:cubicBezTo>
                    <a:lnTo>
                      <a:pt x="205394" y="312212"/>
                    </a:lnTo>
                    <a:cubicBezTo>
                      <a:pt x="207881" y="316232"/>
                      <a:pt x="206608" y="321497"/>
                      <a:pt x="202588" y="323984"/>
                    </a:cubicBezTo>
                    <a:cubicBezTo>
                      <a:pt x="201200" y="324852"/>
                      <a:pt x="199638" y="325257"/>
                      <a:pt x="198105" y="3252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6" name="Google Shape;1996;p19"/>
              <p:cNvSpPr/>
              <p:nvPr/>
            </p:nvSpPr>
            <p:spPr>
              <a:xfrm>
                <a:off x="8632312" y="3512729"/>
                <a:ext cx="101142" cy="164205"/>
              </a:xfrm>
              <a:custGeom>
                <a:avLst/>
                <a:gdLst/>
                <a:ahLst/>
                <a:cxnLst/>
                <a:rect l="l" t="t" r="r" b="b"/>
                <a:pathLst>
                  <a:path w="215196" h="349372" extrusionOk="0">
                    <a:moveTo>
                      <a:pt x="206607" y="349343"/>
                    </a:moveTo>
                    <a:cubicBezTo>
                      <a:pt x="203686" y="349343"/>
                      <a:pt x="200851" y="347868"/>
                      <a:pt x="199260" y="345178"/>
                    </a:cubicBezTo>
                    <a:lnTo>
                      <a:pt x="1214" y="12951"/>
                    </a:lnTo>
                    <a:cubicBezTo>
                      <a:pt x="-1216" y="8902"/>
                      <a:pt x="115" y="3638"/>
                      <a:pt x="4193" y="1208"/>
                    </a:cubicBezTo>
                    <a:cubicBezTo>
                      <a:pt x="8214" y="-1193"/>
                      <a:pt x="13478" y="80"/>
                      <a:pt x="15937" y="4187"/>
                    </a:cubicBezTo>
                    <a:lnTo>
                      <a:pt x="213983" y="336414"/>
                    </a:lnTo>
                    <a:cubicBezTo>
                      <a:pt x="216412" y="340463"/>
                      <a:pt x="215082" y="345728"/>
                      <a:pt x="211004" y="348157"/>
                    </a:cubicBezTo>
                    <a:cubicBezTo>
                      <a:pt x="209644" y="348967"/>
                      <a:pt x="208140" y="349372"/>
                      <a:pt x="206636" y="3493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7" name="Google Shape;1997;p19"/>
              <p:cNvSpPr/>
              <p:nvPr/>
            </p:nvSpPr>
            <p:spPr>
              <a:xfrm>
                <a:off x="8765242" y="3431847"/>
                <a:ext cx="132530" cy="101935"/>
              </a:xfrm>
              <a:custGeom>
                <a:avLst/>
                <a:gdLst/>
                <a:ahLst/>
                <a:cxnLst/>
                <a:rect l="l" t="t" r="r" b="b"/>
                <a:pathLst>
                  <a:path w="281978" h="216883" extrusionOk="0">
                    <a:moveTo>
                      <a:pt x="8544" y="216883"/>
                    </a:moveTo>
                    <a:cubicBezTo>
                      <a:pt x="5941" y="216883"/>
                      <a:pt x="3395" y="215726"/>
                      <a:pt x="1718" y="213470"/>
                    </a:cubicBezTo>
                    <a:cubicBezTo>
                      <a:pt x="-1117" y="209710"/>
                      <a:pt x="-365" y="204330"/>
                      <a:pt x="3395" y="201496"/>
                    </a:cubicBezTo>
                    <a:lnTo>
                      <a:pt x="268286" y="1714"/>
                    </a:lnTo>
                    <a:cubicBezTo>
                      <a:pt x="272017" y="-1092"/>
                      <a:pt x="277426" y="-398"/>
                      <a:pt x="280261" y="3392"/>
                    </a:cubicBezTo>
                    <a:cubicBezTo>
                      <a:pt x="283095" y="7152"/>
                      <a:pt x="282343" y="12532"/>
                      <a:pt x="278583" y="15366"/>
                    </a:cubicBezTo>
                    <a:lnTo>
                      <a:pt x="13692" y="215148"/>
                    </a:lnTo>
                    <a:cubicBezTo>
                      <a:pt x="12159" y="216305"/>
                      <a:pt x="10337" y="216883"/>
                      <a:pt x="8544" y="2168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8" name="Google Shape;1998;p19"/>
              <p:cNvSpPr/>
              <p:nvPr/>
            </p:nvSpPr>
            <p:spPr>
              <a:xfrm>
                <a:off x="8201120" y="2266056"/>
                <a:ext cx="469223" cy="972937"/>
              </a:xfrm>
              <a:custGeom>
                <a:avLst/>
                <a:gdLst/>
                <a:ahLst/>
                <a:cxnLst/>
                <a:rect l="l" t="t" r="r" b="b"/>
                <a:pathLst>
                  <a:path w="998346" h="2070078" extrusionOk="0">
                    <a:moveTo>
                      <a:pt x="402807" y="2040015"/>
                    </a:moveTo>
                    <a:cubicBezTo>
                      <a:pt x="413740" y="2033710"/>
                      <a:pt x="424963" y="2026392"/>
                      <a:pt x="436504" y="2017946"/>
                    </a:cubicBezTo>
                    <a:cubicBezTo>
                      <a:pt x="614042" y="1888104"/>
                      <a:pt x="735410" y="1689624"/>
                      <a:pt x="812031" y="1490276"/>
                    </a:cubicBezTo>
                    <a:cubicBezTo>
                      <a:pt x="926311" y="1193019"/>
                      <a:pt x="1036803" y="858565"/>
                      <a:pt x="985375" y="541524"/>
                    </a:cubicBezTo>
                    <a:cubicBezTo>
                      <a:pt x="938199" y="250746"/>
                      <a:pt x="659107" y="-119633"/>
                      <a:pt x="310161" y="37369"/>
                    </a:cubicBezTo>
                    <a:cubicBezTo>
                      <a:pt x="-4306" y="178839"/>
                      <a:pt x="-1298" y="753569"/>
                      <a:pt x="235" y="1019530"/>
                    </a:cubicBezTo>
                    <a:cubicBezTo>
                      <a:pt x="1334" y="1212456"/>
                      <a:pt x="22160" y="2259321"/>
                      <a:pt x="402807" y="204004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9" name="Google Shape;1999;p19"/>
              <p:cNvSpPr/>
              <p:nvPr/>
            </p:nvSpPr>
            <p:spPr>
              <a:xfrm>
                <a:off x="8276950" y="2436006"/>
                <a:ext cx="112604" cy="1009405"/>
              </a:xfrm>
              <a:custGeom>
                <a:avLst/>
                <a:gdLst/>
                <a:ahLst/>
                <a:cxnLst/>
                <a:rect l="l" t="t" r="r" b="b"/>
                <a:pathLst>
                  <a:path w="239584" h="2147670" extrusionOk="0">
                    <a:moveTo>
                      <a:pt x="8551" y="2147670"/>
                    </a:moveTo>
                    <a:cubicBezTo>
                      <a:pt x="7742" y="2147670"/>
                      <a:pt x="6903" y="2147555"/>
                      <a:pt x="6064" y="2147294"/>
                    </a:cubicBezTo>
                    <a:cubicBezTo>
                      <a:pt x="1552" y="2145935"/>
                      <a:pt x="-994" y="2141133"/>
                      <a:pt x="366" y="2136621"/>
                    </a:cubicBezTo>
                    <a:cubicBezTo>
                      <a:pt x="275583" y="1229115"/>
                      <a:pt x="217618" y="21112"/>
                      <a:pt x="217010" y="9021"/>
                    </a:cubicBezTo>
                    <a:cubicBezTo>
                      <a:pt x="216750" y="4307"/>
                      <a:pt x="220395" y="286"/>
                      <a:pt x="225109" y="26"/>
                    </a:cubicBezTo>
                    <a:cubicBezTo>
                      <a:pt x="230345" y="-350"/>
                      <a:pt x="233845" y="3439"/>
                      <a:pt x="234076" y="8154"/>
                    </a:cubicBezTo>
                    <a:cubicBezTo>
                      <a:pt x="234683" y="20273"/>
                      <a:pt x="292850" y="1231197"/>
                      <a:pt x="16737" y="2141596"/>
                    </a:cubicBezTo>
                    <a:cubicBezTo>
                      <a:pt x="15609" y="2145299"/>
                      <a:pt x="12225" y="2147670"/>
                      <a:pt x="8551" y="21476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0" name="Google Shape;2000;p19"/>
              <p:cNvSpPr/>
              <p:nvPr/>
            </p:nvSpPr>
            <p:spPr>
              <a:xfrm>
                <a:off x="8305745" y="2561644"/>
                <a:ext cx="81311" cy="137899"/>
              </a:xfrm>
              <a:custGeom>
                <a:avLst/>
                <a:gdLst/>
                <a:ahLst/>
                <a:cxnLst/>
                <a:rect l="l" t="t" r="r" b="b"/>
                <a:pathLst>
                  <a:path w="173003" h="293403" extrusionOk="0">
                    <a:moveTo>
                      <a:pt x="164468" y="293403"/>
                    </a:moveTo>
                    <a:cubicBezTo>
                      <a:pt x="161489" y="293403"/>
                      <a:pt x="158597" y="291842"/>
                      <a:pt x="157006" y="289036"/>
                    </a:cubicBezTo>
                    <a:lnTo>
                      <a:pt x="1102" y="12778"/>
                    </a:lnTo>
                    <a:cubicBezTo>
                      <a:pt x="-1212" y="8671"/>
                      <a:pt x="235" y="3435"/>
                      <a:pt x="4342" y="1121"/>
                    </a:cubicBezTo>
                    <a:cubicBezTo>
                      <a:pt x="8420" y="-1222"/>
                      <a:pt x="13656" y="225"/>
                      <a:pt x="15999" y="4361"/>
                    </a:cubicBezTo>
                    <a:lnTo>
                      <a:pt x="171902" y="280619"/>
                    </a:lnTo>
                    <a:cubicBezTo>
                      <a:pt x="174215" y="284726"/>
                      <a:pt x="172769" y="289961"/>
                      <a:pt x="168662" y="292276"/>
                    </a:cubicBezTo>
                    <a:cubicBezTo>
                      <a:pt x="167331" y="293027"/>
                      <a:pt x="165885" y="293375"/>
                      <a:pt x="164439" y="293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1" name="Google Shape;2001;p19"/>
              <p:cNvSpPr/>
              <p:nvPr/>
            </p:nvSpPr>
            <p:spPr>
              <a:xfrm>
                <a:off x="8272204" y="2799098"/>
                <a:ext cx="103731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220704" h="284893" extrusionOk="0">
                    <a:moveTo>
                      <a:pt x="212138" y="284893"/>
                    </a:moveTo>
                    <a:cubicBezTo>
                      <a:pt x="209563" y="284893"/>
                      <a:pt x="207018" y="283736"/>
                      <a:pt x="205311" y="281509"/>
                    </a:cubicBezTo>
                    <a:lnTo>
                      <a:pt x="1741" y="13755"/>
                    </a:lnTo>
                    <a:cubicBezTo>
                      <a:pt x="-1123" y="9995"/>
                      <a:pt x="-371" y="4615"/>
                      <a:pt x="3389" y="1751"/>
                    </a:cubicBezTo>
                    <a:cubicBezTo>
                      <a:pt x="7178" y="-1112"/>
                      <a:pt x="12529" y="-389"/>
                      <a:pt x="15393" y="3371"/>
                    </a:cubicBezTo>
                    <a:lnTo>
                      <a:pt x="218964" y="271125"/>
                    </a:lnTo>
                    <a:cubicBezTo>
                      <a:pt x="221827" y="274885"/>
                      <a:pt x="221075" y="280265"/>
                      <a:pt x="217315" y="283129"/>
                    </a:cubicBezTo>
                    <a:cubicBezTo>
                      <a:pt x="215753" y="284315"/>
                      <a:pt x="213931" y="284864"/>
                      <a:pt x="212138" y="28486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2" name="Google Shape;2002;p19"/>
              <p:cNvSpPr/>
              <p:nvPr/>
            </p:nvSpPr>
            <p:spPr>
              <a:xfrm>
                <a:off x="8282575" y="3049363"/>
                <a:ext cx="67981" cy="86279"/>
              </a:xfrm>
              <a:custGeom>
                <a:avLst/>
                <a:gdLst/>
                <a:ahLst/>
                <a:cxnLst/>
                <a:rect l="l" t="t" r="r" b="b"/>
                <a:pathLst>
                  <a:path w="144640" h="183572" extrusionOk="0">
                    <a:moveTo>
                      <a:pt x="136079" y="183572"/>
                    </a:moveTo>
                    <a:cubicBezTo>
                      <a:pt x="134285" y="183572"/>
                      <a:pt x="132492" y="183023"/>
                      <a:pt x="130959" y="181866"/>
                    </a:cubicBezTo>
                    <a:cubicBezTo>
                      <a:pt x="116497" y="171019"/>
                      <a:pt x="20670" y="39789"/>
                      <a:pt x="1637" y="13583"/>
                    </a:cubicBezTo>
                    <a:cubicBezTo>
                      <a:pt x="-1139" y="9765"/>
                      <a:pt x="-301" y="4414"/>
                      <a:pt x="3517" y="1637"/>
                    </a:cubicBezTo>
                    <a:cubicBezTo>
                      <a:pt x="7336" y="-1139"/>
                      <a:pt x="12686" y="-300"/>
                      <a:pt x="15463" y="3517"/>
                    </a:cubicBezTo>
                    <a:cubicBezTo>
                      <a:pt x="58966" y="63304"/>
                      <a:pt x="131566" y="160867"/>
                      <a:pt x="141227" y="168156"/>
                    </a:cubicBezTo>
                    <a:cubicBezTo>
                      <a:pt x="144987" y="170990"/>
                      <a:pt x="145768" y="176370"/>
                      <a:pt x="142934" y="180131"/>
                    </a:cubicBezTo>
                    <a:cubicBezTo>
                      <a:pt x="141256" y="182358"/>
                      <a:pt x="138682" y="183544"/>
                      <a:pt x="136079" y="18354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3" name="Google Shape;2003;p19"/>
              <p:cNvSpPr/>
              <p:nvPr/>
            </p:nvSpPr>
            <p:spPr>
              <a:xfrm>
                <a:off x="8379591" y="2658795"/>
                <a:ext cx="134892" cy="127253"/>
              </a:xfrm>
              <a:custGeom>
                <a:avLst/>
                <a:gdLst/>
                <a:ahLst/>
                <a:cxnLst/>
                <a:rect l="l" t="t" r="r" b="b"/>
                <a:pathLst>
                  <a:path w="287004" h="270751" extrusionOk="0">
                    <a:moveTo>
                      <a:pt x="8570" y="270752"/>
                    </a:moveTo>
                    <a:cubicBezTo>
                      <a:pt x="6285" y="270752"/>
                      <a:pt x="4028" y="269855"/>
                      <a:pt x="2322" y="268062"/>
                    </a:cubicBezTo>
                    <a:cubicBezTo>
                      <a:pt x="-918" y="264620"/>
                      <a:pt x="-744" y="259211"/>
                      <a:pt x="2698" y="255971"/>
                    </a:cubicBezTo>
                    <a:lnTo>
                      <a:pt x="272592" y="2332"/>
                    </a:lnTo>
                    <a:cubicBezTo>
                      <a:pt x="276034" y="-907"/>
                      <a:pt x="281443" y="-763"/>
                      <a:pt x="284683" y="2708"/>
                    </a:cubicBezTo>
                    <a:cubicBezTo>
                      <a:pt x="287922" y="6150"/>
                      <a:pt x="287749" y="11559"/>
                      <a:pt x="284307" y="14799"/>
                    </a:cubicBezTo>
                    <a:lnTo>
                      <a:pt x="14412" y="268438"/>
                    </a:lnTo>
                    <a:cubicBezTo>
                      <a:pt x="12764" y="270000"/>
                      <a:pt x="10652" y="270752"/>
                      <a:pt x="8541" y="2707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4" name="Google Shape;2004;p19"/>
              <p:cNvSpPr/>
              <p:nvPr/>
            </p:nvSpPr>
            <p:spPr>
              <a:xfrm>
                <a:off x="7654059" y="3990077"/>
                <a:ext cx="1110582" cy="656622"/>
              </a:xfrm>
              <a:custGeom>
                <a:avLst/>
                <a:gdLst/>
                <a:ahLst/>
                <a:cxnLst/>
                <a:rect l="l" t="t" r="r" b="b"/>
                <a:pathLst>
                  <a:path w="2362940" h="1397069" extrusionOk="0">
                    <a:moveTo>
                      <a:pt x="28347" y="419842"/>
                    </a:moveTo>
                    <a:cubicBezTo>
                      <a:pt x="54668" y="366303"/>
                      <a:pt x="103666" y="282307"/>
                      <a:pt x="189832" y="204471"/>
                    </a:cubicBezTo>
                    <a:cubicBezTo>
                      <a:pt x="189832" y="204471"/>
                      <a:pt x="304749" y="100661"/>
                      <a:pt x="476011" y="47179"/>
                    </a:cubicBezTo>
                    <a:cubicBezTo>
                      <a:pt x="855067" y="-71180"/>
                      <a:pt x="2203643" y="7148"/>
                      <a:pt x="2349076" y="583931"/>
                    </a:cubicBezTo>
                    <a:cubicBezTo>
                      <a:pt x="2383322" y="719761"/>
                      <a:pt x="2344361" y="857441"/>
                      <a:pt x="2336175" y="884804"/>
                    </a:cubicBezTo>
                    <a:cubicBezTo>
                      <a:pt x="2252468" y="1164938"/>
                      <a:pt x="1985234" y="1297441"/>
                      <a:pt x="1938290" y="1320725"/>
                    </a:cubicBezTo>
                    <a:cubicBezTo>
                      <a:pt x="1572829" y="1501937"/>
                      <a:pt x="1176823" y="1329489"/>
                      <a:pt x="711312" y="1126757"/>
                    </a:cubicBezTo>
                    <a:cubicBezTo>
                      <a:pt x="457210" y="1016092"/>
                      <a:pt x="608" y="817265"/>
                      <a:pt x="1" y="540284"/>
                    </a:cubicBezTo>
                    <a:cubicBezTo>
                      <a:pt x="-115" y="490621"/>
                      <a:pt x="14463" y="449114"/>
                      <a:pt x="28318" y="4198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5" name="Google Shape;2005;p19"/>
              <p:cNvSpPr/>
              <p:nvPr/>
            </p:nvSpPr>
            <p:spPr>
              <a:xfrm>
                <a:off x="7569542" y="4168431"/>
                <a:ext cx="1027335" cy="209639"/>
              </a:xfrm>
              <a:custGeom>
                <a:avLst/>
                <a:gdLst/>
                <a:ahLst/>
                <a:cxnLst/>
                <a:rect l="l" t="t" r="r" b="b"/>
                <a:pathLst>
                  <a:path w="2185820" h="446041" extrusionOk="0">
                    <a:moveTo>
                      <a:pt x="2177247" y="446042"/>
                    </a:moveTo>
                    <a:cubicBezTo>
                      <a:pt x="2176091" y="446042"/>
                      <a:pt x="2174905" y="445811"/>
                      <a:pt x="2173748" y="445319"/>
                    </a:cubicBezTo>
                    <a:cubicBezTo>
                      <a:pt x="1021945" y="-68930"/>
                      <a:pt x="19421" y="23108"/>
                      <a:pt x="9385" y="24062"/>
                    </a:cubicBezTo>
                    <a:cubicBezTo>
                      <a:pt x="4930" y="24670"/>
                      <a:pt x="505" y="21112"/>
                      <a:pt x="42" y="16397"/>
                    </a:cubicBezTo>
                    <a:cubicBezTo>
                      <a:pt x="-421" y="11711"/>
                      <a:pt x="2992" y="7517"/>
                      <a:pt x="7707" y="7026"/>
                    </a:cubicBezTo>
                    <a:cubicBezTo>
                      <a:pt x="17802" y="6071"/>
                      <a:pt x="1024519" y="-86487"/>
                      <a:pt x="2180747" y="429670"/>
                    </a:cubicBezTo>
                    <a:cubicBezTo>
                      <a:pt x="2185057" y="431608"/>
                      <a:pt x="2186995" y="436670"/>
                      <a:pt x="2185086" y="440980"/>
                    </a:cubicBezTo>
                    <a:cubicBezTo>
                      <a:pt x="2183669" y="444162"/>
                      <a:pt x="2180545" y="446042"/>
                      <a:pt x="2177276" y="4460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6" name="Google Shape;2006;p19"/>
              <p:cNvSpPr/>
              <p:nvPr/>
            </p:nvSpPr>
            <p:spPr>
              <a:xfrm>
                <a:off x="8385777" y="4293235"/>
                <a:ext cx="53778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14421" h="202239" extrusionOk="0">
                    <a:moveTo>
                      <a:pt x="105864" y="202240"/>
                    </a:moveTo>
                    <a:cubicBezTo>
                      <a:pt x="102884" y="202240"/>
                      <a:pt x="99992" y="200678"/>
                      <a:pt x="98401" y="197872"/>
                    </a:cubicBezTo>
                    <a:cubicBezTo>
                      <a:pt x="53510" y="117925"/>
                      <a:pt x="0" y="20189"/>
                      <a:pt x="0" y="8562"/>
                    </a:cubicBezTo>
                    <a:cubicBezTo>
                      <a:pt x="0" y="3818"/>
                      <a:pt x="3818" y="0"/>
                      <a:pt x="8562" y="0"/>
                    </a:cubicBezTo>
                    <a:cubicBezTo>
                      <a:pt x="13305" y="0"/>
                      <a:pt x="16747" y="3471"/>
                      <a:pt x="17094" y="7896"/>
                    </a:cubicBezTo>
                    <a:cubicBezTo>
                      <a:pt x="20131" y="20739"/>
                      <a:pt x="77633" y="125879"/>
                      <a:pt x="113326" y="189484"/>
                    </a:cubicBezTo>
                    <a:cubicBezTo>
                      <a:pt x="115640" y="193620"/>
                      <a:pt x="114165" y="198827"/>
                      <a:pt x="110058" y="201141"/>
                    </a:cubicBezTo>
                    <a:cubicBezTo>
                      <a:pt x="108727" y="201893"/>
                      <a:pt x="107281" y="202240"/>
                      <a:pt x="105864" y="202240"/>
                    </a:cubicBezTo>
                    <a:close/>
                    <a:moveTo>
                      <a:pt x="17123" y="8562"/>
                    </a:moveTo>
                    <a:lnTo>
                      <a:pt x="17297" y="8562"/>
                    </a:lnTo>
                    <a:lnTo>
                      <a:pt x="17123" y="856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7" name="Google Shape;2007;p19"/>
              <p:cNvSpPr/>
              <p:nvPr/>
            </p:nvSpPr>
            <p:spPr>
              <a:xfrm>
                <a:off x="8136972" y="4222016"/>
                <a:ext cx="106126" cy="224118"/>
              </a:xfrm>
              <a:custGeom>
                <a:avLst/>
                <a:gdLst/>
                <a:ahLst/>
                <a:cxnLst/>
                <a:rect l="l" t="t" r="r" b="b"/>
                <a:pathLst>
                  <a:path w="225800" h="476847" extrusionOk="0">
                    <a:moveTo>
                      <a:pt x="217217" y="476818"/>
                    </a:moveTo>
                    <a:cubicBezTo>
                      <a:pt x="213977" y="476818"/>
                      <a:pt x="210853" y="474938"/>
                      <a:pt x="209436" y="471814"/>
                    </a:cubicBezTo>
                    <a:lnTo>
                      <a:pt x="775" y="12088"/>
                    </a:lnTo>
                    <a:cubicBezTo>
                      <a:pt x="-1192" y="7778"/>
                      <a:pt x="717" y="2716"/>
                      <a:pt x="5027" y="750"/>
                    </a:cubicBezTo>
                    <a:cubicBezTo>
                      <a:pt x="9365" y="-1159"/>
                      <a:pt x="14427" y="692"/>
                      <a:pt x="16365" y="5002"/>
                    </a:cubicBezTo>
                    <a:lnTo>
                      <a:pt x="225026" y="464728"/>
                    </a:lnTo>
                    <a:cubicBezTo>
                      <a:pt x="226993" y="469038"/>
                      <a:pt x="225084" y="474099"/>
                      <a:pt x="220774" y="476066"/>
                    </a:cubicBezTo>
                    <a:cubicBezTo>
                      <a:pt x="219618" y="476587"/>
                      <a:pt x="218432" y="476847"/>
                      <a:pt x="217217" y="4768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8" name="Google Shape;2008;p19"/>
              <p:cNvSpPr/>
              <p:nvPr/>
            </p:nvSpPr>
            <p:spPr>
              <a:xfrm>
                <a:off x="7882173" y="4181029"/>
                <a:ext cx="98634" cy="221627"/>
              </a:xfrm>
              <a:custGeom>
                <a:avLst/>
                <a:gdLst/>
                <a:ahLst/>
                <a:cxnLst/>
                <a:rect l="l" t="t" r="r" b="b"/>
                <a:pathLst>
                  <a:path w="209859" h="471547" extrusionOk="0">
                    <a:moveTo>
                      <a:pt x="201277" y="471519"/>
                    </a:moveTo>
                    <a:cubicBezTo>
                      <a:pt x="197951" y="471519"/>
                      <a:pt x="194769" y="469552"/>
                      <a:pt x="193410" y="466312"/>
                    </a:cubicBezTo>
                    <a:lnTo>
                      <a:pt x="686" y="11908"/>
                    </a:lnTo>
                    <a:cubicBezTo>
                      <a:pt x="-1165" y="7570"/>
                      <a:pt x="859" y="2537"/>
                      <a:pt x="5227" y="686"/>
                    </a:cubicBezTo>
                    <a:cubicBezTo>
                      <a:pt x="9565" y="-1166"/>
                      <a:pt x="14598" y="859"/>
                      <a:pt x="16449" y="5227"/>
                    </a:cubicBezTo>
                    <a:lnTo>
                      <a:pt x="209173" y="459631"/>
                    </a:lnTo>
                    <a:cubicBezTo>
                      <a:pt x="211025" y="463969"/>
                      <a:pt x="209000" y="469002"/>
                      <a:pt x="204632" y="470853"/>
                    </a:cubicBezTo>
                    <a:cubicBezTo>
                      <a:pt x="203533" y="471316"/>
                      <a:pt x="202405" y="471548"/>
                      <a:pt x="201277" y="4715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9" name="Google Shape;2009;p19"/>
              <p:cNvSpPr/>
              <p:nvPr/>
            </p:nvSpPr>
            <p:spPr>
              <a:xfrm>
                <a:off x="8272551" y="4171610"/>
                <a:ext cx="158041" cy="90138"/>
              </a:xfrm>
              <a:custGeom>
                <a:avLst/>
                <a:gdLst/>
                <a:ahLst/>
                <a:cxnLst/>
                <a:rect l="l" t="t" r="r" b="b"/>
                <a:pathLst>
                  <a:path w="336257" h="191782" extrusionOk="0">
                    <a:moveTo>
                      <a:pt x="8552" y="191782"/>
                    </a:moveTo>
                    <a:cubicBezTo>
                      <a:pt x="5515" y="191782"/>
                      <a:pt x="2594" y="190191"/>
                      <a:pt x="1061" y="187328"/>
                    </a:cubicBezTo>
                    <a:cubicBezTo>
                      <a:pt x="-1224" y="183191"/>
                      <a:pt x="309" y="177985"/>
                      <a:pt x="4445" y="175700"/>
                    </a:cubicBezTo>
                    <a:lnTo>
                      <a:pt x="323569" y="1054"/>
                    </a:lnTo>
                    <a:cubicBezTo>
                      <a:pt x="327676" y="-1202"/>
                      <a:pt x="332911" y="273"/>
                      <a:pt x="335197" y="4438"/>
                    </a:cubicBezTo>
                    <a:cubicBezTo>
                      <a:pt x="337482" y="8574"/>
                      <a:pt x="335949" y="13781"/>
                      <a:pt x="331812" y="16066"/>
                    </a:cubicBezTo>
                    <a:lnTo>
                      <a:pt x="12688" y="190712"/>
                    </a:lnTo>
                    <a:cubicBezTo>
                      <a:pt x="11387" y="191435"/>
                      <a:pt x="9969" y="191753"/>
                      <a:pt x="8581" y="1917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0" name="Google Shape;2010;p19"/>
              <p:cNvSpPr/>
              <p:nvPr/>
            </p:nvSpPr>
            <p:spPr>
              <a:xfrm>
                <a:off x="7364461" y="2899064"/>
                <a:ext cx="601560" cy="1138464"/>
              </a:xfrm>
              <a:custGeom>
                <a:avLst/>
                <a:gdLst/>
                <a:ahLst/>
                <a:cxnLst/>
                <a:rect l="l" t="t" r="r" b="b"/>
                <a:pathLst>
                  <a:path w="1279915" h="2422264" extrusionOk="0">
                    <a:moveTo>
                      <a:pt x="376176" y="2373245"/>
                    </a:moveTo>
                    <a:cubicBezTo>
                      <a:pt x="390175" y="2364481"/>
                      <a:pt x="404638" y="2354474"/>
                      <a:pt x="419649" y="2343164"/>
                    </a:cubicBezTo>
                    <a:cubicBezTo>
                      <a:pt x="650583" y="2168981"/>
                      <a:pt x="823204" y="1922978"/>
                      <a:pt x="942228" y="1681950"/>
                    </a:cubicBezTo>
                    <a:cubicBezTo>
                      <a:pt x="1119680" y="1322592"/>
                      <a:pt x="1297595" y="920686"/>
                      <a:pt x="1278505" y="560778"/>
                    </a:cubicBezTo>
                    <a:cubicBezTo>
                      <a:pt x="1261005" y="230663"/>
                      <a:pt x="975405" y="-160281"/>
                      <a:pt x="534740" y="68396"/>
                    </a:cubicBezTo>
                    <a:cubicBezTo>
                      <a:pt x="137664" y="274454"/>
                      <a:pt x="63791" y="939082"/>
                      <a:pt x="29776" y="1246636"/>
                    </a:cubicBezTo>
                    <a:cubicBezTo>
                      <a:pt x="5103" y="1469702"/>
                      <a:pt x="-110971" y="2678254"/>
                      <a:pt x="376176" y="23732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1" name="Google Shape;2011;p19"/>
              <p:cNvSpPr/>
              <p:nvPr/>
            </p:nvSpPr>
            <p:spPr>
              <a:xfrm>
                <a:off x="7396594" y="3077332"/>
                <a:ext cx="314657" cy="1301249"/>
              </a:xfrm>
              <a:custGeom>
                <a:avLst/>
                <a:gdLst/>
                <a:ahLst/>
                <a:cxnLst/>
                <a:rect l="l" t="t" r="r" b="b"/>
                <a:pathLst>
                  <a:path w="669482" h="2768614" extrusionOk="0">
                    <a:moveTo>
                      <a:pt x="8556" y="2768615"/>
                    </a:moveTo>
                    <a:cubicBezTo>
                      <a:pt x="8238" y="2768615"/>
                      <a:pt x="7949" y="2768615"/>
                      <a:pt x="7631" y="2768557"/>
                    </a:cubicBezTo>
                    <a:cubicBezTo>
                      <a:pt x="2945" y="2768066"/>
                      <a:pt x="-468" y="2763843"/>
                      <a:pt x="52" y="2759128"/>
                    </a:cubicBezTo>
                    <a:cubicBezTo>
                      <a:pt x="88735" y="1932032"/>
                      <a:pt x="647065" y="25328"/>
                      <a:pt x="652705" y="6151"/>
                    </a:cubicBezTo>
                    <a:cubicBezTo>
                      <a:pt x="654036" y="1610"/>
                      <a:pt x="658837" y="-964"/>
                      <a:pt x="663320" y="337"/>
                    </a:cubicBezTo>
                    <a:cubicBezTo>
                      <a:pt x="667861" y="1668"/>
                      <a:pt x="670465" y="6412"/>
                      <a:pt x="669134" y="10953"/>
                    </a:cubicBezTo>
                    <a:cubicBezTo>
                      <a:pt x="663523" y="30101"/>
                      <a:pt x="105627" y="1935358"/>
                      <a:pt x="17089" y="2760950"/>
                    </a:cubicBezTo>
                    <a:cubicBezTo>
                      <a:pt x="16626" y="2765318"/>
                      <a:pt x="12924" y="2768586"/>
                      <a:pt x="8585" y="27685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2" name="Google Shape;2012;p19"/>
              <p:cNvSpPr/>
              <p:nvPr/>
            </p:nvSpPr>
            <p:spPr>
              <a:xfrm>
                <a:off x="7583712" y="3130811"/>
                <a:ext cx="77143" cy="129577"/>
              </a:xfrm>
              <a:custGeom>
                <a:avLst/>
                <a:gdLst/>
                <a:ahLst/>
                <a:cxnLst/>
                <a:rect l="l" t="t" r="r" b="b"/>
                <a:pathLst>
                  <a:path w="164135" h="275695" extrusionOk="0">
                    <a:moveTo>
                      <a:pt x="155582" y="275696"/>
                    </a:moveTo>
                    <a:cubicBezTo>
                      <a:pt x="154686" y="275696"/>
                      <a:pt x="153789" y="275551"/>
                      <a:pt x="152863" y="275262"/>
                    </a:cubicBezTo>
                    <a:cubicBezTo>
                      <a:pt x="148872" y="273931"/>
                      <a:pt x="144360" y="272427"/>
                      <a:pt x="1068" y="12714"/>
                    </a:cubicBezTo>
                    <a:cubicBezTo>
                      <a:pt x="-1217" y="8578"/>
                      <a:pt x="287" y="3371"/>
                      <a:pt x="4423" y="1086"/>
                    </a:cubicBezTo>
                    <a:cubicBezTo>
                      <a:pt x="8501" y="-1227"/>
                      <a:pt x="13766" y="276"/>
                      <a:pt x="16051" y="4442"/>
                    </a:cubicBezTo>
                    <a:cubicBezTo>
                      <a:pt x="69532" y="101368"/>
                      <a:pt x="151707" y="248420"/>
                      <a:pt x="161194" y="260655"/>
                    </a:cubicBezTo>
                    <a:cubicBezTo>
                      <a:pt x="163710" y="262853"/>
                      <a:pt x="164809" y="266440"/>
                      <a:pt x="163710" y="269824"/>
                    </a:cubicBezTo>
                    <a:cubicBezTo>
                      <a:pt x="162495" y="273411"/>
                      <a:pt x="159169" y="275667"/>
                      <a:pt x="155582" y="27566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3" name="Google Shape;2013;p19"/>
              <p:cNvSpPr/>
              <p:nvPr/>
            </p:nvSpPr>
            <p:spPr>
              <a:xfrm>
                <a:off x="7470514" y="3326257"/>
                <a:ext cx="126579" cy="163530"/>
              </a:xfrm>
              <a:custGeom>
                <a:avLst/>
                <a:gdLst/>
                <a:ahLst/>
                <a:cxnLst/>
                <a:rect l="l" t="t" r="r" b="b"/>
                <a:pathLst>
                  <a:path w="269318" h="347937" extrusionOk="0">
                    <a:moveTo>
                      <a:pt x="260770" y="347937"/>
                    </a:moveTo>
                    <a:cubicBezTo>
                      <a:pt x="258196" y="347937"/>
                      <a:pt x="255651" y="346780"/>
                      <a:pt x="253973" y="344553"/>
                    </a:cubicBezTo>
                    <a:lnTo>
                      <a:pt x="1751" y="13743"/>
                    </a:lnTo>
                    <a:cubicBezTo>
                      <a:pt x="-1112" y="10012"/>
                      <a:pt x="-389" y="4604"/>
                      <a:pt x="3371" y="1769"/>
                    </a:cubicBezTo>
                    <a:cubicBezTo>
                      <a:pt x="7073" y="-1095"/>
                      <a:pt x="12453" y="-430"/>
                      <a:pt x="15346" y="3389"/>
                    </a:cubicBezTo>
                    <a:lnTo>
                      <a:pt x="267568" y="334198"/>
                    </a:lnTo>
                    <a:cubicBezTo>
                      <a:pt x="270431" y="337930"/>
                      <a:pt x="269708" y="343338"/>
                      <a:pt x="265948" y="346173"/>
                    </a:cubicBezTo>
                    <a:cubicBezTo>
                      <a:pt x="264415" y="347359"/>
                      <a:pt x="262593" y="347937"/>
                      <a:pt x="260770" y="3479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4" name="Google Shape;2014;p19"/>
              <p:cNvSpPr/>
              <p:nvPr/>
            </p:nvSpPr>
            <p:spPr>
              <a:xfrm>
                <a:off x="7417845" y="3591074"/>
                <a:ext cx="113861" cy="157622"/>
              </a:xfrm>
              <a:custGeom>
                <a:avLst/>
                <a:gdLst/>
                <a:ahLst/>
                <a:cxnLst/>
                <a:rect l="l" t="t" r="r" b="b"/>
                <a:pathLst>
                  <a:path w="242257" h="335365" extrusionOk="0">
                    <a:moveTo>
                      <a:pt x="233688" y="335366"/>
                    </a:moveTo>
                    <a:cubicBezTo>
                      <a:pt x="231027" y="335366"/>
                      <a:pt x="228366" y="334122"/>
                      <a:pt x="226689" y="331750"/>
                    </a:cubicBezTo>
                    <a:lnTo>
                      <a:pt x="1569" y="13523"/>
                    </a:lnTo>
                    <a:cubicBezTo>
                      <a:pt x="-1150" y="9647"/>
                      <a:pt x="-253" y="4325"/>
                      <a:pt x="3623" y="1577"/>
                    </a:cubicBezTo>
                    <a:cubicBezTo>
                      <a:pt x="7470" y="-1142"/>
                      <a:pt x="12821" y="-274"/>
                      <a:pt x="15569" y="3631"/>
                    </a:cubicBezTo>
                    <a:lnTo>
                      <a:pt x="240688" y="321858"/>
                    </a:lnTo>
                    <a:cubicBezTo>
                      <a:pt x="243407" y="325734"/>
                      <a:pt x="242510" y="331056"/>
                      <a:pt x="238634" y="333804"/>
                    </a:cubicBezTo>
                    <a:cubicBezTo>
                      <a:pt x="237130" y="334874"/>
                      <a:pt x="235395" y="335366"/>
                      <a:pt x="233688" y="3353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5" name="Google Shape;2015;p19"/>
              <p:cNvSpPr/>
              <p:nvPr/>
            </p:nvSpPr>
            <p:spPr>
              <a:xfrm>
                <a:off x="7624586" y="3246522"/>
                <a:ext cx="190646" cy="123932"/>
              </a:xfrm>
              <a:custGeom>
                <a:avLst/>
                <a:gdLst/>
                <a:ahLst/>
                <a:cxnLst/>
                <a:rect l="l" t="t" r="r" b="b"/>
                <a:pathLst>
                  <a:path w="405630" h="263686" extrusionOk="0">
                    <a:moveTo>
                      <a:pt x="8573" y="263687"/>
                    </a:moveTo>
                    <a:cubicBezTo>
                      <a:pt x="5738" y="263687"/>
                      <a:pt x="2961" y="262269"/>
                      <a:pt x="1342" y="259695"/>
                    </a:cubicBezTo>
                    <a:cubicBezTo>
                      <a:pt x="-1204" y="255703"/>
                      <a:pt x="-18" y="250410"/>
                      <a:pt x="3974" y="247894"/>
                    </a:cubicBezTo>
                    <a:lnTo>
                      <a:pt x="392488" y="1342"/>
                    </a:lnTo>
                    <a:cubicBezTo>
                      <a:pt x="396450" y="-1204"/>
                      <a:pt x="401772" y="-18"/>
                      <a:pt x="404289" y="3974"/>
                    </a:cubicBezTo>
                    <a:cubicBezTo>
                      <a:pt x="406834" y="7965"/>
                      <a:pt x="405648" y="13258"/>
                      <a:pt x="401657" y="15775"/>
                    </a:cubicBezTo>
                    <a:lnTo>
                      <a:pt x="13143" y="262327"/>
                    </a:lnTo>
                    <a:cubicBezTo>
                      <a:pt x="11726" y="263224"/>
                      <a:pt x="10135" y="263658"/>
                      <a:pt x="8573" y="2636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16" name="Google Shape;2016;p19"/>
            <p:cNvGrpSpPr/>
            <p:nvPr/>
          </p:nvGrpSpPr>
          <p:grpSpPr>
            <a:xfrm rot="10800000">
              <a:off x="8558819" y="-115353"/>
              <a:ext cx="669658" cy="654854"/>
              <a:chOff x="6920359" y="1788354"/>
              <a:chExt cx="3297184" cy="3224292"/>
            </a:xfrm>
          </p:grpSpPr>
          <p:sp>
            <p:nvSpPr>
              <p:cNvPr id="2017" name="Google Shape;2017;p19"/>
              <p:cNvSpPr/>
              <p:nvPr/>
            </p:nvSpPr>
            <p:spPr>
              <a:xfrm>
                <a:off x="9497739" y="2014764"/>
                <a:ext cx="719804" cy="535563"/>
              </a:xfrm>
              <a:custGeom>
                <a:avLst/>
                <a:gdLst/>
                <a:ahLst/>
                <a:cxnLst/>
                <a:rect l="l" t="t" r="r" b="b"/>
                <a:pathLst>
                  <a:path w="1531497" h="1139495" extrusionOk="0">
                    <a:moveTo>
                      <a:pt x="671430" y="1046384"/>
                    </a:moveTo>
                    <a:cubicBezTo>
                      <a:pt x="1005305" y="945698"/>
                      <a:pt x="1535838" y="673663"/>
                      <a:pt x="1531470" y="332382"/>
                    </a:cubicBezTo>
                    <a:cubicBezTo>
                      <a:pt x="1530053" y="221573"/>
                      <a:pt x="1472060" y="87884"/>
                      <a:pt x="1366138" y="30295"/>
                    </a:cubicBezTo>
                    <a:cubicBezTo>
                      <a:pt x="1271237" y="-21278"/>
                      <a:pt x="1155828" y="-1985"/>
                      <a:pt x="1023701" y="50484"/>
                    </a:cubicBezTo>
                    <a:cubicBezTo>
                      <a:pt x="533055" y="245406"/>
                      <a:pt x="-113379" y="868527"/>
                      <a:pt x="17013" y="1073717"/>
                    </a:cubicBezTo>
                    <a:cubicBezTo>
                      <a:pt x="107662" y="1216373"/>
                      <a:pt x="530481" y="1088874"/>
                      <a:pt x="671401" y="10463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8" name="Google Shape;2018;p19"/>
              <p:cNvSpPr/>
              <p:nvPr/>
            </p:nvSpPr>
            <p:spPr>
              <a:xfrm>
                <a:off x="6920359" y="2190697"/>
                <a:ext cx="3096838" cy="2821949"/>
              </a:xfrm>
              <a:custGeom>
                <a:avLst/>
                <a:gdLst/>
                <a:ahLst/>
                <a:cxnLst/>
                <a:rect l="l" t="t" r="r" b="b"/>
                <a:pathLst>
                  <a:path w="6589018" h="6004146" extrusionOk="0">
                    <a:moveTo>
                      <a:pt x="8552" y="6004146"/>
                    </a:moveTo>
                    <a:cubicBezTo>
                      <a:pt x="6874" y="6004146"/>
                      <a:pt x="5197" y="6003655"/>
                      <a:pt x="3722" y="6002642"/>
                    </a:cubicBezTo>
                    <a:cubicBezTo>
                      <a:pt x="-183" y="5999981"/>
                      <a:pt x="-1167" y="5994659"/>
                      <a:pt x="1494" y="5990755"/>
                    </a:cubicBezTo>
                    <a:cubicBezTo>
                      <a:pt x="1141756" y="4325166"/>
                      <a:pt x="2515584" y="2862135"/>
                      <a:pt x="4084796" y="1642302"/>
                    </a:cubicBezTo>
                    <a:cubicBezTo>
                      <a:pt x="4867030" y="1034222"/>
                      <a:pt x="5705320" y="482024"/>
                      <a:pt x="6576324" y="1068"/>
                    </a:cubicBezTo>
                    <a:cubicBezTo>
                      <a:pt x="6580431" y="-1217"/>
                      <a:pt x="6585667" y="287"/>
                      <a:pt x="6587951" y="4423"/>
                    </a:cubicBezTo>
                    <a:cubicBezTo>
                      <a:pt x="6590236" y="8559"/>
                      <a:pt x="6588732" y="13765"/>
                      <a:pt x="6584596" y="16051"/>
                    </a:cubicBezTo>
                    <a:cubicBezTo>
                      <a:pt x="5714345" y="496602"/>
                      <a:pt x="4876836" y="1048279"/>
                      <a:pt x="4095295" y="1655810"/>
                    </a:cubicBezTo>
                    <a:cubicBezTo>
                      <a:pt x="2527472" y="2874544"/>
                      <a:pt x="1154859" y="4336302"/>
                      <a:pt x="15610" y="6000415"/>
                    </a:cubicBezTo>
                    <a:cubicBezTo>
                      <a:pt x="13961" y="6002845"/>
                      <a:pt x="11271" y="6004146"/>
                      <a:pt x="8552" y="60041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9" name="Google Shape;2019;p19"/>
              <p:cNvSpPr/>
              <p:nvPr/>
            </p:nvSpPr>
            <p:spPr>
              <a:xfrm>
                <a:off x="9882117" y="2267980"/>
                <a:ext cx="72206" cy="35342"/>
              </a:xfrm>
              <a:custGeom>
                <a:avLst/>
                <a:gdLst/>
                <a:ahLst/>
                <a:cxnLst/>
                <a:rect l="l" t="t" r="r" b="b"/>
                <a:pathLst>
                  <a:path w="153629" h="75195" extrusionOk="0">
                    <a:moveTo>
                      <a:pt x="145077" y="75196"/>
                    </a:moveTo>
                    <a:cubicBezTo>
                      <a:pt x="143949" y="75196"/>
                      <a:pt x="142821" y="74964"/>
                      <a:pt x="141721" y="74501"/>
                    </a:cubicBezTo>
                    <a:lnTo>
                      <a:pt x="5227" y="16421"/>
                    </a:lnTo>
                    <a:cubicBezTo>
                      <a:pt x="859" y="14570"/>
                      <a:pt x="-1165" y="9537"/>
                      <a:pt x="685" y="5198"/>
                    </a:cubicBezTo>
                    <a:cubicBezTo>
                      <a:pt x="2537" y="860"/>
                      <a:pt x="7599" y="-1165"/>
                      <a:pt x="11909" y="686"/>
                    </a:cubicBezTo>
                    <a:lnTo>
                      <a:pt x="148403" y="58766"/>
                    </a:lnTo>
                    <a:cubicBezTo>
                      <a:pt x="152771" y="60618"/>
                      <a:pt x="154795" y="65651"/>
                      <a:pt x="152944" y="69989"/>
                    </a:cubicBezTo>
                    <a:cubicBezTo>
                      <a:pt x="151556" y="73229"/>
                      <a:pt x="148403" y="75196"/>
                      <a:pt x="145077" y="751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0" name="Google Shape;2020;p19"/>
              <p:cNvSpPr/>
              <p:nvPr/>
            </p:nvSpPr>
            <p:spPr>
              <a:xfrm>
                <a:off x="9755129" y="2339154"/>
                <a:ext cx="109258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32463" h="125478" extrusionOk="0">
                    <a:moveTo>
                      <a:pt x="223903" y="125449"/>
                    </a:moveTo>
                    <a:cubicBezTo>
                      <a:pt x="222601" y="125449"/>
                      <a:pt x="221300" y="125160"/>
                      <a:pt x="220056" y="124553"/>
                    </a:cubicBezTo>
                    <a:lnTo>
                      <a:pt x="4713" y="16202"/>
                    </a:lnTo>
                    <a:cubicBezTo>
                      <a:pt x="490" y="14090"/>
                      <a:pt x="-1216" y="8941"/>
                      <a:pt x="924" y="4719"/>
                    </a:cubicBezTo>
                    <a:cubicBezTo>
                      <a:pt x="3035" y="467"/>
                      <a:pt x="8184" y="-1211"/>
                      <a:pt x="12407" y="929"/>
                    </a:cubicBezTo>
                    <a:lnTo>
                      <a:pt x="227750" y="109281"/>
                    </a:lnTo>
                    <a:cubicBezTo>
                      <a:pt x="231973" y="111392"/>
                      <a:pt x="233679" y="116541"/>
                      <a:pt x="231539" y="120764"/>
                    </a:cubicBezTo>
                    <a:cubicBezTo>
                      <a:pt x="230035" y="123743"/>
                      <a:pt x="227027" y="125478"/>
                      <a:pt x="223903" y="1254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1" name="Google Shape;2021;p19"/>
              <p:cNvSpPr/>
              <p:nvPr/>
            </p:nvSpPr>
            <p:spPr>
              <a:xfrm>
                <a:off x="9648573" y="2406195"/>
                <a:ext cx="117750" cy="72622"/>
              </a:xfrm>
              <a:custGeom>
                <a:avLst/>
                <a:gdLst/>
                <a:ahLst/>
                <a:cxnLst/>
                <a:rect l="l" t="t" r="r" b="b"/>
                <a:pathLst>
                  <a:path w="250531" h="154514" extrusionOk="0">
                    <a:moveTo>
                      <a:pt x="241976" y="154515"/>
                    </a:moveTo>
                    <a:cubicBezTo>
                      <a:pt x="240501" y="154515"/>
                      <a:pt x="238997" y="154139"/>
                      <a:pt x="237638" y="153329"/>
                    </a:cubicBezTo>
                    <a:lnTo>
                      <a:pt x="4217" y="15937"/>
                    </a:lnTo>
                    <a:cubicBezTo>
                      <a:pt x="167" y="13537"/>
                      <a:pt x="-1221" y="8301"/>
                      <a:pt x="1179" y="4223"/>
                    </a:cubicBezTo>
                    <a:cubicBezTo>
                      <a:pt x="3580" y="145"/>
                      <a:pt x="8844" y="-1215"/>
                      <a:pt x="12894" y="1186"/>
                    </a:cubicBezTo>
                    <a:lnTo>
                      <a:pt x="246315" y="138577"/>
                    </a:lnTo>
                    <a:cubicBezTo>
                      <a:pt x="250364" y="140978"/>
                      <a:pt x="251752" y="146213"/>
                      <a:pt x="249351" y="150292"/>
                    </a:cubicBezTo>
                    <a:cubicBezTo>
                      <a:pt x="247761" y="153011"/>
                      <a:pt x="244898" y="154515"/>
                      <a:pt x="241976" y="1545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2" name="Google Shape;2022;p19"/>
              <p:cNvSpPr/>
              <p:nvPr/>
            </p:nvSpPr>
            <p:spPr>
              <a:xfrm>
                <a:off x="9810969" y="2162578"/>
                <a:ext cx="71951" cy="148789"/>
              </a:xfrm>
              <a:custGeom>
                <a:avLst/>
                <a:gdLst/>
                <a:ahLst/>
                <a:cxnLst/>
                <a:rect l="l" t="t" r="r" b="b"/>
                <a:pathLst>
                  <a:path w="153088" h="316572" extrusionOk="0">
                    <a:moveTo>
                      <a:pt x="8572" y="316572"/>
                    </a:moveTo>
                    <a:cubicBezTo>
                      <a:pt x="7386" y="316572"/>
                      <a:pt x="6171" y="316341"/>
                      <a:pt x="5014" y="315791"/>
                    </a:cubicBezTo>
                    <a:cubicBezTo>
                      <a:pt x="704" y="313853"/>
                      <a:pt x="-1176" y="308763"/>
                      <a:pt x="762" y="304453"/>
                    </a:cubicBezTo>
                    <a:lnTo>
                      <a:pt x="136736" y="5027"/>
                    </a:lnTo>
                    <a:cubicBezTo>
                      <a:pt x="138703" y="717"/>
                      <a:pt x="143765" y="-1192"/>
                      <a:pt x="148074" y="775"/>
                    </a:cubicBezTo>
                    <a:cubicBezTo>
                      <a:pt x="152384" y="2713"/>
                      <a:pt x="154265" y="7803"/>
                      <a:pt x="152327" y="12113"/>
                    </a:cubicBezTo>
                    <a:lnTo>
                      <a:pt x="16353" y="311540"/>
                    </a:lnTo>
                    <a:cubicBezTo>
                      <a:pt x="14907" y="314692"/>
                      <a:pt x="11811" y="316572"/>
                      <a:pt x="8572" y="3165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3" name="Google Shape;2023;p19"/>
              <p:cNvSpPr/>
              <p:nvPr/>
            </p:nvSpPr>
            <p:spPr>
              <a:xfrm>
                <a:off x="9048509" y="2687819"/>
                <a:ext cx="958242" cy="461887"/>
              </a:xfrm>
              <a:custGeom>
                <a:avLst/>
                <a:gdLst/>
                <a:ahLst/>
                <a:cxnLst/>
                <a:rect l="l" t="t" r="r" b="b"/>
                <a:pathLst>
                  <a:path w="2038813" h="982738" extrusionOk="0">
                    <a:moveTo>
                      <a:pt x="1189344" y="26271"/>
                    </a:moveTo>
                    <a:cubicBezTo>
                      <a:pt x="1350078" y="-1265"/>
                      <a:pt x="1517898" y="-16653"/>
                      <a:pt x="1676548" y="29076"/>
                    </a:cubicBezTo>
                    <a:cubicBezTo>
                      <a:pt x="1835200" y="74806"/>
                      <a:pt x="1983871" y="192905"/>
                      <a:pt x="2026564" y="353609"/>
                    </a:cubicBezTo>
                    <a:cubicBezTo>
                      <a:pt x="2075851" y="539102"/>
                      <a:pt x="1970566" y="735731"/>
                      <a:pt x="1815357" y="840293"/>
                    </a:cubicBezTo>
                    <a:cubicBezTo>
                      <a:pt x="1660119" y="944855"/>
                      <a:pt x="1465544" y="973751"/>
                      <a:pt x="1276841" y="980779"/>
                    </a:cubicBezTo>
                    <a:cubicBezTo>
                      <a:pt x="1034772" y="989804"/>
                      <a:pt x="47347" y="983325"/>
                      <a:pt x="1270" y="602187"/>
                    </a:cubicBezTo>
                    <a:cubicBezTo>
                      <a:pt x="-40121" y="259778"/>
                      <a:pt x="942213" y="68587"/>
                      <a:pt x="1189344" y="2627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4" name="Google Shape;2024;p19"/>
              <p:cNvSpPr/>
              <p:nvPr/>
            </p:nvSpPr>
            <p:spPr>
              <a:xfrm>
                <a:off x="9461199" y="2886798"/>
                <a:ext cx="110929" cy="87282"/>
              </a:xfrm>
              <a:custGeom>
                <a:avLst/>
                <a:gdLst/>
                <a:ahLst/>
                <a:cxnLst/>
                <a:rect l="l" t="t" r="r" b="b"/>
                <a:pathLst>
                  <a:path w="236019" h="185707" extrusionOk="0">
                    <a:moveTo>
                      <a:pt x="227445" y="185707"/>
                    </a:moveTo>
                    <a:cubicBezTo>
                      <a:pt x="225623" y="185707"/>
                      <a:pt x="223772" y="185129"/>
                      <a:pt x="222239" y="183914"/>
                    </a:cubicBezTo>
                    <a:lnTo>
                      <a:pt x="3338" y="15342"/>
                    </a:lnTo>
                    <a:cubicBezTo>
                      <a:pt x="-393" y="12450"/>
                      <a:pt x="-1116" y="7099"/>
                      <a:pt x="1776" y="3338"/>
                    </a:cubicBezTo>
                    <a:cubicBezTo>
                      <a:pt x="4669" y="-393"/>
                      <a:pt x="10049" y="-1116"/>
                      <a:pt x="13780" y="1776"/>
                    </a:cubicBezTo>
                    <a:lnTo>
                      <a:pt x="232681" y="170349"/>
                    </a:lnTo>
                    <a:cubicBezTo>
                      <a:pt x="236412" y="173241"/>
                      <a:pt x="237135" y="178592"/>
                      <a:pt x="234243" y="182352"/>
                    </a:cubicBezTo>
                    <a:cubicBezTo>
                      <a:pt x="232565" y="184550"/>
                      <a:pt x="230020" y="185678"/>
                      <a:pt x="227445" y="1856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5" name="Google Shape;2025;p19"/>
              <p:cNvSpPr/>
              <p:nvPr/>
            </p:nvSpPr>
            <p:spPr>
              <a:xfrm>
                <a:off x="9335629" y="2891663"/>
                <a:ext cx="102435" cy="111069"/>
              </a:xfrm>
              <a:custGeom>
                <a:avLst/>
                <a:gdLst/>
                <a:ahLst/>
                <a:cxnLst/>
                <a:rect l="l" t="t" r="r" b="b"/>
                <a:pathLst>
                  <a:path w="217947" h="236317" extrusionOk="0">
                    <a:moveTo>
                      <a:pt x="209400" y="236317"/>
                    </a:moveTo>
                    <a:cubicBezTo>
                      <a:pt x="207086" y="236317"/>
                      <a:pt x="204772" y="235391"/>
                      <a:pt x="203094" y="233540"/>
                    </a:cubicBezTo>
                    <a:lnTo>
                      <a:pt x="2242" y="14321"/>
                    </a:lnTo>
                    <a:cubicBezTo>
                      <a:pt x="-939" y="10850"/>
                      <a:pt x="-708" y="5413"/>
                      <a:pt x="2763" y="2231"/>
                    </a:cubicBezTo>
                    <a:cubicBezTo>
                      <a:pt x="6234" y="-922"/>
                      <a:pt x="11672" y="-719"/>
                      <a:pt x="14853" y="2752"/>
                    </a:cubicBezTo>
                    <a:lnTo>
                      <a:pt x="215705" y="221970"/>
                    </a:lnTo>
                    <a:cubicBezTo>
                      <a:pt x="218887" y="225441"/>
                      <a:pt x="218655" y="230879"/>
                      <a:pt x="215185" y="234061"/>
                    </a:cubicBezTo>
                    <a:cubicBezTo>
                      <a:pt x="213536" y="235565"/>
                      <a:pt x="211482" y="236317"/>
                      <a:pt x="209400" y="2363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6" name="Google Shape;2026;p19"/>
              <p:cNvSpPr/>
              <p:nvPr/>
            </p:nvSpPr>
            <p:spPr>
              <a:xfrm>
                <a:off x="9184042" y="2906184"/>
                <a:ext cx="121091" cy="125053"/>
              </a:xfrm>
              <a:custGeom>
                <a:avLst/>
                <a:gdLst/>
                <a:ahLst/>
                <a:cxnLst/>
                <a:rect l="l" t="t" r="r" b="b"/>
                <a:pathLst>
                  <a:path w="257640" h="266070" extrusionOk="0">
                    <a:moveTo>
                      <a:pt x="249103" y="266070"/>
                    </a:moveTo>
                    <a:cubicBezTo>
                      <a:pt x="246876" y="266070"/>
                      <a:pt x="244620" y="265203"/>
                      <a:pt x="242942" y="263467"/>
                    </a:cubicBezTo>
                    <a:lnTo>
                      <a:pt x="2406" y="14485"/>
                    </a:lnTo>
                    <a:cubicBezTo>
                      <a:pt x="-892" y="11101"/>
                      <a:pt x="-776" y="5663"/>
                      <a:pt x="2608" y="2395"/>
                    </a:cubicBezTo>
                    <a:cubicBezTo>
                      <a:pt x="6050" y="-874"/>
                      <a:pt x="11459" y="-787"/>
                      <a:pt x="14699" y="2597"/>
                    </a:cubicBezTo>
                    <a:lnTo>
                      <a:pt x="255235" y="251579"/>
                    </a:lnTo>
                    <a:cubicBezTo>
                      <a:pt x="258532" y="254992"/>
                      <a:pt x="258417" y="260401"/>
                      <a:pt x="255032" y="263670"/>
                    </a:cubicBezTo>
                    <a:cubicBezTo>
                      <a:pt x="253355" y="265261"/>
                      <a:pt x="251214" y="266070"/>
                      <a:pt x="249074" y="2660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7" name="Google Shape;2027;p19"/>
              <p:cNvSpPr/>
              <p:nvPr/>
            </p:nvSpPr>
            <p:spPr>
              <a:xfrm>
                <a:off x="8930008" y="1788354"/>
                <a:ext cx="483368" cy="908289"/>
              </a:xfrm>
              <a:custGeom>
                <a:avLst/>
                <a:gdLst/>
                <a:ahLst/>
                <a:cxnLst/>
                <a:rect l="l" t="t" r="r" b="b"/>
                <a:pathLst>
                  <a:path w="1028443" h="1932529" extrusionOk="0">
                    <a:moveTo>
                      <a:pt x="292136" y="1909122"/>
                    </a:moveTo>
                    <a:cubicBezTo>
                      <a:pt x="303329" y="1903771"/>
                      <a:pt x="314928" y="1897437"/>
                      <a:pt x="326961" y="1890119"/>
                    </a:cubicBezTo>
                    <a:cubicBezTo>
                      <a:pt x="512106" y="1777284"/>
                      <a:pt x="651783" y="1597316"/>
                      <a:pt x="748825" y="1414282"/>
                    </a:cubicBezTo>
                    <a:cubicBezTo>
                      <a:pt x="893534" y="1141379"/>
                      <a:pt x="1039082" y="833362"/>
                      <a:pt x="1027830" y="533617"/>
                    </a:cubicBezTo>
                    <a:cubicBezTo>
                      <a:pt x="1017504" y="258690"/>
                      <a:pt x="795104" y="-102461"/>
                      <a:pt x="442919" y="27207"/>
                    </a:cubicBezTo>
                    <a:cubicBezTo>
                      <a:pt x="125560" y="144062"/>
                      <a:pt x="59756" y="682955"/>
                      <a:pt x="29414" y="932342"/>
                    </a:cubicBezTo>
                    <a:cubicBezTo>
                      <a:pt x="7403" y="1113235"/>
                      <a:pt x="-97796" y="2095598"/>
                      <a:pt x="292107" y="190909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8" name="Google Shape;2028;p19"/>
              <p:cNvSpPr/>
              <p:nvPr/>
            </p:nvSpPr>
            <p:spPr>
              <a:xfrm>
                <a:off x="8833526" y="1965658"/>
                <a:ext cx="862705" cy="1011261"/>
              </a:xfrm>
              <a:custGeom>
                <a:avLst/>
                <a:gdLst/>
                <a:ahLst/>
                <a:cxnLst/>
                <a:rect l="l" t="t" r="r" b="b"/>
                <a:pathLst>
                  <a:path w="1835543" h="2151619" extrusionOk="0">
                    <a:moveTo>
                      <a:pt x="8561" y="2151619"/>
                    </a:moveTo>
                    <a:cubicBezTo>
                      <a:pt x="5900" y="2151619"/>
                      <a:pt x="3355" y="2150376"/>
                      <a:pt x="1706" y="2148177"/>
                    </a:cubicBezTo>
                    <a:cubicBezTo>
                      <a:pt x="-376" y="2145372"/>
                      <a:pt x="-579" y="2141611"/>
                      <a:pt x="1243" y="2138632"/>
                    </a:cubicBezTo>
                    <a:cubicBezTo>
                      <a:pt x="558387" y="1214928"/>
                      <a:pt x="770664" y="19073"/>
                      <a:pt x="772747" y="7099"/>
                    </a:cubicBezTo>
                    <a:cubicBezTo>
                      <a:pt x="773557" y="2442"/>
                      <a:pt x="777895" y="-682"/>
                      <a:pt x="782639" y="128"/>
                    </a:cubicBezTo>
                    <a:cubicBezTo>
                      <a:pt x="787296" y="938"/>
                      <a:pt x="790420" y="5363"/>
                      <a:pt x="789581" y="10020"/>
                    </a:cubicBezTo>
                    <a:cubicBezTo>
                      <a:pt x="787527" y="21937"/>
                      <a:pt x="577449" y="1205701"/>
                      <a:pt x="26523" y="2129723"/>
                    </a:cubicBezTo>
                    <a:cubicBezTo>
                      <a:pt x="179939" y="2091890"/>
                      <a:pt x="1172050" y="1859395"/>
                      <a:pt x="1828694" y="1994443"/>
                    </a:cubicBezTo>
                    <a:cubicBezTo>
                      <a:pt x="1833322" y="1995398"/>
                      <a:pt x="1836301" y="1999910"/>
                      <a:pt x="1835375" y="2004538"/>
                    </a:cubicBezTo>
                    <a:cubicBezTo>
                      <a:pt x="1834421" y="2009195"/>
                      <a:pt x="1829851" y="2012145"/>
                      <a:pt x="1825252" y="2011191"/>
                    </a:cubicBezTo>
                    <a:cubicBezTo>
                      <a:pt x="1119320" y="1865990"/>
                      <a:pt x="21693" y="2148467"/>
                      <a:pt x="10702" y="2151330"/>
                    </a:cubicBezTo>
                    <a:cubicBezTo>
                      <a:pt x="9979" y="2151504"/>
                      <a:pt x="9256" y="2151619"/>
                      <a:pt x="8532" y="21516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9" name="Google Shape;2029;p19"/>
              <p:cNvSpPr/>
              <p:nvPr/>
            </p:nvSpPr>
            <p:spPr>
              <a:xfrm>
                <a:off x="9108130" y="2036390"/>
                <a:ext cx="63983" cy="88844"/>
              </a:xfrm>
              <a:custGeom>
                <a:avLst/>
                <a:gdLst/>
                <a:ahLst/>
                <a:cxnLst/>
                <a:rect l="l" t="t" r="r" b="b"/>
                <a:pathLst>
                  <a:path w="136133" h="189030" extrusionOk="0">
                    <a:moveTo>
                      <a:pt x="127579" y="189002"/>
                    </a:moveTo>
                    <a:cubicBezTo>
                      <a:pt x="124860" y="189002"/>
                      <a:pt x="122199" y="187700"/>
                      <a:pt x="120550" y="185329"/>
                    </a:cubicBezTo>
                    <a:lnTo>
                      <a:pt x="1526" y="13430"/>
                    </a:lnTo>
                    <a:cubicBezTo>
                      <a:pt x="-1164" y="9554"/>
                      <a:pt x="-210" y="4203"/>
                      <a:pt x="3695" y="1513"/>
                    </a:cubicBezTo>
                    <a:cubicBezTo>
                      <a:pt x="7513" y="-1148"/>
                      <a:pt x="12893" y="-222"/>
                      <a:pt x="15583" y="3683"/>
                    </a:cubicBezTo>
                    <a:lnTo>
                      <a:pt x="134608" y="175581"/>
                    </a:lnTo>
                    <a:cubicBezTo>
                      <a:pt x="137298" y="179457"/>
                      <a:pt x="136343" y="184808"/>
                      <a:pt x="132438" y="187498"/>
                    </a:cubicBezTo>
                    <a:cubicBezTo>
                      <a:pt x="130963" y="188539"/>
                      <a:pt x="129257" y="189031"/>
                      <a:pt x="127579" y="1890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0" name="Google Shape;2030;p19"/>
              <p:cNvSpPr/>
              <p:nvPr/>
            </p:nvSpPr>
            <p:spPr>
              <a:xfrm>
                <a:off x="9021431" y="2168677"/>
                <a:ext cx="104724" cy="124239"/>
              </a:xfrm>
              <a:custGeom>
                <a:avLst/>
                <a:gdLst/>
                <a:ahLst/>
                <a:cxnLst/>
                <a:rect l="l" t="t" r="r" b="b"/>
                <a:pathLst>
                  <a:path w="222816" h="264339" extrusionOk="0">
                    <a:moveTo>
                      <a:pt x="214254" y="264339"/>
                    </a:moveTo>
                    <a:cubicBezTo>
                      <a:pt x="211448" y="264339"/>
                      <a:pt x="208701" y="262951"/>
                      <a:pt x="207052" y="260405"/>
                    </a:cubicBezTo>
                    <a:cubicBezTo>
                      <a:pt x="201527" y="252567"/>
                      <a:pt x="81490" y="108870"/>
                      <a:pt x="2006" y="14055"/>
                    </a:cubicBezTo>
                    <a:cubicBezTo>
                      <a:pt x="-1031" y="10440"/>
                      <a:pt x="-568" y="5031"/>
                      <a:pt x="3047" y="1994"/>
                    </a:cubicBezTo>
                    <a:cubicBezTo>
                      <a:pt x="6663" y="-1043"/>
                      <a:pt x="12072" y="-551"/>
                      <a:pt x="15109" y="3064"/>
                    </a:cubicBezTo>
                    <a:cubicBezTo>
                      <a:pt x="48835" y="43269"/>
                      <a:pt x="217175" y="244179"/>
                      <a:pt x="221543" y="251294"/>
                    </a:cubicBezTo>
                    <a:cubicBezTo>
                      <a:pt x="224030" y="255315"/>
                      <a:pt x="222758" y="260579"/>
                      <a:pt x="218737" y="263067"/>
                    </a:cubicBezTo>
                    <a:cubicBezTo>
                      <a:pt x="217320" y="263934"/>
                      <a:pt x="215787" y="264339"/>
                      <a:pt x="214254" y="264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1" name="Google Shape;2031;p19"/>
              <p:cNvSpPr/>
              <p:nvPr/>
            </p:nvSpPr>
            <p:spPr>
              <a:xfrm>
                <a:off x="8966098" y="2348130"/>
                <a:ext cx="102603" cy="126117"/>
              </a:xfrm>
              <a:custGeom>
                <a:avLst/>
                <a:gdLst/>
                <a:ahLst/>
                <a:cxnLst/>
                <a:rect l="l" t="t" r="r" b="b"/>
                <a:pathLst>
                  <a:path w="218305" h="268333" extrusionOk="0">
                    <a:moveTo>
                      <a:pt x="209752" y="268333"/>
                    </a:moveTo>
                    <a:cubicBezTo>
                      <a:pt x="207236" y="268333"/>
                      <a:pt x="204777" y="267234"/>
                      <a:pt x="203070" y="265123"/>
                    </a:cubicBezTo>
                    <a:lnTo>
                      <a:pt x="1872" y="13913"/>
                    </a:lnTo>
                    <a:cubicBezTo>
                      <a:pt x="-1079" y="10240"/>
                      <a:pt x="-471" y="4831"/>
                      <a:pt x="3202" y="1881"/>
                    </a:cubicBezTo>
                    <a:cubicBezTo>
                      <a:pt x="6876" y="-1070"/>
                      <a:pt x="12255" y="-491"/>
                      <a:pt x="15235" y="3211"/>
                    </a:cubicBezTo>
                    <a:lnTo>
                      <a:pt x="216433" y="254420"/>
                    </a:lnTo>
                    <a:cubicBezTo>
                      <a:pt x="219384" y="258094"/>
                      <a:pt x="218777" y="263503"/>
                      <a:pt x="215103" y="266453"/>
                    </a:cubicBezTo>
                    <a:cubicBezTo>
                      <a:pt x="213541" y="267726"/>
                      <a:pt x="211632" y="268333"/>
                      <a:pt x="209752" y="268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2" name="Google Shape;2032;p19"/>
              <p:cNvSpPr/>
              <p:nvPr/>
            </p:nvSpPr>
            <p:spPr>
              <a:xfrm>
                <a:off x="9146608" y="2135433"/>
                <a:ext cx="129233" cy="75302"/>
              </a:xfrm>
              <a:custGeom>
                <a:avLst/>
                <a:gdLst/>
                <a:ahLst/>
                <a:cxnLst/>
                <a:rect l="l" t="t" r="r" b="b"/>
                <a:pathLst>
                  <a:path w="274963" h="160217" extrusionOk="0">
                    <a:moveTo>
                      <a:pt x="8565" y="160217"/>
                    </a:moveTo>
                    <a:cubicBezTo>
                      <a:pt x="5557" y="160217"/>
                      <a:pt x="2635" y="158626"/>
                      <a:pt x="1073" y="155821"/>
                    </a:cubicBezTo>
                    <a:cubicBezTo>
                      <a:pt x="-1211" y="151684"/>
                      <a:pt x="264" y="146478"/>
                      <a:pt x="4429" y="144193"/>
                    </a:cubicBezTo>
                    <a:lnTo>
                      <a:pt x="262262" y="1075"/>
                    </a:lnTo>
                    <a:cubicBezTo>
                      <a:pt x="266340" y="-1211"/>
                      <a:pt x="271575" y="265"/>
                      <a:pt x="273890" y="4401"/>
                    </a:cubicBezTo>
                    <a:cubicBezTo>
                      <a:pt x="276175" y="8537"/>
                      <a:pt x="274700" y="13743"/>
                      <a:pt x="270534" y="16029"/>
                    </a:cubicBezTo>
                    <a:lnTo>
                      <a:pt x="12701" y="159147"/>
                    </a:lnTo>
                    <a:cubicBezTo>
                      <a:pt x="11400" y="159870"/>
                      <a:pt x="9982" y="160217"/>
                      <a:pt x="8565" y="1602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3" name="Google Shape;2033;p19"/>
              <p:cNvSpPr/>
              <p:nvPr/>
            </p:nvSpPr>
            <p:spPr>
              <a:xfrm>
                <a:off x="9410839" y="2784412"/>
                <a:ext cx="116236" cy="107941"/>
              </a:xfrm>
              <a:custGeom>
                <a:avLst/>
                <a:gdLst/>
                <a:ahLst/>
                <a:cxnLst/>
                <a:rect l="l" t="t" r="r" b="b"/>
                <a:pathLst>
                  <a:path w="247310" h="229661" extrusionOk="0">
                    <a:moveTo>
                      <a:pt x="8548" y="229661"/>
                    </a:moveTo>
                    <a:cubicBezTo>
                      <a:pt x="6755" y="229661"/>
                      <a:pt x="4961" y="229112"/>
                      <a:pt x="3429" y="227955"/>
                    </a:cubicBezTo>
                    <a:cubicBezTo>
                      <a:pt x="-361" y="225120"/>
                      <a:pt x="-1113" y="219769"/>
                      <a:pt x="1693" y="215980"/>
                    </a:cubicBezTo>
                    <a:cubicBezTo>
                      <a:pt x="21130" y="190092"/>
                      <a:pt x="224411" y="9806"/>
                      <a:pt x="233060" y="2170"/>
                    </a:cubicBezTo>
                    <a:cubicBezTo>
                      <a:pt x="236618" y="-983"/>
                      <a:pt x="241998" y="-665"/>
                      <a:pt x="245150" y="2893"/>
                    </a:cubicBezTo>
                    <a:cubicBezTo>
                      <a:pt x="248303" y="6422"/>
                      <a:pt x="247956" y="11831"/>
                      <a:pt x="244427" y="14984"/>
                    </a:cubicBezTo>
                    <a:cubicBezTo>
                      <a:pt x="171653" y="79485"/>
                      <a:pt x="30097" y="206637"/>
                      <a:pt x="15403" y="226248"/>
                    </a:cubicBezTo>
                    <a:cubicBezTo>
                      <a:pt x="13725" y="228504"/>
                      <a:pt x="11151" y="229661"/>
                      <a:pt x="8548" y="2296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4" name="Google Shape;2034;p19"/>
              <p:cNvSpPr/>
              <p:nvPr/>
            </p:nvSpPr>
            <p:spPr>
              <a:xfrm>
                <a:off x="8407817" y="3346112"/>
                <a:ext cx="1012916" cy="540215"/>
              </a:xfrm>
              <a:custGeom>
                <a:avLst/>
                <a:gdLst/>
                <a:ahLst/>
                <a:cxnLst/>
                <a:rect l="l" t="t" r="r" b="b"/>
                <a:pathLst>
                  <a:path w="2155141" h="1149393" extrusionOk="0">
                    <a:moveTo>
                      <a:pt x="1279404" y="4862"/>
                    </a:moveTo>
                    <a:cubicBezTo>
                      <a:pt x="1450059" y="12672"/>
                      <a:pt x="1627626" y="36072"/>
                      <a:pt x="1792669" y="127213"/>
                    </a:cubicBezTo>
                    <a:cubicBezTo>
                      <a:pt x="1957713" y="218354"/>
                      <a:pt x="2108814" y="389905"/>
                      <a:pt x="2146271" y="584307"/>
                    </a:cubicBezTo>
                    <a:cubicBezTo>
                      <a:pt x="2189514" y="808674"/>
                      <a:pt x="2069361" y="1008022"/>
                      <a:pt x="1900905" y="1089734"/>
                    </a:cubicBezTo>
                    <a:cubicBezTo>
                      <a:pt x="1732448" y="1171445"/>
                      <a:pt x="1526043" y="1156954"/>
                      <a:pt x="1326869" y="1118861"/>
                    </a:cubicBezTo>
                    <a:cubicBezTo>
                      <a:pt x="1071379" y="1069978"/>
                      <a:pt x="31225" y="821112"/>
                      <a:pt x="536" y="373563"/>
                    </a:cubicBezTo>
                    <a:cubicBezTo>
                      <a:pt x="-27029" y="-28517"/>
                      <a:pt x="1017030" y="-7113"/>
                      <a:pt x="1279404" y="48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5" name="Google Shape;2035;p19"/>
              <p:cNvSpPr/>
              <p:nvPr/>
            </p:nvSpPr>
            <p:spPr>
              <a:xfrm>
                <a:off x="8202920" y="3498857"/>
                <a:ext cx="974265" cy="138887"/>
              </a:xfrm>
              <a:custGeom>
                <a:avLst/>
                <a:gdLst/>
                <a:ahLst/>
                <a:cxnLst/>
                <a:rect l="l" t="t" r="r" b="b"/>
                <a:pathLst>
                  <a:path w="2072905" h="295505" extrusionOk="0">
                    <a:moveTo>
                      <a:pt x="2064370" y="295476"/>
                    </a:moveTo>
                    <a:cubicBezTo>
                      <a:pt x="2063444" y="295476"/>
                      <a:pt x="2062519" y="295332"/>
                      <a:pt x="2061593" y="295013"/>
                    </a:cubicBezTo>
                    <a:cubicBezTo>
                      <a:pt x="943227" y="-89249"/>
                      <a:pt x="18974" y="36457"/>
                      <a:pt x="9776" y="37788"/>
                    </a:cubicBezTo>
                    <a:cubicBezTo>
                      <a:pt x="5292" y="38366"/>
                      <a:pt x="751" y="35185"/>
                      <a:pt x="86" y="30528"/>
                    </a:cubicBezTo>
                    <a:cubicBezTo>
                      <a:pt x="-579" y="25871"/>
                      <a:pt x="2689" y="21503"/>
                      <a:pt x="7346" y="20838"/>
                    </a:cubicBezTo>
                    <a:cubicBezTo>
                      <a:pt x="16544" y="19536"/>
                      <a:pt x="944673" y="-106892"/>
                      <a:pt x="2067118" y="278845"/>
                    </a:cubicBezTo>
                    <a:cubicBezTo>
                      <a:pt x="2071601" y="280378"/>
                      <a:pt x="2073973" y="285237"/>
                      <a:pt x="2072440" y="289720"/>
                    </a:cubicBezTo>
                    <a:cubicBezTo>
                      <a:pt x="2071225" y="293278"/>
                      <a:pt x="2067899" y="295505"/>
                      <a:pt x="2064341" y="2955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6" name="Google Shape;2036;p19"/>
              <p:cNvSpPr/>
              <p:nvPr/>
            </p:nvSpPr>
            <p:spPr>
              <a:xfrm>
                <a:off x="8993168" y="3520542"/>
                <a:ext cx="87613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186410" h="325950" extrusionOk="0">
                    <a:moveTo>
                      <a:pt x="177910" y="325922"/>
                    </a:moveTo>
                    <a:cubicBezTo>
                      <a:pt x="175538" y="325922"/>
                      <a:pt x="173166" y="324938"/>
                      <a:pt x="171459" y="323001"/>
                    </a:cubicBezTo>
                    <a:lnTo>
                      <a:pt x="2135" y="129640"/>
                    </a:lnTo>
                    <a:cubicBezTo>
                      <a:pt x="631" y="127905"/>
                      <a:pt x="-150" y="125648"/>
                      <a:pt x="24" y="123393"/>
                    </a:cubicBezTo>
                    <a:cubicBezTo>
                      <a:pt x="197" y="121107"/>
                      <a:pt x="1267" y="118967"/>
                      <a:pt x="3003" y="117521"/>
                    </a:cubicBezTo>
                    <a:lnTo>
                      <a:pt x="138283" y="2054"/>
                    </a:lnTo>
                    <a:cubicBezTo>
                      <a:pt x="141869" y="-1012"/>
                      <a:pt x="147278" y="-607"/>
                      <a:pt x="150344" y="3009"/>
                    </a:cubicBezTo>
                    <a:cubicBezTo>
                      <a:pt x="153410" y="6595"/>
                      <a:pt x="152977" y="12004"/>
                      <a:pt x="149390" y="15070"/>
                    </a:cubicBezTo>
                    <a:lnTo>
                      <a:pt x="20705" y="124925"/>
                    </a:lnTo>
                    <a:lnTo>
                      <a:pt x="184302" y="311778"/>
                    </a:lnTo>
                    <a:cubicBezTo>
                      <a:pt x="187397" y="315336"/>
                      <a:pt x="187049" y="320744"/>
                      <a:pt x="183492" y="323839"/>
                    </a:cubicBezTo>
                    <a:cubicBezTo>
                      <a:pt x="181872" y="325256"/>
                      <a:pt x="179876" y="325951"/>
                      <a:pt x="177852" y="3259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7" name="Google Shape;2037;p19"/>
              <p:cNvSpPr/>
              <p:nvPr/>
            </p:nvSpPr>
            <p:spPr>
              <a:xfrm>
                <a:off x="8821256" y="3538721"/>
                <a:ext cx="97133" cy="152871"/>
              </a:xfrm>
              <a:custGeom>
                <a:avLst/>
                <a:gdLst/>
                <a:ahLst/>
                <a:cxnLst/>
                <a:rect l="l" t="t" r="r" b="b"/>
                <a:pathLst>
                  <a:path w="206667" h="325257" extrusionOk="0">
                    <a:moveTo>
                      <a:pt x="198105" y="325257"/>
                    </a:moveTo>
                    <a:cubicBezTo>
                      <a:pt x="195241" y="325257"/>
                      <a:pt x="192435" y="323811"/>
                      <a:pt x="190816" y="321179"/>
                    </a:cubicBezTo>
                    <a:lnTo>
                      <a:pt x="1273" y="13046"/>
                    </a:lnTo>
                    <a:cubicBezTo>
                      <a:pt x="-1214" y="9025"/>
                      <a:pt x="59" y="3761"/>
                      <a:pt x="4079" y="1274"/>
                    </a:cubicBezTo>
                    <a:cubicBezTo>
                      <a:pt x="8042" y="-1214"/>
                      <a:pt x="13335" y="59"/>
                      <a:pt x="15852" y="4079"/>
                    </a:cubicBezTo>
                    <a:lnTo>
                      <a:pt x="205394" y="312212"/>
                    </a:lnTo>
                    <a:cubicBezTo>
                      <a:pt x="207881" y="316232"/>
                      <a:pt x="206608" y="321497"/>
                      <a:pt x="202588" y="323984"/>
                    </a:cubicBezTo>
                    <a:cubicBezTo>
                      <a:pt x="201200" y="324852"/>
                      <a:pt x="199638" y="325257"/>
                      <a:pt x="198105" y="3252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8" name="Google Shape;2038;p19"/>
              <p:cNvSpPr/>
              <p:nvPr/>
            </p:nvSpPr>
            <p:spPr>
              <a:xfrm>
                <a:off x="8632312" y="3512729"/>
                <a:ext cx="101142" cy="164205"/>
              </a:xfrm>
              <a:custGeom>
                <a:avLst/>
                <a:gdLst/>
                <a:ahLst/>
                <a:cxnLst/>
                <a:rect l="l" t="t" r="r" b="b"/>
                <a:pathLst>
                  <a:path w="215196" h="349372" extrusionOk="0">
                    <a:moveTo>
                      <a:pt x="206607" y="349343"/>
                    </a:moveTo>
                    <a:cubicBezTo>
                      <a:pt x="203686" y="349343"/>
                      <a:pt x="200851" y="347868"/>
                      <a:pt x="199260" y="345178"/>
                    </a:cubicBezTo>
                    <a:lnTo>
                      <a:pt x="1214" y="12951"/>
                    </a:lnTo>
                    <a:cubicBezTo>
                      <a:pt x="-1216" y="8902"/>
                      <a:pt x="115" y="3638"/>
                      <a:pt x="4193" y="1208"/>
                    </a:cubicBezTo>
                    <a:cubicBezTo>
                      <a:pt x="8214" y="-1193"/>
                      <a:pt x="13478" y="80"/>
                      <a:pt x="15937" y="4187"/>
                    </a:cubicBezTo>
                    <a:lnTo>
                      <a:pt x="213983" y="336414"/>
                    </a:lnTo>
                    <a:cubicBezTo>
                      <a:pt x="216412" y="340463"/>
                      <a:pt x="215082" y="345728"/>
                      <a:pt x="211004" y="348157"/>
                    </a:cubicBezTo>
                    <a:cubicBezTo>
                      <a:pt x="209644" y="348967"/>
                      <a:pt x="208140" y="349372"/>
                      <a:pt x="206636" y="3493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9" name="Google Shape;2039;p19"/>
              <p:cNvSpPr/>
              <p:nvPr/>
            </p:nvSpPr>
            <p:spPr>
              <a:xfrm>
                <a:off x="8765242" y="3431847"/>
                <a:ext cx="132530" cy="101935"/>
              </a:xfrm>
              <a:custGeom>
                <a:avLst/>
                <a:gdLst/>
                <a:ahLst/>
                <a:cxnLst/>
                <a:rect l="l" t="t" r="r" b="b"/>
                <a:pathLst>
                  <a:path w="281978" h="216883" extrusionOk="0">
                    <a:moveTo>
                      <a:pt x="8544" y="216883"/>
                    </a:moveTo>
                    <a:cubicBezTo>
                      <a:pt x="5941" y="216883"/>
                      <a:pt x="3395" y="215726"/>
                      <a:pt x="1718" y="213470"/>
                    </a:cubicBezTo>
                    <a:cubicBezTo>
                      <a:pt x="-1117" y="209710"/>
                      <a:pt x="-365" y="204330"/>
                      <a:pt x="3395" y="201496"/>
                    </a:cubicBezTo>
                    <a:lnTo>
                      <a:pt x="268286" y="1714"/>
                    </a:lnTo>
                    <a:cubicBezTo>
                      <a:pt x="272017" y="-1092"/>
                      <a:pt x="277426" y="-398"/>
                      <a:pt x="280261" y="3392"/>
                    </a:cubicBezTo>
                    <a:cubicBezTo>
                      <a:pt x="283095" y="7152"/>
                      <a:pt x="282343" y="12532"/>
                      <a:pt x="278583" y="15366"/>
                    </a:cubicBezTo>
                    <a:lnTo>
                      <a:pt x="13692" y="215148"/>
                    </a:lnTo>
                    <a:cubicBezTo>
                      <a:pt x="12159" y="216305"/>
                      <a:pt x="10337" y="216883"/>
                      <a:pt x="8544" y="2168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0" name="Google Shape;2040;p19"/>
              <p:cNvSpPr/>
              <p:nvPr/>
            </p:nvSpPr>
            <p:spPr>
              <a:xfrm>
                <a:off x="8201120" y="2266056"/>
                <a:ext cx="469223" cy="972937"/>
              </a:xfrm>
              <a:custGeom>
                <a:avLst/>
                <a:gdLst/>
                <a:ahLst/>
                <a:cxnLst/>
                <a:rect l="l" t="t" r="r" b="b"/>
                <a:pathLst>
                  <a:path w="998346" h="2070078" extrusionOk="0">
                    <a:moveTo>
                      <a:pt x="402807" y="2040015"/>
                    </a:moveTo>
                    <a:cubicBezTo>
                      <a:pt x="413740" y="2033710"/>
                      <a:pt x="424963" y="2026392"/>
                      <a:pt x="436504" y="2017946"/>
                    </a:cubicBezTo>
                    <a:cubicBezTo>
                      <a:pt x="614042" y="1888104"/>
                      <a:pt x="735410" y="1689624"/>
                      <a:pt x="812031" y="1490276"/>
                    </a:cubicBezTo>
                    <a:cubicBezTo>
                      <a:pt x="926311" y="1193019"/>
                      <a:pt x="1036803" y="858565"/>
                      <a:pt x="985375" y="541524"/>
                    </a:cubicBezTo>
                    <a:cubicBezTo>
                      <a:pt x="938199" y="250746"/>
                      <a:pt x="659107" y="-119633"/>
                      <a:pt x="310161" y="37369"/>
                    </a:cubicBezTo>
                    <a:cubicBezTo>
                      <a:pt x="-4306" y="178839"/>
                      <a:pt x="-1298" y="753569"/>
                      <a:pt x="235" y="1019530"/>
                    </a:cubicBezTo>
                    <a:cubicBezTo>
                      <a:pt x="1334" y="1212456"/>
                      <a:pt x="22160" y="2259321"/>
                      <a:pt x="402807" y="204004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1" name="Google Shape;2041;p19"/>
              <p:cNvSpPr/>
              <p:nvPr/>
            </p:nvSpPr>
            <p:spPr>
              <a:xfrm>
                <a:off x="8276950" y="2436006"/>
                <a:ext cx="112604" cy="1009405"/>
              </a:xfrm>
              <a:custGeom>
                <a:avLst/>
                <a:gdLst/>
                <a:ahLst/>
                <a:cxnLst/>
                <a:rect l="l" t="t" r="r" b="b"/>
                <a:pathLst>
                  <a:path w="239584" h="2147670" extrusionOk="0">
                    <a:moveTo>
                      <a:pt x="8551" y="2147670"/>
                    </a:moveTo>
                    <a:cubicBezTo>
                      <a:pt x="7742" y="2147670"/>
                      <a:pt x="6903" y="2147555"/>
                      <a:pt x="6064" y="2147294"/>
                    </a:cubicBezTo>
                    <a:cubicBezTo>
                      <a:pt x="1552" y="2145935"/>
                      <a:pt x="-994" y="2141133"/>
                      <a:pt x="366" y="2136621"/>
                    </a:cubicBezTo>
                    <a:cubicBezTo>
                      <a:pt x="275583" y="1229115"/>
                      <a:pt x="217618" y="21112"/>
                      <a:pt x="217010" y="9021"/>
                    </a:cubicBezTo>
                    <a:cubicBezTo>
                      <a:pt x="216750" y="4307"/>
                      <a:pt x="220395" y="286"/>
                      <a:pt x="225109" y="26"/>
                    </a:cubicBezTo>
                    <a:cubicBezTo>
                      <a:pt x="230345" y="-350"/>
                      <a:pt x="233845" y="3439"/>
                      <a:pt x="234076" y="8154"/>
                    </a:cubicBezTo>
                    <a:cubicBezTo>
                      <a:pt x="234683" y="20273"/>
                      <a:pt x="292850" y="1231197"/>
                      <a:pt x="16737" y="2141596"/>
                    </a:cubicBezTo>
                    <a:cubicBezTo>
                      <a:pt x="15609" y="2145299"/>
                      <a:pt x="12225" y="2147670"/>
                      <a:pt x="8551" y="21476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2" name="Google Shape;2042;p19"/>
              <p:cNvSpPr/>
              <p:nvPr/>
            </p:nvSpPr>
            <p:spPr>
              <a:xfrm>
                <a:off x="8305745" y="2561644"/>
                <a:ext cx="81311" cy="137899"/>
              </a:xfrm>
              <a:custGeom>
                <a:avLst/>
                <a:gdLst/>
                <a:ahLst/>
                <a:cxnLst/>
                <a:rect l="l" t="t" r="r" b="b"/>
                <a:pathLst>
                  <a:path w="173003" h="293403" extrusionOk="0">
                    <a:moveTo>
                      <a:pt x="164468" y="293403"/>
                    </a:moveTo>
                    <a:cubicBezTo>
                      <a:pt x="161489" y="293403"/>
                      <a:pt x="158597" y="291842"/>
                      <a:pt x="157006" y="289036"/>
                    </a:cubicBezTo>
                    <a:lnTo>
                      <a:pt x="1102" y="12778"/>
                    </a:lnTo>
                    <a:cubicBezTo>
                      <a:pt x="-1212" y="8671"/>
                      <a:pt x="235" y="3435"/>
                      <a:pt x="4342" y="1121"/>
                    </a:cubicBezTo>
                    <a:cubicBezTo>
                      <a:pt x="8420" y="-1222"/>
                      <a:pt x="13656" y="225"/>
                      <a:pt x="15999" y="4361"/>
                    </a:cubicBezTo>
                    <a:lnTo>
                      <a:pt x="171902" y="280619"/>
                    </a:lnTo>
                    <a:cubicBezTo>
                      <a:pt x="174215" y="284726"/>
                      <a:pt x="172769" y="289961"/>
                      <a:pt x="168662" y="292276"/>
                    </a:cubicBezTo>
                    <a:cubicBezTo>
                      <a:pt x="167331" y="293027"/>
                      <a:pt x="165885" y="293375"/>
                      <a:pt x="164439" y="293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3" name="Google Shape;2043;p19"/>
              <p:cNvSpPr/>
              <p:nvPr/>
            </p:nvSpPr>
            <p:spPr>
              <a:xfrm>
                <a:off x="8272204" y="2799098"/>
                <a:ext cx="103731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220704" h="284893" extrusionOk="0">
                    <a:moveTo>
                      <a:pt x="212138" y="284893"/>
                    </a:moveTo>
                    <a:cubicBezTo>
                      <a:pt x="209563" y="284893"/>
                      <a:pt x="207018" y="283736"/>
                      <a:pt x="205311" y="281509"/>
                    </a:cubicBezTo>
                    <a:lnTo>
                      <a:pt x="1741" y="13755"/>
                    </a:lnTo>
                    <a:cubicBezTo>
                      <a:pt x="-1123" y="9995"/>
                      <a:pt x="-371" y="4615"/>
                      <a:pt x="3389" y="1751"/>
                    </a:cubicBezTo>
                    <a:cubicBezTo>
                      <a:pt x="7178" y="-1112"/>
                      <a:pt x="12529" y="-389"/>
                      <a:pt x="15393" y="3371"/>
                    </a:cubicBezTo>
                    <a:lnTo>
                      <a:pt x="218964" y="271125"/>
                    </a:lnTo>
                    <a:cubicBezTo>
                      <a:pt x="221827" y="274885"/>
                      <a:pt x="221075" y="280265"/>
                      <a:pt x="217315" y="283129"/>
                    </a:cubicBezTo>
                    <a:cubicBezTo>
                      <a:pt x="215753" y="284315"/>
                      <a:pt x="213931" y="284864"/>
                      <a:pt x="212138" y="28486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4" name="Google Shape;2044;p19"/>
              <p:cNvSpPr/>
              <p:nvPr/>
            </p:nvSpPr>
            <p:spPr>
              <a:xfrm>
                <a:off x="8282575" y="3049363"/>
                <a:ext cx="67981" cy="86279"/>
              </a:xfrm>
              <a:custGeom>
                <a:avLst/>
                <a:gdLst/>
                <a:ahLst/>
                <a:cxnLst/>
                <a:rect l="l" t="t" r="r" b="b"/>
                <a:pathLst>
                  <a:path w="144640" h="183572" extrusionOk="0">
                    <a:moveTo>
                      <a:pt x="136079" y="183572"/>
                    </a:moveTo>
                    <a:cubicBezTo>
                      <a:pt x="134285" y="183572"/>
                      <a:pt x="132492" y="183023"/>
                      <a:pt x="130959" y="181866"/>
                    </a:cubicBezTo>
                    <a:cubicBezTo>
                      <a:pt x="116497" y="171019"/>
                      <a:pt x="20670" y="39789"/>
                      <a:pt x="1637" y="13583"/>
                    </a:cubicBezTo>
                    <a:cubicBezTo>
                      <a:pt x="-1139" y="9765"/>
                      <a:pt x="-301" y="4414"/>
                      <a:pt x="3517" y="1637"/>
                    </a:cubicBezTo>
                    <a:cubicBezTo>
                      <a:pt x="7336" y="-1139"/>
                      <a:pt x="12686" y="-300"/>
                      <a:pt x="15463" y="3517"/>
                    </a:cubicBezTo>
                    <a:cubicBezTo>
                      <a:pt x="58966" y="63304"/>
                      <a:pt x="131566" y="160867"/>
                      <a:pt x="141227" y="168156"/>
                    </a:cubicBezTo>
                    <a:cubicBezTo>
                      <a:pt x="144987" y="170990"/>
                      <a:pt x="145768" y="176370"/>
                      <a:pt x="142934" y="180131"/>
                    </a:cubicBezTo>
                    <a:cubicBezTo>
                      <a:pt x="141256" y="182358"/>
                      <a:pt x="138682" y="183544"/>
                      <a:pt x="136079" y="18354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5" name="Google Shape;2045;p19"/>
              <p:cNvSpPr/>
              <p:nvPr/>
            </p:nvSpPr>
            <p:spPr>
              <a:xfrm>
                <a:off x="8379591" y="2658795"/>
                <a:ext cx="134892" cy="127253"/>
              </a:xfrm>
              <a:custGeom>
                <a:avLst/>
                <a:gdLst/>
                <a:ahLst/>
                <a:cxnLst/>
                <a:rect l="l" t="t" r="r" b="b"/>
                <a:pathLst>
                  <a:path w="287004" h="270751" extrusionOk="0">
                    <a:moveTo>
                      <a:pt x="8570" y="270752"/>
                    </a:moveTo>
                    <a:cubicBezTo>
                      <a:pt x="6285" y="270752"/>
                      <a:pt x="4028" y="269855"/>
                      <a:pt x="2322" y="268062"/>
                    </a:cubicBezTo>
                    <a:cubicBezTo>
                      <a:pt x="-918" y="264620"/>
                      <a:pt x="-744" y="259211"/>
                      <a:pt x="2698" y="255971"/>
                    </a:cubicBezTo>
                    <a:lnTo>
                      <a:pt x="272592" y="2332"/>
                    </a:lnTo>
                    <a:cubicBezTo>
                      <a:pt x="276034" y="-907"/>
                      <a:pt x="281443" y="-763"/>
                      <a:pt x="284683" y="2708"/>
                    </a:cubicBezTo>
                    <a:cubicBezTo>
                      <a:pt x="287922" y="6150"/>
                      <a:pt x="287749" y="11559"/>
                      <a:pt x="284307" y="14799"/>
                    </a:cubicBezTo>
                    <a:lnTo>
                      <a:pt x="14412" y="268438"/>
                    </a:lnTo>
                    <a:cubicBezTo>
                      <a:pt x="12764" y="270000"/>
                      <a:pt x="10652" y="270752"/>
                      <a:pt x="8541" y="2707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6" name="Google Shape;2046;p19"/>
              <p:cNvSpPr/>
              <p:nvPr/>
            </p:nvSpPr>
            <p:spPr>
              <a:xfrm>
                <a:off x="7654059" y="3990077"/>
                <a:ext cx="1110582" cy="656622"/>
              </a:xfrm>
              <a:custGeom>
                <a:avLst/>
                <a:gdLst/>
                <a:ahLst/>
                <a:cxnLst/>
                <a:rect l="l" t="t" r="r" b="b"/>
                <a:pathLst>
                  <a:path w="2362940" h="1397069" extrusionOk="0">
                    <a:moveTo>
                      <a:pt x="28347" y="419842"/>
                    </a:moveTo>
                    <a:cubicBezTo>
                      <a:pt x="54668" y="366303"/>
                      <a:pt x="103666" y="282307"/>
                      <a:pt x="189832" y="204471"/>
                    </a:cubicBezTo>
                    <a:cubicBezTo>
                      <a:pt x="189832" y="204471"/>
                      <a:pt x="304749" y="100661"/>
                      <a:pt x="476011" y="47179"/>
                    </a:cubicBezTo>
                    <a:cubicBezTo>
                      <a:pt x="855067" y="-71180"/>
                      <a:pt x="2203643" y="7148"/>
                      <a:pt x="2349076" y="583931"/>
                    </a:cubicBezTo>
                    <a:cubicBezTo>
                      <a:pt x="2383322" y="719761"/>
                      <a:pt x="2344361" y="857441"/>
                      <a:pt x="2336175" y="884804"/>
                    </a:cubicBezTo>
                    <a:cubicBezTo>
                      <a:pt x="2252468" y="1164938"/>
                      <a:pt x="1985234" y="1297441"/>
                      <a:pt x="1938290" y="1320725"/>
                    </a:cubicBezTo>
                    <a:cubicBezTo>
                      <a:pt x="1572829" y="1501937"/>
                      <a:pt x="1176823" y="1329489"/>
                      <a:pt x="711312" y="1126757"/>
                    </a:cubicBezTo>
                    <a:cubicBezTo>
                      <a:pt x="457210" y="1016092"/>
                      <a:pt x="608" y="817265"/>
                      <a:pt x="1" y="540284"/>
                    </a:cubicBezTo>
                    <a:cubicBezTo>
                      <a:pt x="-115" y="490621"/>
                      <a:pt x="14463" y="449114"/>
                      <a:pt x="28318" y="4198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7" name="Google Shape;2047;p19"/>
              <p:cNvSpPr/>
              <p:nvPr/>
            </p:nvSpPr>
            <p:spPr>
              <a:xfrm>
                <a:off x="7569542" y="4168431"/>
                <a:ext cx="1027335" cy="209639"/>
              </a:xfrm>
              <a:custGeom>
                <a:avLst/>
                <a:gdLst/>
                <a:ahLst/>
                <a:cxnLst/>
                <a:rect l="l" t="t" r="r" b="b"/>
                <a:pathLst>
                  <a:path w="2185820" h="446041" extrusionOk="0">
                    <a:moveTo>
                      <a:pt x="2177247" y="446042"/>
                    </a:moveTo>
                    <a:cubicBezTo>
                      <a:pt x="2176091" y="446042"/>
                      <a:pt x="2174905" y="445811"/>
                      <a:pt x="2173748" y="445319"/>
                    </a:cubicBezTo>
                    <a:cubicBezTo>
                      <a:pt x="1021945" y="-68930"/>
                      <a:pt x="19421" y="23108"/>
                      <a:pt x="9385" y="24062"/>
                    </a:cubicBezTo>
                    <a:cubicBezTo>
                      <a:pt x="4930" y="24670"/>
                      <a:pt x="505" y="21112"/>
                      <a:pt x="42" y="16397"/>
                    </a:cubicBezTo>
                    <a:cubicBezTo>
                      <a:pt x="-421" y="11711"/>
                      <a:pt x="2992" y="7517"/>
                      <a:pt x="7707" y="7026"/>
                    </a:cubicBezTo>
                    <a:cubicBezTo>
                      <a:pt x="17802" y="6071"/>
                      <a:pt x="1024519" y="-86487"/>
                      <a:pt x="2180747" y="429670"/>
                    </a:cubicBezTo>
                    <a:cubicBezTo>
                      <a:pt x="2185057" y="431608"/>
                      <a:pt x="2186995" y="436670"/>
                      <a:pt x="2185086" y="440980"/>
                    </a:cubicBezTo>
                    <a:cubicBezTo>
                      <a:pt x="2183669" y="444162"/>
                      <a:pt x="2180545" y="446042"/>
                      <a:pt x="2177276" y="4460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8" name="Google Shape;2048;p19"/>
              <p:cNvSpPr/>
              <p:nvPr/>
            </p:nvSpPr>
            <p:spPr>
              <a:xfrm>
                <a:off x="8385777" y="4293235"/>
                <a:ext cx="53778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14421" h="202239" extrusionOk="0">
                    <a:moveTo>
                      <a:pt x="105864" y="202240"/>
                    </a:moveTo>
                    <a:cubicBezTo>
                      <a:pt x="102884" y="202240"/>
                      <a:pt x="99992" y="200678"/>
                      <a:pt x="98401" y="197872"/>
                    </a:cubicBezTo>
                    <a:cubicBezTo>
                      <a:pt x="53510" y="117925"/>
                      <a:pt x="0" y="20189"/>
                      <a:pt x="0" y="8562"/>
                    </a:cubicBezTo>
                    <a:cubicBezTo>
                      <a:pt x="0" y="3818"/>
                      <a:pt x="3818" y="0"/>
                      <a:pt x="8562" y="0"/>
                    </a:cubicBezTo>
                    <a:cubicBezTo>
                      <a:pt x="13305" y="0"/>
                      <a:pt x="16747" y="3471"/>
                      <a:pt x="17094" y="7896"/>
                    </a:cubicBezTo>
                    <a:cubicBezTo>
                      <a:pt x="20131" y="20739"/>
                      <a:pt x="77633" y="125879"/>
                      <a:pt x="113326" y="189484"/>
                    </a:cubicBezTo>
                    <a:cubicBezTo>
                      <a:pt x="115640" y="193620"/>
                      <a:pt x="114165" y="198827"/>
                      <a:pt x="110058" y="201141"/>
                    </a:cubicBezTo>
                    <a:cubicBezTo>
                      <a:pt x="108727" y="201893"/>
                      <a:pt x="107281" y="202240"/>
                      <a:pt x="105864" y="202240"/>
                    </a:cubicBezTo>
                    <a:close/>
                    <a:moveTo>
                      <a:pt x="17123" y="8562"/>
                    </a:moveTo>
                    <a:lnTo>
                      <a:pt x="17297" y="8562"/>
                    </a:lnTo>
                    <a:lnTo>
                      <a:pt x="17123" y="856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9" name="Google Shape;2049;p19"/>
              <p:cNvSpPr/>
              <p:nvPr/>
            </p:nvSpPr>
            <p:spPr>
              <a:xfrm>
                <a:off x="8136972" y="4222016"/>
                <a:ext cx="106126" cy="224118"/>
              </a:xfrm>
              <a:custGeom>
                <a:avLst/>
                <a:gdLst/>
                <a:ahLst/>
                <a:cxnLst/>
                <a:rect l="l" t="t" r="r" b="b"/>
                <a:pathLst>
                  <a:path w="225800" h="476847" extrusionOk="0">
                    <a:moveTo>
                      <a:pt x="217217" y="476818"/>
                    </a:moveTo>
                    <a:cubicBezTo>
                      <a:pt x="213977" y="476818"/>
                      <a:pt x="210853" y="474938"/>
                      <a:pt x="209436" y="471814"/>
                    </a:cubicBezTo>
                    <a:lnTo>
                      <a:pt x="775" y="12088"/>
                    </a:lnTo>
                    <a:cubicBezTo>
                      <a:pt x="-1192" y="7778"/>
                      <a:pt x="717" y="2716"/>
                      <a:pt x="5027" y="750"/>
                    </a:cubicBezTo>
                    <a:cubicBezTo>
                      <a:pt x="9365" y="-1159"/>
                      <a:pt x="14427" y="692"/>
                      <a:pt x="16365" y="5002"/>
                    </a:cubicBezTo>
                    <a:lnTo>
                      <a:pt x="225026" y="464728"/>
                    </a:lnTo>
                    <a:cubicBezTo>
                      <a:pt x="226993" y="469038"/>
                      <a:pt x="225084" y="474099"/>
                      <a:pt x="220774" y="476066"/>
                    </a:cubicBezTo>
                    <a:cubicBezTo>
                      <a:pt x="219618" y="476587"/>
                      <a:pt x="218432" y="476847"/>
                      <a:pt x="217217" y="4768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0" name="Google Shape;2050;p19"/>
              <p:cNvSpPr/>
              <p:nvPr/>
            </p:nvSpPr>
            <p:spPr>
              <a:xfrm>
                <a:off x="7882173" y="4181029"/>
                <a:ext cx="98634" cy="221627"/>
              </a:xfrm>
              <a:custGeom>
                <a:avLst/>
                <a:gdLst/>
                <a:ahLst/>
                <a:cxnLst/>
                <a:rect l="l" t="t" r="r" b="b"/>
                <a:pathLst>
                  <a:path w="209859" h="471547" extrusionOk="0">
                    <a:moveTo>
                      <a:pt x="201277" y="471519"/>
                    </a:moveTo>
                    <a:cubicBezTo>
                      <a:pt x="197951" y="471519"/>
                      <a:pt x="194769" y="469552"/>
                      <a:pt x="193410" y="466312"/>
                    </a:cubicBezTo>
                    <a:lnTo>
                      <a:pt x="686" y="11908"/>
                    </a:lnTo>
                    <a:cubicBezTo>
                      <a:pt x="-1165" y="7570"/>
                      <a:pt x="859" y="2537"/>
                      <a:pt x="5227" y="686"/>
                    </a:cubicBezTo>
                    <a:cubicBezTo>
                      <a:pt x="9565" y="-1166"/>
                      <a:pt x="14598" y="859"/>
                      <a:pt x="16449" y="5227"/>
                    </a:cubicBezTo>
                    <a:lnTo>
                      <a:pt x="209173" y="459631"/>
                    </a:lnTo>
                    <a:cubicBezTo>
                      <a:pt x="211025" y="463969"/>
                      <a:pt x="209000" y="469002"/>
                      <a:pt x="204632" y="470853"/>
                    </a:cubicBezTo>
                    <a:cubicBezTo>
                      <a:pt x="203533" y="471316"/>
                      <a:pt x="202405" y="471548"/>
                      <a:pt x="201277" y="4715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1" name="Google Shape;2051;p19"/>
              <p:cNvSpPr/>
              <p:nvPr/>
            </p:nvSpPr>
            <p:spPr>
              <a:xfrm>
                <a:off x="8272551" y="4171610"/>
                <a:ext cx="158041" cy="90138"/>
              </a:xfrm>
              <a:custGeom>
                <a:avLst/>
                <a:gdLst/>
                <a:ahLst/>
                <a:cxnLst/>
                <a:rect l="l" t="t" r="r" b="b"/>
                <a:pathLst>
                  <a:path w="336257" h="191782" extrusionOk="0">
                    <a:moveTo>
                      <a:pt x="8552" y="191782"/>
                    </a:moveTo>
                    <a:cubicBezTo>
                      <a:pt x="5515" y="191782"/>
                      <a:pt x="2594" y="190191"/>
                      <a:pt x="1061" y="187328"/>
                    </a:cubicBezTo>
                    <a:cubicBezTo>
                      <a:pt x="-1224" y="183191"/>
                      <a:pt x="309" y="177985"/>
                      <a:pt x="4445" y="175700"/>
                    </a:cubicBezTo>
                    <a:lnTo>
                      <a:pt x="323569" y="1054"/>
                    </a:lnTo>
                    <a:cubicBezTo>
                      <a:pt x="327676" y="-1202"/>
                      <a:pt x="332911" y="273"/>
                      <a:pt x="335197" y="4438"/>
                    </a:cubicBezTo>
                    <a:cubicBezTo>
                      <a:pt x="337482" y="8574"/>
                      <a:pt x="335949" y="13781"/>
                      <a:pt x="331812" y="16066"/>
                    </a:cubicBezTo>
                    <a:lnTo>
                      <a:pt x="12688" y="190712"/>
                    </a:lnTo>
                    <a:cubicBezTo>
                      <a:pt x="11387" y="191435"/>
                      <a:pt x="9969" y="191753"/>
                      <a:pt x="8581" y="1917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2" name="Google Shape;2052;p19"/>
              <p:cNvSpPr/>
              <p:nvPr/>
            </p:nvSpPr>
            <p:spPr>
              <a:xfrm>
                <a:off x="7364461" y="2899064"/>
                <a:ext cx="601560" cy="1138464"/>
              </a:xfrm>
              <a:custGeom>
                <a:avLst/>
                <a:gdLst/>
                <a:ahLst/>
                <a:cxnLst/>
                <a:rect l="l" t="t" r="r" b="b"/>
                <a:pathLst>
                  <a:path w="1279915" h="2422264" extrusionOk="0">
                    <a:moveTo>
                      <a:pt x="376176" y="2373245"/>
                    </a:moveTo>
                    <a:cubicBezTo>
                      <a:pt x="390175" y="2364481"/>
                      <a:pt x="404638" y="2354474"/>
                      <a:pt x="419649" y="2343164"/>
                    </a:cubicBezTo>
                    <a:cubicBezTo>
                      <a:pt x="650583" y="2168981"/>
                      <a:pt x="823204" y="1922978"/>
                      <a:pt x="942228" y="1681950"/>
                    </a:cubicBezTo>
                    <a:cubicBezTo>
                      <a:pt x="1119680" y="1322592"/>
                      <a:pt x="1297595" y="920686"/>
                      <a:pt x="1278505" y="560778"/>
                    </a:cubicBezTo>
                    <a:cubicBezTo>
                      <a:pt x="1261005" y="230663"/>
                      <a:pt x="975405" y="-160281"/>
                      <a:pt x="534740" y="68396"/>
                    </a:cubicBezTo>
                    <a:cubicBezTo>
                      <a:pt x="137664" y="274454"/>
                      <a:pt x="63791" y="939082"/>
                      <a:pt x="29776" y="1246636"/>
                    </a:cubicBezTo>
                    <a:cubicBezTo>
                      <a:pt x="5103" y="1469702"/>
                      <a:pt x="-110971" y="2678254"/>
                      <a:pt x="376176" y="23732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3" name="Google Shape;2053;p19"/>
              <p:cNvSpPr/>
              <p:nvPr/>
            </p:nvSpPr>
            <p:spPr>
              <a:xfrm>
                <a:off x="7396594" y="3077332"/>
                <a:ext cx="314657" cy="1301249"/>
              </a:xfrm>
              <a:custGeom>
                <a:avLst/>
                <a:gdLst/>
                <a:ahLst/>
                <a:cxnLst/>
                <a:rect l="l" t="t" r="r" b="b"/>
                <a:pathLst>
                  <a:path w="669482" h="2768614" extrusionOk="0">
                    <a:moveTo>
                      <a:pt x="8556" y="2768615"/>
                    </a:moveTo>
                    <a:cubicBezTo>
                      <a:pt x="8238" y="2768615"/>
                      <a:pt x="7949" y="2768615"/>
                      <a:pt x="7631" y="2768557"/>
                    </a:cubicBezTo>
                    <a:cubicBezTo>
                      <a:pt x="2945" y="2768066"/>
                      <a:pt x="-468" y="2763843"/>
                      <a:pt x="52" y="2759128"/>
                    </a:cubicBezTo>
                    <a:cubicBezTo>
                      <a:pt x="88735" y="1932032"/>
                      <a:pt x="647065" y="25328"/>
                      <a:pt x="652705" y="6151"/>
                    </a:cubicBezTo>
                    <a:cubicBezTo>
                      <a:pt x="654036" y="1610"/>
                      <a:pt x="658837" y="-964"/>
                      <a:pt x="663320" y="337"/>
                    </a:cubicBezTo>
                    <a:cubicBezTo>
                      <a:pt x="667861" y="1668"/>
                      <a:pt x="670465" y="6412"/>
                      <a:pt x="669134" y="10953"/>
                    </a:cubicBezTo>
                    <a:cubicBezTo>
                      <a:pt x="663523" y="30101"/>
                      <a:pt x="105627" y="1935358"/>
                      <a:pt x="17089" y="2760950"/>
                    </a:cubicBezTo>
                    <a:cubicBezTo>
                      <a:pt x="16626" y="2765318"/>
                      <a:pt x="12924" y="2768586"/>
                      <a:pt x="8585" y="27685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4" name="Google Shape;2054;p19"/>
              <p:cNvSpPr/>
              <p:nvPr/>
            </p:nvSpPr>
            <p:spPr>
              <a:xfrm>
                <a:off x="7583712" y="3130811"/>
                <a:ext cx="77143" cy="129577"/>
              </a:xfrm>
              <a:custGeom>
                <a:avLst/>
                <a:gdLst/>
                <a:ahLst/>
                <a:cxnLst/>
                <a:rect l="l" t="t" r="r" b="b"/>
                <a:pathLst>
                  <a:path w="164135" h="275695" extrusionOk="0">
                    <a:moveTo>
                      <a:pt x="155582" y="275696"/>
                    </a:moveTo>
                    <a:cubicBezTo>
                      <a:pt x="154686" y="275696"/>
                      <a:pt x="153789" y="275551"/>
                      <a:pt x="152863" y="275262"/>
                    </a:cubicBezTo>
                    <a:cubicBezTo>
                      <a:pt x="148872" y="273931"/>
                      <a:pt x="144360" y="272427"/>
                      <a:pt x="1068" y="12714"/>
                    </a:cubicBezTo>
                    <a:cubicBezTo>
                      <a:pt x="-1217" y="8578"/>
                      <a:pt x="287" y="3371"/>
                      <a:pt x="4423" y="1086"/>
                    </a:cubicBezTo>
                    <a:cubicBezTo>
                      <a:pt x="8501" y="-1227"/>
                      <a:pt x="13766" y="276"/>
                      <a:pt x="16051" y="4442"/>
                    </a:cubicBezTo>
                    <a:cubicBezTo>
                      <a:pt x="69532" y="101368"/>
                      <a:pt x="151707" y="248420"/>
                      <a:pt x="161194" y="260655"/>
                    </a:cubicBezTo>
                    <a:cubicBezTo>
                      <a:pt x="163710" y="262853"/>
                      <a:pt x="164809" y="266440"/>
                      <a:pt x="163710" y="269824"/>
                    </a:cubicBezTo>
                    <a:cubicBezTo>
                      <a:pt x="162495" y="273411"/>
                      <a:pt x="159169" y="275667"/>
                      <a:pt x="155582" y="27566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5" name="Google Shape;2055;p19"/>
              <p:cNvSpPr/>
              <p:nvPr/>
            </p:nvSpPr>
            <p:spPr>
              <a:xfrm>
                <a:off x="7470514" y="3326257"/>
                <a:ext cx="126579" cy="163530"/>
              </a:xfrm>
              <a:custGeom>
                <a:avLst/>
                <a:gdLst/>
                <a:ahLst/>
                <a:cxnLst/>
                <a:rect l="l" t="t" r="r" b="b"/>
                <a:pathLst>
                  <a:path w="269318" h="347937" extrusionOk="0">
                    <a:moveTo>
                      <a:pt x="260770" y="347937"/>
                    </a:moveTo>
                    <a:cubicBezTo>
                      <a:pt x="258196" y="347937"/>
                      <a:pt x="255651" y="346780"/>
                      <a:pt x="253973" y="344553"/>
                    </a:cubicBezTo>
                    <a:lnTo>
                      <a:pt x="1751" y="13743"/>
                    </a:lnTo>
                    <a:cubicBezTo>
                      <a:pt x="-1112" y="10012"/>
                      <a:pt x="-389" y="4604"/>
                      <a:pt x="3371" y="1769"/>
                    </a:cubicBezTo>
                    <a:cubicBezTo>
                      <a:pt x="7073" y="-1095"/>
                      <a:pt x="12453" y="-430"/>
                      <a:pt x="15346" y="3389"/>
                    </a:cubicBezTo>
                    <a:lnTo>
                      <a:pt x="267568" y="334198"/>
                    </a:lnTo>
                    <a:cubicBezTo>
                      <a:pt x="270431" y="337930"/>
                      <a:pt x="269708" y="343338"/>
                      <a:pt x="265948" y="346173"/>
                    </a:cubicBezTo>
                    <a:cubicBezTo>
                      <a:pt x="264415" y="347359"/>
                      <a:pt x="262593" y="347937"/>
                      <a:pt x="260770" y="3479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6" name="Google Shape;2056;p19"/>
              <p:cNvSpPr/>
              <p:nvPr/>
            </p:nvSpPr>
            <p:spPr>
              <a:xfrm>
                <a:off x="7417845" y="3591074"/>
                <a:ext cx="113861" cy="157622"/>
              </a:xfrm>
              <a:custGeom>
                <a:avLst/>
                <a:gdLst/>
                <a:ahLst/>
                <a:cxnLst/>
                <a:rect l="l" t="t" r="r" b="b"/>
                <a:pathLst>
                  <a:path w="242257" h="335365" extrusionOk="0">
                    <a:moveTo>
                      <a:pt x="233688" y="335366"/>
                    </a:moveTo>
                    <a:cubicBezTo>
                      <a:pt x="231027" y="335366"/>
                      <a:pt x="228366" y="334122"/>
                      <a:pt x="226689" y="331750"/>
                    </a:cubicBezTo>
                    <a:lnTo>
                      <a:pt x="1569" y="13523"/>
                    </a:lnTo>
                    <a:cubicBezTo>
                      <a:pt x="-1150" y="9647"/>
                      <a:pt x="-253" y="4325"/>
                      <a:pt x="3623" y="1577"/>
                    </a:cubicBezTo>
                    <a:cubicBezTo>
                      <a:pt x="7470" y="-1142"/>
                      <a:pt x="12821" y="-274"/>
                      <a:pt x="15569" y="3631"/>
                    </a:cubicBezTo>
                    <a:lnTo>
                      <a:pt x="240688" y="321858"/>
                    </a:lnTo>
                    <a:cubicBezTo>
                      <a:pt x="243407" y="325734"/>
                      <a:pt x="242510" y="331056"/>
                      <a:pt x="238634" y="333804"/>
                    </a:cubicBezTo>
                    <a:cubicBezTo>
                      <a:pt x="237130" y="334874"/>
                      <a:pt x="235395" y="335366"/>
                      <a:pt x="233688" y="3353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7" name="Google Shape;2057;p19"/>
              <p:cNvSpPr/>
              <p:nvPr/>
            </p:nvSpPr>
            <p:spPr>
              <a:xfrm>
                <a:off x="7624586" y="3246522"/>
                <a:ext cx="190646" cy="123932"/>
              </a:xfrm>
              <a:custGeom>
                <a:avLst/>
                <a:gdLst/>
                <a:ahLst/>
                <a:cxnLst/>
                <a:rect l="l" t="t" r="r" b="b"/>
                <a:pathLst>
                  <a:path w="405630" h="263686" extrusionOk="0">
                    <a:moveTo>
                      <a:pt x="8573" y="263687"/>
                    </a:moveTo>
                    <a:cubicBezTo>
                      <a:pt x="5738" y="263687"/>
                      <a:pt x="2961" y="262269"/>
                      <a:pt x="1342" y="259695"/>
                    </a:cubicBezTo>
                    <a:cubicBezTo>
                      <a:pt x="-1204" y="255703"/>
                      <a:pt x="-18" y="250410"/>
                      <a:pt x="3974" y="247894"/>
                    </a:cubicBezTo>
                    <a:lnTo>
                      <a:pt x="392488" y="1342"/>
                    </a:lnTo>
                    <a:cubicBezTo>
                      <a:pt x="396450" y="-1204"/>
                      <a:pt x="401772" y="-18"/>
                      <a:pt x="404289" y="3974"/>
                    </a:cubicBezTo>
                    <a:cubicBezTo>
                      <a:pt x="406834" y="7965"/>
                      <a:pt x="405648" y="13258"/>
                      <a:pt x="401657" y="15775"/>
                    </a:cubicBezTo>
                    <a:lnTo>
                      <a:pt x="13143" y="262327"/>
                    </a:lnTo>
                    <a:cubicBezTo>
                      <a:pt x="11726" y="263224"/>
                      <a:pt x="10135" y="263658"/>
                      <a:pt x="8573" y="2636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58" name="Google Shape;2058;p19"/>
            <p:cNvGrpSpPr/>
            <p:nvPr/>
          </p:nvGrpSpPr>
          <p:grpSpPr>
            <a:xfrm rot="-1582474">
              <a:off x="-195631" y="306232"/>
              <a:ext cx="773105" cy="822864"/>
              <a:chOff x="1968758" y="830460"/>
              <a:chExt cx="2298812" cy="2446767"/>
            </a:xfrm>
          </p:grpSpPr>
          <p:sp>
            <p:nvSpPr>
              <p:cNvPr id="2059" name="Google Shape;2059;p19"/>
              <p:cNvSpPr/>
              <p:nvPr/>
            </p:nvSpPr>
            <p:spPr>
              <a:xfrm rot="-1747443">
                <a:off x="2561744" y="1964455"/>
                <a:ext cx="1561073" cy="982072"/>
              </a:xfrm>
              <a:custGeom>
                <a:avLst/>
                <a:gdLst/>
                <a:ahLst/>
                <a:cxnLst/>
                <a:rect l="l" t="t" r="r" b="b"/>
                <a:pathLst>
                  <a:path w="3896296" h="2451163" extrusionOk="0">
                    <a:moveTo>
                      <a:pt x="0" y="0"/>
                    </a:moveTo>
                    <a:lnTo>
                      <a:pt x="3896296" y="0"/>
                    </a:lnTo>
                    <a:lnTo>
                      <a:pt x="3896296" y="2451164"/>
                    </a:lnTo>
                    <a:lnTo>
                      <a:pt x="0" y="24511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0" name="Google Shape;2060;p19"/>
              <p:cNvSpPr/>
              <p:nvPr/>
            </p:nvSpPr>
            <p:spPr>
              <a:xfrm rot="-1747443">
                <a:off x="2118971" y="1150394"/>
                <a:ext cx="1561073" cy="982072"/>
              </a:xfrm>
              <a:custGeom>
                <a:avLst/>
                <a:gdLst/>
                <a:ahLst/>
                <a:cxnLst/>
                <a:rect l="l" t="t" r="r" b="b"/>
                <a:pathLst>
                  <a:path w="3896296" h="2451163" extrusionOk="0">
                    <a:moveTo>
                      <a:pt x="0" y="0"/>
                    </a:moveTo>
                    <a:lnTo>
                      <a:pt x="3896297" y="0"/>
                    </a:lnTo>
                    <a:lnTo>
                      <a:pt x="3896297" y="2451164"/>
                    </a:lnTo>
                    <a:lnTo>
                      <a:pt x="0" y="24511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1" name="Google Shape;2061;p19"/>
              <p:cNvSpPr/>
              <p:nvPr/>
            </p:nvSpPr>
            <p:spPr>
              <a:xfrm rot="-1718335">
                <a:off x="2425956" y="1475256"/>
                <a:ext cx="22648" cy="1913601"/>
              </a:xfrm>
              <a:custGeom>
                <a:avLst/>
                <a:gdLst/>
                <a:ahLst/>
                <a:cxnLst/>
                <a:rect l="l" t="t" r="r" b="b"/>
                <a:pathLst>
                  <a:path w="56388" h="4764501" extrusionOk="0">
                    <a:moveTo>
                      <a:pt x="0" y="0"/>
                    </a:moveTo>
                    <a:lnTo>
                      <a:pt x="56388" y="0"/>
                    </a:lnTo>
                    <a:lnTo>
                      <a:pt x="56388" y="4764502"/>
                    </a:lnTo>
                    <a:lnTo>
                      <a:pt x="0" y="47645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2" name="Google Shape;2062;p19"/>
              <p:cNvSpPr/>
              <p:nvPr/>
            </p:nvSpPr>
            <p:spPr>
              <a:xfrm>
                <a:off x="2421208" y="1620381"/>
                <a:ext cx="1423302" cy="908913"/>
              </a:xfrm>
              <a:custGeom>
                <a:avLst/>
                <a:gdLst/>
                <a:ahLst/>
                <a:cxnLst/>
                <a:rect l="l" t="t" r="r" b="b"/>
                <a:pathLst>
                  <a:path w="3558254" h="2272283" extrusionOk="0">
                    <a:moveTo>
                      <a:pt x="0" y="1905952"/>
                    </a:moveTo>
                    <a:cubicBezTo>
                      <a:pt x="1131475" y="1270635"/>
                      <a:pt x="2262950" y="635318"/>
                      <a:pt x="3394424" y="0"/>
                    </a:cubicBezTo>
                    <a:cubicBezTo>
                      <a:pt x="3423857" y="43339"/>
                      <a:pt x="3454908" y="94393"/>
                      <a:pt x="3484245" y="153257"/>
                    </a:cubicBezTo>
                    <a:cubicBezTo>
                      <a:pt x="3516725" y="218218"/>
                      <a:pt x="3540538" y="279083"/>
                      <a:pt x="3558254" y="332899"/>
                    </a:cubicBezTo>
                    <a:cubicBezTo>
                      <a:pt x="2437924" y="979360"/>
                      <a:pt x="1317593" y="1625822"/>
                      <a:pt x="197263" y="2272284"/>
                    </a:cubicBezTo>
                    <a:cubicBezTo>
                      <a:pt x="131540" y="2150174"/>
                      <a:pt x="65723" y="2028063"/>
                      <a:pt x="0" y="190585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3" name="Google Shape;2063;p19"/>
              <p:cNvSpPr/>
              <p:nvPr/>
            </p:nvSpPr>
            <p:spPr>
              <a:xfrm>
                <a:off x="3338400" y="830460"/>
                <a:ext cx="448306" cy="803292"/>
              </a:xfrm>
              <a:custGeom>
                <a:avLst/>
                <a:gdLst/>
                <a:ahLst/>
                <a:cxnLst/>
                <a:rect l="l" t="t" r="r" b="b"/>
                <a:pathLst>
                  <a:path w="1120764" h="2008230" extrusionOk="0">
                    <a:moveTo>
                      <a:pt x="1106689" y="2008230"/>
                    </a:moveTo>
                    <a:cubicBezTo>
                      <a:pt x="1101736" y="2008230"/>
                      <a:pt x="1096878" y="2005658"/>
                      <a:pt x="1094402" y="2000896"/>
                    </a:cubicBezTo>
                    <a:lnTo>
                      <a:pt x="1789" y="20934"/>
                    </a:lnTo>
                    <a:cubicBezTo>
                      <a:pt x="-2021" y="14171"/>
                      <a:pt x="455" y="5504"/>
                      <a:pt x="7313" y="1789"/>
                    </a:cubicBezTo>
                    <a:cubicBezTo>
                      <a:pt x="14076" y="-2021"/>
                      <a:pt x="22648" y="455"/>
                      <a:pt x="26459" y="7313"/>
                    </a:cubicBezTo>
                    <a:lnTo>
                      <a:pt x="1118976" y="1987370"/>
                    </a:lnTo>
                    <a:cubicBezTo>
                      <a:pt x="1122786" y="1994133"/>
                      <a:pt x="1120310" y="2002801"/>
                      <a:pt x="1113452" y="2006516"/>
                    </a:cubicBezTo>
                    <a:cubicBezTo>
                      <a:pt x="1111261" y="2007754"/>
                      <a:pt x="1108975" y="2008230"/>
                      <a:pt x="1106689" y="20082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4" name="Google Shape;2064;p19"/>
              <p:cNvSpPr/>
              <p:nvPr/>
            </p:nvSpPr>
            <p:spPr>
              <a:xfrm>
                <a:off x="3840993" y="1748050"/>
                <a:ext cx="426578" cy="765624"/>
              </a:xfrm>
              <a:custGeom>
                <a:avLst/>
                <a:gdLst/>
                <a:ahLst/>
                <a:cxnLst/>
                <a:rect l="l" t="t" r="r" b="b"/>
                <a:pathLst>
                  <a:path w="1066444" h="1914061" extrusionOk="0">
                    <a:moveTo>
                      <a:pt x="1052430" y="1914061"/>
                    </a:moveTo>
                    <a:cubicBezTo>
                      <a:pt x="1047477" y="1914061"/>
                      <a:pt x="1042619" y="1911394"/>
                      <a:pt x="1040047" y="1906727"/>
                    </a:cubicBezTo>
                    <a:lnTo>
                      <a:pt x="1727" y="20872"/>
                    </a:lnTo>
                    <a:cubicBezTo>
                      <a:pt x="-1988" y="14014"/>
                      <a:pt x="489" y="5442"/>
                      <a:pt x="7251" y="1727"/>
                    </a:cubicBezTo>
                    <a:cubicBezTo>
                      <a:pt x="14014" y="-1988"/>
                      <a:pt x="22587" y="489"/>
                      <a:pt x="26397" y="7252"/>
                    </a:cubicBezTo>
                    <a:lnTo>
                      <a:pt x="1064717" y="1893106"/>
                    </a:lnTo>
                    <a:cubicBezTo>
                      <a:pt x="1068432" y="1899964"/>
                      <a:pt x="1065955" y="1908537"/>
                      <a:pt x="1059193" y="1912251"/>
                    </a:cubicBezTo>
                    <a:cubicBezTo>
                      <a:pt x="1057002" y="1913394"/>
                      <a:pt x="1054716" y="1913966"/>
                      <a:pt x="1052430" y="19139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5" name="Google Shape;2065;p19"/>
              <p:cNvSpPr/>
              <p:nvPr/>
            </p:nvSpPr>
            <p:spPr>
              <a:xfrm>
                <a:off x="3418550" y="1744076"/>
                <a:ext cx="245197" cy="201102"/>
              </a:xfrm>
              <a:custGeom>
                <a:avLst/>
                <a:gdLst/>
                <a:ahLst/>
                <a:cxnLst/>
                <a:rect l="l" t="t" r="r" b="b"/>
                <a:pathLst>
                  <a:path w="612992" h="502755" extrusionOk="0">
                    <a:moveTo>
                      <a:pt x="122135" y="502660"/>
                    </a:moveTo>
                    <a:cubicBezTo>
                      <a:pt x="119753" y="502660"/>
                      <a:pt x="117277" y="501993"/>
                      <a:pt x="115086" y="500755"/>
                    </a:cubicBezTo>
                    <a:cubicBezTo>
                      <a:pt x="110705" y="498183"/>
                      <a:pt x="108038" y="493611"/>
                      <a:pt x="108038" y="488563"/>
                    </a:cubicBezTo>
                    <a:cubicBezTo>
                      <a:pt x="108038" y="446177"/>
                      <a:pt x="32028" y="334448"/>
                      <a:pt x="2786" y="294920"/>
                    </a:cubicBezTo>
                    <a:cubicBezTo>
                      <a:pt x="405" y="291681"/>
                      <a:pt x="-547" y="287586"/>
                      <a:pt x="310" y="283680"/>
                    </a:cubicBezTo>
                    <a:cubicBezTo>
                      <a:pt x="1072" y="279775"/>
                      <a:pt x="3548" y="276346"/>
                      <a:pt x="6977" y="274346"/>
                    </a:cubicBezTo>
                    <a:lnTo>
                      <a:pt x="471988" y="1931"/>
                    </a:lnTo>
                    <a:cubicBezTo>
                      <a:pt x="476941" y="-927"/>
                      <a:pt x="483227" y="-641"/>
                      <a:pt x="487800" y="2979"/>
                    </a:cubicBezTo>
                    <a:cubicBezTo>
                      <a:pt x="524090" y="31173"/>
                      <a:pt x="553808" y="65844"/>
                      <a:pt x="576001" y="105944"/>
                    </a:cubicBezTo>
                    <a:cubicBezTo>
                      <a:pt x="593813" y="138043"/>
                      <a:pt x="606195" y="172714"/>
                      <a:pt x="612767" y="208909"/>
                    </a:cubicBezTo>
                    <a:cubicBezTo>
                      <a:pt x="613815" y="214814"/>
                      <a:pt x="611148" y="220625"/>
                      <a:pt x="606005" y="223673"/>
                    </a:cubicBezTo>
                    <a:lnTo>
                      <a:pt x="129278" y="500850"/>
                    </a:lnTo>
                    <a:cubicBezTo>
                      <a:pt x="127088" y="502089"/>
                      <a:pt x="124611" y="502755"/>
                      <a:pt x="122230" y="502755"/>
                    </a:cubicBezTo>
                    <a:close/>
                    <a:moveTo>
                      <a:pt x="34695" y="290824"/>
                    </a:moveTo>
                    <a:cubicBezTo>
                      <a:pt x="58793" y="324447"/>
                      <a:pt x="117944" y="410553"/>
                      <a:pt x="132803" y="466084"/>
                    </a:cubicBezTo>
                    <a:lnTo>
                      <a:pt x="583145" y="204337"/>
                    </a:lnTo>
                    <a:cubicBezTo>
                      <a:pt x="576763" y="174619"/>
                      <a:pt x="566095" y="146234"/>
                      <a:pt x="551331" y="119660"/>
                    </a:cubicBezTo>
                    <a:cubicBezTo>
                      <a:pt x="532758" y="86227"/>
                      <a:pt x="507516" y="55842"/>
                      <a:pt x="477893" y="31268"/>
                    </a:cubicBezTo>
                    <a:lnTo>
                      <a:pt x="34695" y="29091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6" name="Google Shape;2066;p19"/>
              <p:cNvSpPr/>
              <p:nvPr/>
            </p:nvSpPr>
            <p:spPr>
              <a:xfrm>
                <a:off x="2526930" y="2244157"/>
                <a:ext cx="246938" cy="199204"/>
              </a:xfrm>
              <a:custGeom>
                <a:avLst/>
                <a:gdLst/>
                <a:ahLst/>
                <a:cxnLst/>
                <a:rect l="l" t="t" r="r" b="b"/>
                <a:pathLst>
                  <a:path w="617345" h="498010" extrusionOk="0">
                    <a:moveTo>
                      <a:pt x="125570" y="498010"/>
                    </a:moveTo>
                    <a:cubicBezTo>
                      <a:pt x="122331" y="498010"/>
                      <a:pt x="119092" y="496867"/>
                      <a:pt x="116521" y="494677"/>
                    </a:cubicBezTo>
                    <a:cubicBezTo>
                      <a:pt x="88327" y="470864"/>
                      <a:pt x="64514" y="442956"/>
                      <a:pt x="45464" y="411523"/>
                    </a:cubicBezTo>
                    <a:cubicBezTo>
                      <a:pt x="21842" y="372471"/>
                      <a:pt x="6602" y="329418"/>
                      <a:pt x="125" y="283793"/>
                    </a:cubicBezTo>
                    <a:cubicBezTo>
                      <a:pt x="-637" y="278078"/>
                      <a:pt x="2125" y="272458"/>
                      <a:pt x="7079" y="269601"/>
                    </a:cubicBezTo>
                    <a:lnTo>
                      <a:pt x="474851" y="1853"/>
                    </a:lnTo>
                    <a:cubicBezTo>
                      <a:pt x="478280" y="-147"/>
                      <a:pt x="482471" y="-528"/>
                      <a:pt x="486281" y="710"/>
                    </a:cubicBezTo>
                    <a:cubicBezTo>
                      <a:pt x="490091" y="1948"/>
                      <a:pt x="493139" y="4806"/>
                      <a:pt x="494759" y="8425"/>
                    </a:cubicBezTo>
                    <a:cubicBezTo>
                      <a:pt x="514475" y="53478"/>
                      <a:pt x="573530" y="175018"/>
                      <a:pt x="610297" y="196068"/>
                    </a:cubicBezTo>
                    <a:cubicBezTo>
                      <a:pt x="614678" y="198544"/>
                      <a:pt x="617345" y="203211"/>
                      <a:pt x="617345" y="208260"/>
                    </a:cubicBezTo>
                    <a:cubicBezTo>
                      <a:pt x="617345" y="213308"/>
                      <a:pt x="614678" y="217975"/>
                      <a:pt x="610297" y="220452"/>
                    </a:cubicBezTo>
                    <a:lnTo>
                      <a:pt x="132618" y="496010"/>
                    </a:lnTo>
                    <a:cubicBezTo>
                      <a:pt x="130427" y="497248"/>
                      <a:pt x="127951" y="497915"/>
                      <a:pt x="125570" y="497915"/>
                    </a:cubicBezTo>
                    <a:close/>
                    <a:moveTo>
                      <a:pt x="29462" y="289222"/>
                    </a:moveTo>
                    <a:cubicBezTo>
                      <a:pt x="36035" y="327608"/>
                      <a:pt x="49560" y="363803"/>
                      <a:pt x="69563" y="396950"/>
                    </a:cubicBezTo>
                    <a:cubicBezTo>
                      <a:pt x="85279" y="422858"/>
                      <a:pt x="104615" y="446290"/>
                      <a:pt x="127189" y="466673"/>
                    </a:cubicBezTo>
                    <a:lnTo>
                      <a:pt x="578388" y="206355"/>
                    </a:lnTo>
                    <a:cubicBezTo>
                      <a:pt x="537716" y="165778"/>
                      <a:pt x="492377" y="71671"/>
                      <a:pt x="475232" y="34048"/>
                    </a:cubicBezTo>
                    <a:lnTo>
                      <a:pt x="29367" y="28922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7" name="Google Shape;2067;p19"/>
              <p:cNvSpPr/>
              <p:nvPr/>
            </p:nvSpPr>
            <p:spPr>
              <a:xfrm>
                <a:off x="2759926" y="1878628"/>
                <a:ext cx="667979" cy="426186"/>
              </a:xfrm>
              <a:custGeom>
                <a:avLst/>
                <a:gdLst/>
                <a:ahLst/>
                <a:cxnLst/>
                <a:rect l="l" t="t" r="r" b="b"/>
                <a:pathLst>
                  <a:path w="1669947" h="1065466" extrusionOk="0">
                    <a:moveTo>
                      <a:pt x="131642" y="1065466"/>
                    </a:moveTo>
                    <a:cubicBezTo>
                      <a:pt x="120593" y="1065466"/>
                      <a:pt x="116117" y="1052988"/>
                      <a:pt x="108592" y="1032414"/>
                    </a:cubicBezTo>
                    <a:cubicBezTo>
                      <a:pt x="100781" y="1010793"/>
                      <a:pt x="88970" y="978217"/>
                      <a:pt x="70206" y="946880"/>
                    </a:cubicBezTo>
                    <a:cubicBezTo>
                      <a:pt x="69349" y="945642"/>
                      <a:pt x="60110" y="932116"/>
                      <a:pt x="3150" y="861441"/>
                    </a:cubicBezTo>
                    <a:cubicBezTo>
                      <a:pt x="483" y="858202"/>
                      <a:pt x="-565" y="853916"/>
                      <a:pt x="293" y="849820"/>
                    </a:cubicBezTo>
                    <a:cubicBezTo>
                      <a:pt x="1055" y="845724"/>
                      <a:pt x="3722" y="842200"/>
                      <a:pt x="7341" y="840200"/>
                    </a:cubicBezTo>
                    <a:lnTo>
                      <a:pt x="1536294" y="1714"/>
                    </a:lnTo>
                    <a:cubicBezTo>
                      <a:pt x="1540009" y="-286"/>
                      <a:pt x="1544486" y="-572"/>
                      <a:pt x="1548391" y="1047"/>
                    </a:cubicBezTo>
                    <a:cubicBezTo>
                      <a:pt x="1552296" y="2667"/>
                      <a:pt x="1555344" y="5905"/>
                      <a:pt x="1556582" y="10001"/>
                    </a:cubicBezTo>
                    <a:cubicBezTo>
                      <a:pt x="1566393" y="42195"/>
                      <a:pt x="1580109" y="73152"/>
                      <a:pt x="1597445" y="101917"/>
                    </a:cubicBezTo>
                    <a:cubicBezTo>
                      <a:pt x="1616209" y="133159"/>
                      <a:pt x="1639164" y="161829"/>
                      <a:pt x="1665548" y="187071"/>
                    </a:cubicBezTo>
                    <a:cubicBezTo>
                      <a:pt x="1668787" y="190119"/>
                      <a:pt x="1670406" y="194595"/>
                      <a:pt x="1669835" y="199072"/>
                    </a:cubicBezTo>
                    <a:cubicBezTo>
                      <a:pt x="1669263" y="203549"/>
                      <a:pt x="1666596" y="207454"/>
                      <a:pt x="1662691" y="209550"/>
                    </a:cubicBezTo>
                    <a:cubicBezTo>
                      <a:pt x="450825" y="879538"/>
                      <a:pt x="166599" y="1042130"/>
                      <a:pt x="144596" y="1059084"/>
                    </a:cubicBezTo>
                    <a:cubicBezTo>
                      <a:pt x="142501" y="1061751"/>
                      <a:pt x="139548" y="1063942"/>
                      <a:pt x="136691" y="1064704"/>
                    </a:cubicBezTo>
                    <a:cubicBezTo>
                      <a:pt x="134881" y="1065180"/>
                      <a:pt x="133166" y="1065466"/>
                      <a:pt x="131642" y="1065466"/>
                    </a:cubicBezTo>
                    <a:close/>
                    <a:moveTo>
                      <a:pt x="94304" y="932306"/>
                    </a:moveTo>
                    <a:cubicBezTo>
                      <a:pt x="114593" y="966025"/>
                      <a:pt x="126880" y="1000220"/>
                      <a:pt x="135167" y="1022889"/>
                    </a:cubicBezTo>
                    <a:cubicBezTo>
                      <a:pt x="136119" y="1025652"/>
                      <a:pt x="137167" y="1028509"/>
                      <a:pt x="138119" y="1031176"/>
                    </a:cubicBezTo>
                    <a:cubicBezTo>
                      <a:pt x="196793" y="992505"/>
                      <a:pt x="456064" y="844581"/>
                      <a:pt x="1632592" y="194119"/>
                    </a:cubicBezTo>
                    <a:cubicBezTo>
                      <a:pt x="1610018" y="170592"/>
                      <a:pt x="1590111" y="144589"/>
                      <a:pt x="1573251" y="116586"/>
                    </a:cubicBezTo>
                    <a:cubicBezTo>
                      <a:pt x="1557726" y="90678"/>
                      <a:pt x="1544867" y="63246"/>
                      <a:pt x="1534961" y="34766"/>
                    </a:cubicBezTo>
                    <a:lnTo>
                      <a:pt x="35630" y="856964"/>
                    </a:lnTo>
                    <a:cubicBezTo>
                      <a:pt x="76016" y="907065"/>
                      <a:pt x="89542" y="924782"/>
                      <a:pt x="94019" y="932497"/>
                    </a:cubicBezTo>
                    <a:lnTo>
                      <a:pt x="94304" y="9323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8" name="Google Shape;2068;p19"/>
              <p:cNvSpPr/>
              <p:nvPr/>
            </p:nvSpPr>
            <p:spPr>
              <a:xfrm>
                <a:off x="3159804" y="1930816"/>
                <a:ext cx="193990" cy="115112"/>
              </a:xfrm>
              <a:custGeom>
                <a:avLst/>
                <a:gdLst/>
                <a:ahLst/>
                <a:cxnLst/>
                <a:rect l="l" t="t" r="r" b="b"/>
                <a:pathLst>
                  <a:path w="484975" h="287779" extrusionOk="0">
                    <a:moveTo>
                      <a:pt x="14126" y="287779"/>
                    </a:moveTo>
                    <a:cubicBezTo>
                      <a:pt x="9268" y="287779"/>
                      <a:pt x="4506" y="285207"/>
                      <a:pt x="1839" y="280635"/>
                    </a:cubicBezTo>
                    <a:cubicBezTo>
                      <a:pt x="-1971" y="273873"/>
                      <a:pt x="315" y="265300"/>
                      <a:pt x="7078" y="261395"/>
                    </a:cubicBezTo>
                    <a:lnTo>
                      <a:pt x="463897" y="1839"/>
                    </a:lnTo>
                    <a:cubicBezTo>
                      <a:pt x="470659" y="-1971"/>
                      <a:pt x="479232" y="315"/>
                      <a:pt x="483137" y="7077"/>
                    </a:cubicBezTo>
                    <a:cubicBezTo>
                      <a:pt x="486947" y="13840"/>
                      <a:pt x="484661" y="22413"/>
                      <a:pt x="477898" y="26318"/>
                    </a:cubicBezTo>
                    <a:lnTo>
                      <a:pt x="21079" y="285874"/>
                    </a:lnTo>
                    <a:cubicBezTo>
                      <a:pt x="18889" y="287112"/>
                      <a:pt x="16507" y="287684"/>
                      <a:pt x="14126" y="2876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9" name="Google Shape;2069;p19"/>
              <p:cNvSpPr/>
              <p:nvPr/>
            </p:nvSpPr>
            <p:spPr>
              <a:xfrm>
                <a:off x="2826285" y="2117607"/>
                <a:ext cx="194958" cy="117919"/>
              </a:xfrm>
              <a:custGeom>
                <a:avLst/>
                <a:gdLst/>
                <a:ahLst/>
                <a:cxnLst/>
                <a:rect l="l" t="t" r="r" b="b"/>
                <a:pathLst>
                  <a:path w="487394" h="294798" extrusionOk="0">
                    <a:moveTo>
                      <a:pt x="14097" y="294799"/>
                    </a:moveTo>
                    <a:cubicBezTo>
                      <a:pt x="9239" y="294799"/>
                      <a:pt x="4477" y="292322"/>
                      <a:pt x="1905" y="287751"/>
                    </a:cubicBezTo>
                    <a:cubicBezTo>
                      <a:pt x="-2000" y="280988"/>
                      <a:pt x="286" y="272415"/>
                      <a:pt x="7049" y="268510"/>
                    </a:cubicBezTo>
                    <a:lnTo>
                      <a:pt x="466249" y="1905"/>
                    </a:lnTo>
                    <a:cubicBezTo>
                      <a:pt x="472917" y="-2000"/>
                      <a:pt x="481584" y="286"/>
                      <a:pt x="485489" y="7049"/>
                    </a:cubicBezTo>
                    <a:cubicBezTo>
                      <a:pt x="489395" y="13811"/>
                      <a:pt x="487109" y="22384"/>
                      <a:pt x="480346" y="26289"/>
                    </a:cubicBezTo>
                    <a:lnTo>
                      <a:pt x="21146" y="292894"/>
                    </a:lnTo>
                    <a:cubicBezTo>
                      <a:pt x="18955" y="294227"/>
                      <a:pt x="16478" y="294799"/>
                      <a:pt x="14097" y="2947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0" name="Google Shape;2070;p19"/>
              <p:cNvSpPr/>
              <p:nvPr/>
            </p:nvSpPr>
            <p:spPr>
              <a:xfrm>
                <a:off x="3035615" y="2083761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7" y="28956"/>
                      <a:pt x="136207" y="64579"/>
                    </a:cubicBezTo>
                    <a:cubicBezTo>
                      <a:pt x="136207" y="100203"/>
                      <a:pt x="105632" y="129159"/>
                      <a:pt x="68104" y="129159"/>
                    </a:cubicBezTo>
                    <a:close/>
                    <a:moveTo>
                      <a:pt x="68104" y="28194"/>
                    </a:moveTo>
                    <a:cubicBezTo>
                      <a:pt x="46101" y="28194"/>
                      <a:pt x="28194" y="44577"/>
                      <a:pt x="28194" y="64579"/>
                    </a:cubicBezTo>
                    <a:cubicBezTo>
                      <a:pt x="28194" y="84582"/>
                      <a:pt x="46101" y="100965"/>
                      <a:pt x="68104" y="100965"/>
                    </a:cubicBezTo>
                    <a:cubicBezTo>
                      <a:pt x="90106" y="100965"/>
                      <a:pt x="108013" y="84677"/>
                      <a:pt x="108013" y="64579"/>
                    </a:cubicBezTo>
                    <a:cubicBezTo>
                      <a:pt x="108013" y="44482"/>
                      <a:pt x="90106" y="28194"/>
                      <a:pt x="68104" y="281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1" name="Google Shape;2071;p19"/>
              <p:cNvSpPr/>
              <p:nvPr/>
            </p:nvSpPr>
            <p:spPr>
              <a:xfrm>
                <a:off x="3096323" y="2046367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7" y="28956"/>
                      <a:pt x="136207" y="64579"/>
                    </a:cubicBezTo>
                    <a:cubicBezTo>
                      <a:pt x="136207" y="100203"/>
                      <a:pt x="105632" y="129159"/>
                      <a:pt x="68104" y="129159"/>
                    </a:cubicBezTo>
                    <a:close/>
                    <a:moveTo>
                      <a:pt x="68104" y="28099"/>
                    </a:moveTo>
                    <a:cubicBezTo>
                      <a:pt x="46101" y="28099"/>
                      <a:pt x="28194" y="44387"/>
                      <a:pt x="28194" y="64484"/>
                    </a:cubicBezTo>
                    <a:cubicBezTo>
                      <a:pt x="28194" y="84582"/>
                      <a:pt x="46101" y="100870"/>
                      <a:pt x="68104" y="100870"/>
                    </a:cubicBezTo>
                    <a:cubicBezTo>
                      <a:pt x="90106" y="100870"/>
                      <a:pt x="108013" y="84582"/>
                      <a:pt x="108013" y="64484"/>
                    </a:cubicBezTo>
                    <a:cubicBezTo>
                      <a:pt x="108013" y="44387"/>
                      <a:pt x="90106" y="28099"/>
                      <a:pt x="68104" y="280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2" name="Google Shape;2072;p19"/>
              <p:cNvSpPr/>
              <p:nvPr/>
            </p:nvSpPr>
            <p:spPr>
              <a:xfrm>
                <a:off x="2616916" y="2322282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8" y="28956"/>
                      <a:pt x="136208" y="64579"/>
                    </a:cubicBezTo>
                    <a:cubicBezTo>
                      <a:pt x="136208" y="100203"/>
                      <a:pt x="105632" y="129159"/>
                      <a:pt x="68104" y="129159"/>
                    </a:cubicBezTo>
                    <a:close/>
                    <a:moveTo>
                      <a:pt x="68104" y="28099"/>
                    </a:moveTo>
                    <a:cubicBezTo>
                      <a:pt x="46101" y="28099"/>
                      <a:pt x="28194" y="44482"/>
                      <a:pt x="28194" y="64484"/>
                    </a:cubicBezTo>
                    <a:cubicBezTo>
                      <a:pt x="28194" y="84487"/>
                      <a:pt x="46101" y="100870"/>
                      <a:pt x="68104" y="100870"/>
                    </a:cubicBezTo>
                    <a:cubicBezTo>
                      <a:pt x="90107" y="100870"/>
                      <a:pt x="108014" y="84582"/>
                      <a:pt x="108014" y="64484"/>
                    </a:cubicBezTo>
                    <a:cubicBezTo>
                      <a:pt x="108014" y="44387"/>
                      <a:pt x="90107" y="28099"/>
                      <a:pt x="68104" y="280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3" name="Google Shape;2073;p19"/>
              <p:cNvSpPr/>
              <p:nvPr/>
            </p:nvSpPr>
            <p:spPr>
              <a:xfrm>
                <a:off x="3518303" y="1814677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7" y="28956"/>
                      <a:pt x="136207" y="64579"/>
                    </a:cubicBezTo>
                    <a:cubicBezTo>
                      <a:pt x="136207" y="100203"/>
                      <a:pt x="105632" y="129159"/>
                      <a:pt x="68104" y="129159"/>
                    </a:cubicBezTo>
                    <a:close/>
                    <a:moveTo>
                      <a:pt x="68104" y="28099"/>
                    </a:moveTo>
                    <a:cubicBezTo>
                      <a:pt x="46101" y="28099"/>
                      <a:pt x="28194" y="44387"/>
                      <a:pt x="28194" y="64484"/>
                    </a:cubicBezTo>
                    <a:cubicBezTo>
                      <a:pt x="28194" y="84582"/>
                      <a:pt x="46101" y="100870"/>
                      <a:pt x="68104" y="100870"/>
                    </a:cubicBezTo>
                    <a:cubicBezTo>
                      <a:pt x="90106" y="100870"/>
                      <a:pt x="108013" y="84487"/>
                      <a:pt x="108013" y="64484"/>
                    </a:cubicBezTo>
                    <a:cubicBezTo>
                      <a:pt x="108013" y="44482"/>
                      <a:pt x="90106" y="28099"/>
                      <a:pt x="68104" y="280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4" name="Google Shape;2074;p19"/>
              <p:cNvSpPr/>
              <p:nvPr/>
            </p:nvSpPr>
            <p:spPr>
              <a:xfrm>
                <a:off x="2553892" y="2361267"/>
                <a:ext cx="54475" cy="35711"/>
              </a:xfrm>
              <a:custGeom>
                <a:avLst/>
                <a:gdLst/>
                <a:ahLst/>
                <a:cxnLst/>
                <a:rect l="l" t="t" r="r" b="b"/>
                <a:pathLst>
                  <a:path w="136187" h="89278" extrusionOk="0">
                    <a:moveTo>
                      <a:pt x="14068" y="89278"/>
                    </a:moveTo>
                    <a:cubicBezTo>
                      <a:pt x="9782" y="89278"/>
                      <a:pt x="5495" y="87278"/>
                      <a:pt x="2828" y="83658"/>
                    </a:cubicBezTo>
                    <a:cubicBezTo>
                      <a:pt x="-1839" y="77467"/>
                      <a:pt x="-601" y="68609"/>
                      <a:pt x="5591" y="63942"/>
                    </a:cubicBezTo>
                    <a:cubicBezTo>
                      <a:pt x="15306" y="56608"/>
                      <a:pt x="98650" y="10887"/>
                      <a:pt x="115319" y="1743"/>
                    </a:cubicBezTo>
                    <a:cubicBezTo>
                      <a:pt x="122081" y="-1971"/>
                      <a:pt x="130749" y="410"/>
                      <a:pt x="134464" y="7363"/>
                    </a:cubicBezTo>
                    <a:cubicBezTo>
                      <a:pt x="138179" y="14221"/>
                      <a:pt x="135702" y="22794"/>
                      <a:pt x="128844" y="26508"/>
                    </a:cubicBezTo>
                    <a:cubicBezTo>
                      <a:pt x="81600" y="52417"/>
                      <a:pt x="28260" y="82230"/>
                      <a:pt x="22450" y="86516"/>
                    </a:cubicBezTo>
                    <a:cubicBezTo>
                      <a:pt x="19878" y="88421"/>
                      <a:pt x="16925" y="89278"/>
                      <a:pt x="14068" y="892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5" name="Google Shape;2075;p19"/>
              <p:cNvSpPr/>
              <p:nvPr/>
            </p:nvSpPr>
            <p:spPr>
              <a:xfrm>
                <a:off x="2672425" y="2295426"/>
                <a:ext cx="54502" cy="36645"/>
              </a:xfrm>
              <a:custGeom>
                <a:avLst/>
                <a:gdLst/>
                <a:ahLst/>
                <a:cxnLst/>
                <a:rect l="l" t="t" r="r" b="b"/>
                <a:pathLst>
                  <a:path w="136256" h="91612" extrusionOk="0">
                    <a:moveTo>
                      <a:pt x="14122" y="91613"/>
                    </a:moveTo>
                    <a:cubicBezTo>
                      <a:pt x="9264" y="91613"/>
                      <a:pt x="4597" y="89136"/>
                      <a:pt x="1930" y="84660"/>
                    </a:cubicBezTo>
                    <a:cubicBezTo>
                      <a:pt x="-1975" y="77897"/>
                      <a:pt x="215" y="69324"/>
                      <a:pt x="6978" y="65324"/>
                    </a:cubicBezTo>
                    <a:lnTo>
                      <a:pt x="114991" y="1887"/>
                    </a:lnTo>
                    <a:cubicBezTo>
                      <a:pt x="121564" y="-1923"/>
                      <a:pt x="130231" y="173"/>
                      <a:pt x="134327" y="6936"/>
                    </a:cubicBezTo>
                    <a:cubicBezTo>
                      <a:pt x="138232" y="13698"/>
                      <a:pt x="136042" y="22271"/>
                      <a:pt x="129279" y="26271"/>
                    </a:cubicBezTo>
                    <a:lnTo>
                      <a:pt x="21265" y="89708"/>
                    </a:lnTo>
                    <a:cubicBezTo>
                      <a:pt x="19075" y="91041"/>
                      <a:pt x="16598" y="91613"/>
                      <a:pt x="14122" y="916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6" name="Google Shape;2076;p19"/>
              <p:cNvSpPr/>
              <p:nvPr/>
            </p:nvSpPr>
            <p:spPr>
              <a:xfrm>
                <a:off x="3577788" y="1786918"/>
                <a:ext cx="53533" cy="35908"/>
              </a:xfrm>
              <a:custGeom>
                <a:avLst/>
                <a:gdLst/>
                <a:ahLst/>
                <a:cxnLst/>
                <a:rect l="l" t="t" r="r" b="b"/>
                <a:pathLst>
                  <a:path w="133833" h="89771" extrusionOk="0">
                    <a:moveTo>
                      <a:pt x="14101" y="89771"/>
                    </a:moveTo>
                    <a:cubicBezTo>
                      <a:pt x="9243" y="89771"/>
                      <a:pt x="4576" y="87295"/>
                      <a:pt x="1909" y="82818"/>
                    </a:cubicBezTo>
                    <a:cubicBezTo>
                      <a:pt x="-1997" y="76055"/>
                      <a:pt x="289" y="67483"/>
                      <a:pt x="6957" y="63578"/>
                    </a:cubicBezTo>
                    <a:lnTo>
                      <a:pt x="112684" y="1951"/>
                    </a:lnTo>
                    <a:cubicBezTo>
                      <a:pt x="119352" y="-2050"/>
                      <a:pt x="128020" y="332"/>
                      <a:pt x="131925" y="6999"/>
                    </a:cubicBezTo>
                    <a:cubicBezTo>
                      <a:pt x="135830" y="13667"/>
                      <a:pt x="133544" y="22334"/>
                      <a:pt x="126877" y="26240"/>
                    </a:cubicBezTo>
                    <a:lnTo>
                      <a:pt x="21149" y="87867"/>
                    </a:lnTo>
                    <a:cubicBezTo>
                      <a:pt x="18958" y="89200"/>
                      <a:pt x="16482" y="89771"/>
                      <a:pt x="14005" y="897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7" name="Google Shape;2077;p19"/>
              <p:cNvSpPr/>
              <p:nvPr/>
            </p:nvSpPr>
            <p:spPr>
              <a:xfrm>
                <a:off x="3455721" y="1851096"/>
                <a:ext cx="56396" cy="35949"/>
              </a:xfrm>
              <a:custGeom>
                <a:avLst/>
                <a:gdLst/>
                <a:ahLst/>
                <a:cxnLst/>
                <a:rect l="l" t="t" r="r" b="b"/>
                <a:pathLst>
                  <a:path w="140989" h="89872" extrusionOk="0">
                    <a:moveTo>
                      <a:pt x="14106" y="89873"/>
                    </a:moveTo>
                    <a:cubicBezTo>
                      <a:pt x="9154" y="89873"/>
                      <a:pt x="4296" y="87206"/>
                      <a:pt x="1724" y="82538"/>
                    </a:cubicBezTo>
                    <a:cubicBezTo>
                      <a:pt x="-1991" y="75680"/>
                      <a:pt x="486" y="67108"/>
                      <a:pt x="7344" y="63393"/>
                    </a:cubicBezTo>
                    <a:lnTo>
                      <a:pt x="120120" y="1766"/>
                    </a:lnTo>
                    <a:cubicBezTo>
                      <a:pt x="126978" y="-2044"/>
                      <a:pt x="135550" y="528"/>
                      <a:pt x="139265" y="7386"/>
                    </a:cubicBezTo>
                    <a:cubicBezTo>
                      <a:pt x="142980" y="14244"/>
                      <a:pt x="140503" y="22817"/>
                      <a:pt x="133645" y="26531"/>
                    </a:cubicBezTo>
                    <a:lnTo>
                      <a:pt x="20869" y="88158"/>
                    </a:lnTo>
                    <a:cubicBezTo>
                      <a:pt x="18679" y="89301"/>
                      <a:pt x="16393" y="89873"/>
                      <a:pt x="14106" y="898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8" name="Google Shape;2078;p19"/>
              <p:cNvSpPr/>
              <p:nvPr/>
            </p:nvSpPr>
            <p:spPr>
              <a:xfrm>
                <a:off x="2820146" y="2602677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8988" y="339715"/>
                    </a:moveTo>
                    <a:cubicBezTo>
                      <a:pt x="492145" y="560219"/>
                      <a:pt x="523864" y="767960"/>
                      <a:pt x="449759" y="803774"/>
                    </a:cubicBezTo>
                    <a:cubicBezTo>
                      <a:pt x="375750" y="839587"/>
                      <a:pt x="223921" y="689854"/>
                      <a:pt x="110764" y="469350"/>
                    </a:cubicBezTo>
                    <a:cubicBezTo>
                      <a:pt x="-2393" y="248847"/>
                      <a:pt x="-34016" y="41106"/>
                      <a:pt x="39993" y="5293"/>
                    </a:cubicBezTo>
                    <a:cubicBezTo>
                      <a:pt x="114003" y="-30521"/>
                      <a:pt x="265831" y="119212"/>
                      <a:pt x="378988" y="3397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9" name="Google Shape;2079;p19"/>
              <p:cNvSpPr/>
              <p:nvPr/>
            </p:nvSpPr>
            <p:spPr>
              <a:xfrm>
                <a:off x="2839377" y="2587376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8988" y="339715"/>
                    </a:moveTo>
                    <a:cubicBezTo>
                      <a:pt x="492145" y="560219"/>
                      <a:pt x="523864" y="767960"/>
                      <a:pt x="449759" y="803774"/>
                    </a:cubicBezTo>
                    <a:cubicBezTo>
                      <a:pt x="375750" y="839588"/>
                      <a:pt x="223921" y="689854"/>
                      <a:pt x="110764" y="469351"/>
                    </a:cubicBezTo>
                    <a:cubicBezTo>
                      <a:pt x="-2393" y="248847"/>
                      <a:pt x="-34016" y="41107"/>
                      <a:pt x="39993" y="5293"/>
                    </a:cubicBezTo>
                    <a:cubicBezTo>
                      <a:pt x="114003" y="-30521"/>
                      <a:pt x="265831" y="119212"/>
                      <a:pt x="378988" y="3397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0" name="Google Shape;2080;p19"/>
              <p:cNvSpPr/>
              <p:nvPr/>
            </p:nvSpPr>
            <p:spPr>
              <a:xfrm>
                <a:off x="2881765" y="2513602"/>
                <a:ext cx="405308" cy="322135"/>
              </a:xfrm>
              <a:custGeom>
                <a:avLst/>
                <a:gdLst/>
                <a:ahLst/>
                <a:cxnLst/>
                <a:rect l="l" t="t" r="r" b="b"/>
                <a:pathLst>
                  <a:path w="1013269" h="805338" extrusionOk="0">
                    <a:moveTo>
                      <a:pt x="812387" y="0"/>
                    </a:moveTo>
                    <a:cubicBezTo>
                      <a:pt x="541592" y="146971"/>
                      <a:pt x="270796" y="293846"/>
                      <a:pt x="0" y="440817"/>
                    </a:cubicBezTo>
                    <a:cubicBezTo>
                      <a:pt x="69913" y="562356"/>
                      <a:pt x="139732" y="683800"/>
                      <a:pt x="209645" y="805339"/>
                    </a:cubicBezTo>
                    <a:cubicBezTo>
                      <a:pt x="477488" y="659797"/>
                      <a:pt x="745427" y="514350"/>
                      <a:pt x="1013270" y="368808"/>
                    </a:cubicBezTo>
                    <a:cubicBezTo>
                      <a:pt x="946309" y="245936"/>
                      <a:pt x="879348" y="122968"/>
                      <a:pt x="812387" y="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1" name="Google Shape;2081;p19"/>
              <p:cNvSpPr/>
              <p:nvPr/>
            </p:nvSpPr>
            <p:spPr>
              <a:xfrm>
                <a:off x="3143816" y="2422690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9030" y="339716"/>
                    </a:moveTo>
                    <a:cubicBezTo>
                      <a:pt x="492187" y="560219"/>
                      <a:pt x="523810" y="767960"/>
                      <a:pt x="449801" y="803774"/>
                    </a:cubicBezTo>
                    <a:cubicBezTo>
                      <a:pt x="375792" y="839587"/>
                      <a:pt x="223963" y="689854"/>
                      <a:pt x="110806" y="469351"/>
                    </a:cubicBezTo>
                    <a:cubicBezTo>
                      <a:pt x="-2351" y="248847"/>
                      <a:pt x="-34069" y="41107"/>
                      <a:pt x="40036" y="5293"/>
                    </a:cubicBezTo>
                    <a:cubicBezTo>
                      <a:pt x="114045" y="-30521"/>
                      <a:pt x="265873" y="119212"/>
                      <a:pt x="379030" y="33971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2" name="Google Shape;2082;p19"/>
              <p:cNvSpPr/>
              <p:nvPr/>
            </p:nvSpPr>
            <p:spPr>
              <a:xfrm>
                <a:off x="3163064" y="2407427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8988" y="339716"/>
                    </a:moveTo>
                    <a:cubicBezTo>
                      <a:pt x="492145" y="560219"/>
                      <a:pt x="523863" y="767960"/>
                      <a:pt x="449759" y="803774"/>
                    </a:cubicBezTo>
                    <a:cubicBezTo>
                      <a:pt x="375750" y="839587"/>
                      <a:pt x="223921" y="689854"/>
                      <a:pt x="110764" y="469351"/>
                    </a:cubicBezTo>
                    <a:cubicBezTo>
                      <a:pt x="-2393" y="248847"/>
                      <a:pt x="-34016" y="41107"/>
                      <a:pt x="39994" y="5293"/>
                    </a:cubicBezTo>
                    <a:cubicBezTo>
                      <a:pt x="114003" y="-30521"/>
                      <a:pt x="265831" y="119212"/>
                      <a:pt x="378988" y="33971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3" name="Google Shape;2083;p19"/>
              <p:cNvSpPr/>
              <p:nvPr/>
            </p:nvSpPr>
            <p:spPr>
              <a:xfrm>
                <a:off x="2925540" y="2559835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1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7"/>
                    </a:lnTo>
                    <a:cubicBezTo>
                      <a:pt x="573099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7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4" name="Google Shape;2084;p19"/>
              <p:cNvSpPr/>
              <p:nvPr/>
            </p:nvSpPr>
            <p:spPr>
              <a:xfrm>
                <a:off x="2934011" y="2589025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0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6"/>
                    </a:lnTo>
                    <a:cubicBezTo>
                      <a:pt x="573099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6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5" name="Google Shape;2085;p19"/>
              <p:cNvSpPr/>
              <p:nvPr/>
            </p:nvSpPr>
            <p:spPr>
              <a:xfrm>
                <a:off x="2944351" y="2617262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0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6"/>
                    </a:lnTo>
                    <a:cubicBezTo>
                      <a:pt x="573098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6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6" name="Google Shape;2086;p19"/>
              <p:cNvSpPr/>
              <p:nvPr/>
            </p:nvSpPr>
            <p:spPr>
              <a:xfrm>
                <a:off x="2977281" y="2673696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1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7"/>
                    </a:lnTo>
                    <a:cubicBezTo>
                      <a:pt x="573098" y="-1968"/>
                      <a:pt x="581671" y="413"/>
                      <a:pt x="585481" y="7271"/>
                    </a:cubicBezTo>
                    <a:cubicBezTo>
                      <a:pt x="589291" y="14034"/>
                      <a:pt x="586815" y="22702"/>
                      <a:pt x="579957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7" name="Google Shape;2087;p19"/>
              <p:cNvSpPr/>
              <p:nvPr/>
            </p:nvSpPr>
            <p:spPr>
              <a:xfrm>
                <a:off x="2962247" y="2650191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69"/>
                    </a:moveTo>
                    <a:cubicBezTo>
                      <a:pt x="9123" y="338169"/>
                      <a:pt x="4360" y="335598"/>
                      <a:pt x="1789" y="330930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5" y="1746"/>
                    </a:lnTo>
                    <a:cubicBezTo>
                      <a:pt x="573098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6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69"/>
                      <a:pt x="14076" y="33816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8" name="Google Shape;2088;p19"/>
              <p:cNvSpPr/>
              <p:nvPr/>
            </p:nvSpPr>
            <p:spPr>
              <a:xfrm>
                <a:off x="3582264" y="2092212"/>
                <a:ext cx="255556" cy="435960"/>
              </a:xfrm>
              <a:custGeom>
                <a:avLst/>
                <a:gdLst/>
                <a:ahLst/>
                <a:cxnLst/>
                <a:rect l="l" t="t" r="r" b="b"/>
                <a:pathLst>
                  <a:path w="638889" h="1089900" extrusionOk="0">
                    <a:moveTo>
                      <a:pt x="624721" y="1089805"/>
                    </a:moveTo>
                    <a:cubicBezTo>
                      <a:pt x="619863" y="1089805"/>
                      <a:pt x="615101" y="1087233"/>
                      <a:pt x="612529" y="1082756"/>
                    </a:cubicBezTo>
                    <a:lnTo>
                      <a:pt x="1881" y="21100"/>
                    </a:lnTo>
                    <a:cubicBezTo>
                      <a:pt x="-2024" y="14337"/>
                      <a:pt x="357" y="5765"/>
                      <a:pt x="7120" y="1859"/>
                    </a:cubicBezTo>
                    <a:cubicBezTo>
                      <a:pt x="13787" y="-1951"/>
                      <a:pt x="22455" y="240"/>
                      <a:pt x="26360" y="7098"/>
                    </a:cubicBezTo>
                    <a:lnTo>
                      <a:pt x="637008" y="1068755"/>
                    </a:lnTo>
                    <a:cubicBezTo>
                      <a:pt x="640913" y="1075517"/>
                      <a:pt x="638532" y="1084090"/>
                      <a:pt x="631769" y="1087995"/>
                    </a:cubicBezTo>
                    <a:cubicBezTo>
                      <a:pt x="629579" y="1089233"/>
                      <a:pt x="627102" y="1089900"/>
                      <a:pt x="624721" y="10899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9" name="Google Shape;2089;p19"/>
              <p:cNvSpPr/>
              <p:nvPr/>
            </p:nvSpPr>
            <p:spPr>
              <a:xfrm>
                <a:off x="3465617" y="2174996"/>
                <a:ext cx="255556" cy="435977"/>
              </a:xfrm>
              <a:custGeom>
                <a:avLst/>
                <a:gdLst/>
                <a:ahLst/>
                <a:cxnLst/>
                <a:rect l="l" t="t" r="r" b="b"/>
                <a:pathLst>
                  <a:path w="638889" h="1089942" extrusionOk="0">
                    <a:moveTo>
                      <a:pt x="624721" y="1089847"/>
                    </a:moveTo>
                    <a:cubicBezTo>
                      <a:pt x="619863" y="1089847"/>
                      <a:pt x="615101" y="1087275"/>
                      <a:pt x="612529" y="1082799"/>
                    </a:cubicBezTo>
                    <a:lnTo>
                      <a:pt x="1881" y="21142"/>
                    </a:lnTo>
                    <a:cubicBezTo>
                      <a:pt x="-2024" y="14379"/>
                      <a:pt x="357" y="5807"/>
                      <a:pt x="7120" y="1902"/>
                    </a:cubicBezTo>
                    <a:cubicBezTo>
                      <a:pt x="13787" y="-2004"/>
                      <a:pt x="22455" y="282"/>
                      <a:pt x="26360" y="7140"/>
                    </a:cubicBezTo>
                    <a:lnTo>
                      <a:pt x="637008" y="1068797"/>
                    </a:lnTo>
                    <a:cubicBezTo>
                      <a:pt x="640913" y="1075560"/>
                      <a:pt x="638532" y="1084132"/>
                      <a:pt x="631769" y="1088038"/>
                    </a:cubicBezTo>
                    <a:cubicBezTo>
                      <a:pt x="629579" y="1089276"/>
                      <a:pt x="627102" y="1089942"/>
                      <a:pt x="624721" y="10899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0" name="Google Shape;2090;p19"/>
              <p:cNvSpPr/>
              <p:nvPr/>
            </p:nvSpPr>
            <p:spPr>
              <a:xfrm>
                <a:off x="3256735" y="2364102"/>
                <a:ext cx="256489" cy="267766"/>
              </a:xfrm>
              <a:custGeom>
                <a:avLst/>
                <a:gdLst/>
                <a:ahLst/>
                <a:cxnLst/>
                <a:rect l="l" t="t" r="r" b="b"/>
                <a:pathLst>
                  <a:path w="641223" h="669416" extrusionOk="0">
                    <a:moveTo>
                      <a:pt x="320612" y="669417"/>
                    </a:moveTo>
                    <a:cubicBezTo>
                      <a:pt x="143828" y="669417"/>
                      <a:pt x="0" y="519303"/>
                      <a:pt x="0" y="334709"/>
                    </a:cubicBezTo>
                    <a:cubicBezTo>
                      <a:pt x="0" y="150114"/>
                      <a:pt x="143828" y="0"/>
                      <a:pt x="320612" y="0"/>
                    </a:cubicBezTo>
                    <a:cubicBezTo>
                      <a:pt x="497396" y="0"/>
                      <a:pt x="641223" y="150114"/>
                      <a:pt x="641223" y="334709"/>
                    </a:cubicBezTo>
                    <a:cubicBezTo>
                      <a:pt x="641223" y="519303"/>
                      <a:pt x="497396" y="669417"/>
                      <a:pt x="320612" y="669417"/>
                    </a:cubicBezTo>
                    <a:close/>
                    <a:moveTo>
                      <a:pt x="320612" y="28289"/>
                    </a:moveTo>
                    <a:cubicBezTo>
                      <a:pt x="159353" y="28289"/>
                      <a:pt x="28194" y="165830"/>
                      <a:pt x="28194" y="334804"/>
                    </a:cubicBezTo>
                    <a:cubicBezTo>
                      <a:pt x="28194" y="503777"/>
                      <a:pt x="159353" y="641318"/>
                      <a:pt x="320612" y="641318"/>
                    </a:cubicBezTo>
                    <a:cubicBezTo>
                      <a:pt x="481870" y="641318"/>
                      <a:pt x="613029" y="503777"/>
                      <a:pt x="613029" y="334804"/>
                    </a:cubicBezTo>
                    <a:cubicBezTo>
                      <a:pt x="613029" y="165830"/>
                      <a:pt x="481870" y="28289"/>
                      <a:pt x="320612" y="282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91" name="Google Shape;2091;p19"/>
            <p:cNvGrpSpPr/>
            <p:nvPr/>
          </p:nvGrpSpPr>
          <p:grpSpPr>
            <a:xfrm rot="-1371983">
              <a:off x="8232294" y="4628472"/>
              <a:ext cx="635227" cy="543747"/>
              <a:chOff x="1193127" y="421648"/>
              <a:chExt cx="4674976" cy="4001721"/>
            </a:xfrm>
          </p:grpSpPr>
          <p:sp>
            <p:nvSpPr>
              <p:cNvPr id="2092" name="Google Shape;2092;p19"/>
              <p:cNvSpPr/>
              <p:nvPr/>
            </p:nvSpPr>
            <p:spPr>
              <a:xfrm rot="5799266">
                <a:off x="737686" y="1189455"/>
                <a:ext cx="3513535" cy="2210394"/>
              </a:xfrm>
              <a:custGeom>
                <a:avLst/>
                <a:gdLst/>
                <a:ahLst/>
                <a:cxnLst/>
                <a:rect l="l" t="t" r="r" b="b"/>
                <a:pathLst>
                  <a:path w="3877628" h="2439448" extrusionOk="0">
                    <a:moveTo>
                      <a:pt x="0" y="0"/>
                    </a:moveTo>
                    <a:lnTo>
                      <a:pt x="3877629" y="0"/>
                    </a:lnTo>
                    <a:lnTo>
                      <a:pt x="3877629" y="2439448"/>
                    </a:lnTo>
                    <a:lnTo>
                      <a:pt x="0" y="24394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3" name="Google Shape;2093;p19"/>
              <p:cNvSpPr/>
              <p:nvPr/>
            </p:nvSpPr>
            <p:spPr>
              <a:xfrm rot="5799266">
                <a:off x="2810008" y="1445169"/>
                <a:ext cx="3513535" cy="2210394"/>
              </a:xfrm>
              <a:custGeom>
                <a:avLst/>
                <a:gdLst/>
                <a:ahLst/>
                <a:cxnLst/>
                <a:rect l="l" t="t" r="r" b="b"/>
                <a:pathLst>
                  <a:path w="3877628" h="2439448" extrusionOk="0">
                    <a:moveTo>
                      <a:pt x="0" y="0"/>
                    </a:moveTo>
                    <a:lnTo>
                      <a:pt x="3877629" y="0"/>
                    </a:lnTo>
                    <a:lnTo>
                      <a:pt x="3877629" y="2439448"/>
                    </a:lnTo>
                    <a:lnTo>
                      <a:pt x="0" y="24394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4" name="Google Shape;2094;p19"/>
              <p:cNvSpPr/>
              <p:nvPr/>
            </p:nvSpPr>
            <p:spPr>
              <a:xfrm>
                <a:off x="3147533" y="646710"/>
                <a:ext cx="750207" cy="3567690"/>
              </a:xfrm>
              <a:custGeom>
                <a:avLst/>
                <a:gdLst/>
                <a:ahLst/>
                <a:cxnLst/>
                <a:rect l="l" t="t" r="r" b="b"/>
                <a:pathLst>
                  <a:path w="826674" h="3931339" extrusionOk="0">
                    <a:moveTo>
                      <a:pt x="826675" y="60198"/>
                    </a:moveTo>
                    <a:cubicBezTo>
                      <a:pt x="660940" y="1344644"/>
                      <a:pt x="495300" y="2629091"/>
                      <a:pt x="329565" y="3913537"/>
                    </a:cubicBezTo>
                    <a:cubicBezTo>
                      <a:pt x="298513" y="3923538"/>
                      <a:pt x="237268" y="3938778"/>
                      <a:pt x="160972" y="3927157"/>
                    </a:cubicBezTo>
                    <a:cubicBezTo>
                      <a:pt x="82010" y="3915156"/>
                      <a:pt x="26575" y="3880390"/>
                      <a:pt x="0" y="3861054"/>
                    </a:cubicBezTo>
                    <a:cubicBezTo>
                      <a:pt x="140589" y="2574036"/>
                      <a:pt x="281273" y="1287018"/>
                      <a:pt x="421862" y="0"/>
                    </a:cubicBezTo>
                    <a:cubicBezTo>
                      <a:pt x="496919" y="2572"/>
                      <a:pt x="581215" y="10097"/>
                      <a:pt x="672560" y="26098"/>
                    </a:cubicBezTo>
                    <a:cubicBezTo>
                      <a:pt x="727710" y="35814"/>
                      <a:pt x="779145" y="47435"/>
                      <a:pt x="826580" y="6019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5" name="Google Shape;2095;p19"/>
              <p:cNvSpPr/>
              <p:nvPr/>
            </p:nvSpPr>
            <p:spPr>
              <a:xfrm>
                <a:off x="1479677" y="3663951"/>
                <a:ext cx="1544192" cy="186095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63" extrusionOk="0">
                    <a:moveTo>
                      <a:pt x="1687518" y="205063"/>
                    </a:moveTo>
                    <a:cubicBezTo>
                      <a:pt x="1687042" y="205063"/>
                      <a:pt x="1686566" y="205063"/>
                      <a:pt x="1685994" y="205063"/>
                    </a:cubicBezTo>
                    <a:lnTo>
                      <a:pt x="12642" y="28184"/>
                    </a:lnTo>
                    <a:cubicBezTo>
                      <a:pt x="4927" y="27327"/>
                      <a:pt x="-693" y="20469"/>
                      <a:pt x="69" y="12658"/>
                    </a:cubicBezTo>
                    <a:cubicBezTo>
                      <a:pt x="926" y="4943"/>
                      <a:pt x="7784" y="-772"/>
                      <a:pt x="15595" y="85"/>
                    </a:cubicBezTo>
                    <a:lnTo>
                      <a:pt x="1688947" y="176964"/>
                    </a:lnTo>
                    <a:cubicBezTo>
                      <a:pt x="1696662" y="177822"/>
                      <a:pt x="1702282" y="184680"/>
                      <a:pt x="1701520" y="192490"/>
                    </a:cubicBezTo>
                    <a:cubicBezTo>
                      <a:pt x="1700758" y="199729"/>
                      <a:pt x="1694662" y="205063"/>
                      <a:pt x="1687518" y="2050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6" name="Google Shape;2096;p19"/>
              <p:cNvSpPr/>
              <p:nvPr/>
            </p:nvSpPr>
            <p:spPr>
              <a:xfrm>
                <a:off x="1488230" y="3513817"/>
                <a:ext cx="1544192" cy="186080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47" extrusionOk="0">
                    <a:moveTo>
                      <a:pt x="1687518" y="205047"/>
                    </a:moveTo>
                    <a:cubicBezTo>
                      <a:pt x="1687042" y="205047"/>
                      <a:pt x="1686566" y="205047"/>
                      <a:pt x="1685994" y="205047"/>
                    </a:cubicBezTo>
                    <a:lnTo>
                      <a:pt x="12642" y="28168"/>
                    </a:lnTo>
                    <a:cubicBezTo>
                      <a:pt x="4927" y="27311"/>
                      <a:pt x="-693" y="20453"/>
                      <a:pt x="69" y="12642"/>
                    </a:cubicBezTo>
                    <a:cubicBezTo>
                      <a:pt x="926" y="4927"/>
                      <a:pt x="7784" y="-693"/>
                      <a:pt x="15595" y="69"/>
                    </a:cubicBezTo>
                    <a:lnTo>
                      <a:pt x="1688947" y="176949"/>
                    </a:lnTo>
                    <a:cubicBezTo>
                      <a:pt x="1696662" y="177806"/>
                      <a:pt x="1702282" y="184664"/>
                      <a:pt x="1701520" y="192474"/>
                    </a:cubicBezTo>
                    <a:cubicBezTo>
                      <a:pt x="1700758" y="199713"/>
                      <a:pt x="1694662" y="205047"/>
                      <a:pt x="1687518" y="2050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7" name="Google Shape;2097;p19"/>
              <p:cNvSpPr/>
              <p:nvPr/>
            </p:nvSpPr>
            <p:spPr>
              <a:xfrm>
                <a:off x="1507668" y="3350938"/>
                <a:ext cx="1544192" cy="186110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80" extrusionOk="0">
                    <a:moveTo>
                      <a:pt x="1687518" y="205080"/>
                    </a:moveTo>
                    <a:cubicBezTo>
                      <a:pt x="1687042" y="205080"/>
                      <a:pt x="1686566" y="205080"/>
                      <a:pt x="1685994" y="205080"/>
                    </a:cubicBezTo>
                    <a:lnTo>
                      <a:pt x="12642" y="28201"/>
                    </a:lnTo>
                    <a:cubicBezTo>
                      <a:pt x="4927" y="27344"/>
                      <a:pt x="-693" y="20486"/>
                      <a:pt x="69" y="12675"/>
                    </a:cubicBezTo>
                    <a:cubicBezTo>
                      <a:pt x="926" y="4960"/>
                      <a:pt x="7975" y="-850"/>
                      <a:pt x="15595" y="102"/>
                    </a:cubicBezTo>
                    <a:lnTo>
                      <a:pt x="1688947" y="176982"/>
                    </a:lnTo>
                    <a:cubicBezTo>
                      <a:pt x="1696662" y="177839"/>
                      <a:pt x="1702282" y="184697"/>
                      <a:pt x="1701520" y="192508"/>
                    </a:cubicBezTo>
                    <a:cubicBezTo>
                      <a:pt x="1700758" y="199746"/>
                      <a:pt x="1694662" y="205080"/>
                      <a:pt x="1687518" y="205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8" name="Google Shape;2098;p19"/>
              <p:cNvSpPr/>
              <p:nvPr/>
            </p:nvSpPr>
            <p:spPr>
              <a:xfrm>
                <a:off x="1772718" y="1137495"/>
                <a:ext cx="1544192" cy="186110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80" extrusionOk="0">
                    <a:moveTo>
                      <a:pt x="1687518" y="205080"/>
                    </a:moveTo>
                    <a:cubicBezTo>
                      <a:pt x="1687042" y="205080"/>
                      <a:pt x="1686566" y="205080"/>
                      <a:pt x="1685994" y="205080"/>
                    </a:cubicBezTo>
                    <a:lnTo>
                      <a:pt x="12642" y="28201"/>
                    </a:lnTo>
                    <a:cubicBezTo>
                      <a:pt x="4927" y="27344"/>
                      <a:pt x="-693" y="20486"/>
                      <a:pt x="69" y="12675"/>
                    </a:cubicBezTo>
                    <a:cubicBezTo>
                      <a:pt x="926" y="4960"/>
                      <a:pt x="7784" y="-850"/>
                      <a:pt x="15595" y="102"/>
                    </a:cubicBezTo>
                    <a:lnTo>
                      <a:pt x="1688947" y="176982"/>
                    </a:lnTo>
                    <a:cubicBezTo>
                      <a:pt x="1696662" y="177839"/>
                      <a:pt x="1702282" y="184697"/>
                      <a:pt x="1701520" y="192507"/>
                    </a:cubicBezTo>
                    <a:cubicBezTo>
                      <a:pt x="1700758" y="199746"/>
                      <a:pt x="1694662" y="205080"/>
                      <a:pt x="1687518" y="205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9" name="Google Shape;2099;p19"/>
              <p:cNvSpPr/>
              <p:nvPr/>
            </p:nvSpPr>
            <p:spPr>
              <a:xfrm>
                <a:off x="1796907" y="935008"/>
                <a:ext cx="1544192" cy="186095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63" extrusionOk="0">
                    <a:moveTo>
                      <a:pt x="1687518" y="205063"/>
                    </a:moveTo>
                    <a:cubicBezTo>
                      <a:pt x="1687042" y="205063"/>
                      <a:pt x="1686566" y="205063"/>
                      <a:pt x="1685994" y="205063"/>
                    </a:cubicBezTo>
                    <a:lnTo>
                      <a:pt x="12642" y="28184"/>
                    </a:lnTo>
                    <a:cubicBezTo>
                      <a:pt x="4927" y="27327"/>
                      <a:pt x="-693" y="20469"/>
                      <a:pt x="69" y="12658"/>
                    </a:cubicBezTo>
                    <a:cubicBezTo>
                      <a:pt x="926" y="4943"/>
                      <a:pt x="7975" y="-772"/>
                      <a:pt x="15595" y="85"/>
                    </a:cubicBezTo>
                    <a:lnTo>
                      <a:pt x="1688947" y="176964"/>
                    </a:lnTo>
                    <a:cubicBezTo>
                      <a:pt x="1696662" y="177822"/>
                      <a:pt x="1702282" y="184680"/>
                      <a:pt x="1701520" y="192490"/>
                    </a:cubicBezTo>
                    <a:cubicBezTo>
                      <a:pt x="1700758" y="199729"/>
                      <a:pt x="1694662" y="205063"/>
                      <a:pt x="1687518" y="2050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0" name="Google Shape;2100;p19"/>
              <p:cNvSpPr/>
              <p:nvPr/>
            </p:nvSpPr>
            <p:spPr>
              <a:xfrm>
                <a:off x="1819456" y="746415"/>
                <a:ext cx="1544192" cy="186095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63" extrusionOk="0">
                    <a:moveTo>
                      <a:pt x="1687518" y="205063"/>
                    </a:moveTo>
                    <a:cubicBezTo>
                      <a:pt x="1687042" y="205063"/>
                      <a:pt x="1686566" y="205063"/>
                      <a:pt x="1685994" y="205063"/>
                    </a:cubicBezTo>
                    <a:lnTo>
                      <a:pt x="12642" y="28184"/>
                    </a:lnTo>
                    <a:cubicBezTo>
                      <a:pt x="4927" y="27327"/>
                      <a:pt x="-693" y="20469"/>
                      <a:pt x="69" y="12658"/>
                    </a:cubicBezTo>
                    <a:cubicBezTo>
                      <a:pt x="926" y="4943"/>
                      <a:pt x="8070" y="-772"/>
                      <a:pt x="15595" y="85"/>
                    </a:cubicBezTo>
                    <a:lnTo>
                      <a:pt x="1688947" y="176964"/>
                    </a:lnTo>
                    <a:cubicBezTo>
                      <a:pt x="1696662" y="177822"/>
                      <a:pt x="1702282" y="184680"/>
                      <a:pt x="1701520" y="192490"/>
                    </a:cubicBezTo>
                    <a:cubicBezTo>
                      <a:pt x="1700758" y="199729"/>
                      <a:pt x="1694662" y="205063"/>
                      <a:pt x="1687518" y="2050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1" name="Google Shape;2101;p19"/>
              <p:cNvSpPr/>
              <p:nvPr/>
            </p:nvSpPr>
            <p:spPr>
              <a:xfrm>
                <a:off x="1983307" y="2073876"/>
                <a:ext cx="1029780" cy="1158399"/>
              </a:xfrm>
              <a:custGeom>
                <a:avLst/>
                <a:gdLst/>
                <a:ahLst/>
                <a:cxnLst/>
                <a:rect l="l" t="t" r="r" b="b"/>
                <a:pathLst>
                  <a:path w="1134744" h="1276473" extrusionOk="0">
                    <a:moveTo>
                      <a:pt x="1134345" y="653443"/>
                    </a:moveTo>
                    <a:cubicBezTo>
                      <a:pt x="1132821" y="648204"/>
                      <a:pt x="1128534" y="644204"/>
                      <a:pt x="1123105" y="643347"/>
                    </a:cubicBezTo>
                    <a:cubicBezTo>
                      <a:pt x="1085196" y="636870"/>
                      <a:pt x="1047191" y="628488"/>
                      <a:pt x="1009948" y="618391"/>
                    </a:cubicBezTo>
                    <a:cubicBezTo>
                      <a:pt x="1001185" y="616010"/>
                      <a:pt x="991470" y="612962"/>
                      <a:pt x="987945" y="607247"/>
                    </a:cubicBezTo>
                    <a:cubicBezTo>
                      <a:pt x="985183" y="602580"/>
                      <a:pt x="985469" y="594769"/>
                      <a:pt x="985945" y="587911"/>
                    </a:cubicBezTo>
                    <a:cubicBezTo>
                      <a:pt x="991374" y="518855"/>
                      <a:pt x="1014806" y="452085"/>
                      <a:pt x="1053668" y="394840"/>
                    </a:cubicBezTo>
                    <a:cubicBezTo>
                      <a:pt x="1057001" y="389791"/>
                      <a:pt x="1056906" y="383219"/>
                      <a:pt x="1053192" y="378457"/>
                    </a:cubicBezTo>
                    <a:cubicBezTo>
                      <a:pt x="1049572" y="373599"/>
                      <a:pt x="1043190" y="371599"/>
                      <a:pt x="1037570" y="373599"/>
                    </a:cubicBezTo>
                    <a:cubicBezTo>
                      <a:pt x="990326" y="389124"/>
                      <a:pt x="940892" y="395887"/>
                      <a:pt x="891266" y="393982"/>
                    </a:cubicBezTo>
                    <a:cubicBezTo>
                      <a:pt x="876979" y="393506"/>
                      <a:pt x="862310" y="392077"/>
                      <a:pt x="850880" y="385315"/>
                    </a:cubicBezTo>
                    <a:cubicBezTo>
                      <a:pt x="837069" y="377218"/>
                      <a:pt x="828116" y="361311"/>
                      <a:pt x="821258" y="346929"/>
                    </a:cubicBezTo>
                    <a:cubicBezTo>
                      <a:pt x="786777" y="274348"/>
                      <a:pt x="778491" y="188052"/>
                      <a:pt x="798588" y="110328"/>
                    </a:cubicBezTo>
                    <a:cubicBezTo>
                      <a:pt x="800398" y="103279"/>
                      <a:pt x="796588" y="96040"/>
                      <a:pt x="789635" y="93564"/>
                    </a:cubicBezTo>
                    <a:cubicBezTo>
                      <a:pt x="783062" y="91278"/>
                      <a:pt x="775252" y="94326"/>
                      <a:pt x="772109" y="100898"/>
                    </a:cubicBezTo>
                    <a:cubicBezTo>
                      <a:pt x="732199" y="186432"/>
                      <a:pt x="615232" y="208626"/>
                      <a:pt x="529697" y="179860"/>
                    </a:cubicBezTo>
                    <a:cubicBezTo>
                      <a:pt x="436162" y="148523"/>
                      <a:pt x="363296" y="71942"/>
                      <a:pt x="299002" y="4410"/>
                    </a:cubicBezTo>
                    <a:cubicBezTo>
                      <a:pt x="295001" y="123"/>
                      <a:pt x="288524" y="-1210"/>
                      <a:pt x="283190" y="1171"/>
                    </a:cubicBezTo>
                    <a:cubicBezTo>
                      <a:pt x="277761" y="3552"/>
                      <a:pt x="274427" y="9077"/>
                      <a:pt x="274808" y="14982"/>
                    </a:cubicBezTo>
                    <a:cubicBezTo>
                      <a:pt x="281190" y="111280"/>
                      <a:pt x="274523" y="208054"/>
                      <a:pt x="254996" y="302542"/>
                    </a:cubicBezTo>
                    <a:cubicBezTo>
                      <a:pt x="248329" y="334737"/>
                      <a:pt x="238804" y="366741"/>
                      <a:pt x="214896" y="382933"/>
                    </a:cubicBezTo>
                    <a:cubicBezTo>
                      <a:pt x="199847" y="393315"/>
                      <a:pt x="179273" y="397030"/>
                      <a:pt x="150031" y="395220"/>
                    </a:cubicBezTo>
                    <a:cubicBezTo>
                      <a:pt x="104978" y="392268"/>
                      <a:pt x="60401" y="378837"/>
                      <a:pt x="21158" y="356358"/>
                    </a:cubicBezTo>
                    <a:cubicBezTo>
                      <a:pt x="15728" y="353120"/>
                      <a:pt x="8680" y="354168"/>
                      <a:pt x="4108" y="358645"/>
                    </a:cubicBezTo>
                    <a:cubicBezTo>
                      <a:pt x="-369" y="363121"/>
                      <a:pt x="-1321" y="370170"/>
                      <a:pt x="1917" y="375694"/>
                    </a:cubicBezTo>
                    <a:cubicBezTo>
                      <a:pt x="56400" y="468468"/>
                      <a:pt x="95548" y="570957"/>
                      <a:pt x="133457" y="670017"/>
                    </a:cubicBezTo>
                    <a:cubicBezTo>
                      <a:pt x="144125" y="698020"/>
                      <a:pt x="155174" y="726881"/>
                      <a:pt x="154793" y="756028"/>
                    </a:cubicBezTo>
                    <a:cubicBezTo>
                      <a:pt x="154031" y="818035"/>
                      <a:pt x="103930" y="868422"/>
                      <a:pt x="52781" y="914619"/>
                    </a:cubicBezTo>
                    <a:cubicBezTo>
                      <a:pt x="48780" y="918238"/>
                      <a:pt x="47256" y="923858"/>
                      <a:pt x="48685" y="929002"/>
                    </a:cubicBezTo>
                    <a:cubicBezTo>
                      <a:pt x="50209" y="934145"/>
                      <a:pt x="54590" y="938050"/>
                      <a:pt x="59924" y="939003"/>
                    </a:cubicBezTo>
                    <a:cubicBezTo>
                      <a:pt x="123551" y="949480"/>
                      <a:pt x="187369" y="963577"/>
                      <a:pt x="249662" y="981008"/>
                    </a:cubicBezTo>
                    <a:cubicBezTo>
                      <a:pt x="274618" y="987961"/>
                      <a:pt x="300240" y="996343"/>
                      <a:pt x="314242" y="1014822"/>
                    </a:cubicBezTo>
                    <a:cubicBezTo>
                      <a:pt x="335864" y="1043587"/>
                      <a:pt x="324719" y="1086259"/>
                      <a:pt x="309384" y="1127979"/>
                    </a:cubicBezTo>
                    <a:cubicBezTo>
                      <a:pt x="307384" y="1133408"/>
                      <a:pt x="308908" y="1139504"/>
                      <a:pt x="313289" y="1143409"/>
                    </a:cubicBezTo>
                    <a:cubicBezTo>
                      <a:pt x="317671" y="1147219"/>
                      <a:pt x="323957" y="1148172"/>
                      <a:pt x="329101" y="1145314"/>
                    </a:cubicBezTo>
                    <a:cubicBezTo>
                      <a:pt x="409873" y="1103404"/>
                      <a:pt x="500646" y="1083688"/>
                      <a:pt x="591420" y="1089307"/>
                    </a:cubicBezTo>
                    <a:cubicBezTo>
                      <a:pt x="599039" y="1089212"/>
                      <a:pt x="605897" y="1083783"/>
                      <a:pt x="606374" y="1076068"/>
                    </a:cubicBezTo>
                    <a:cubicBezTo>
                      <a:pt x="606850" y="1068352"/>
                      <a:pt x="600849" y="1061685"/>
                      <a:pt x="593134" y="1061113"/>
                    </a:cubicBezTo>
                    <a:cubicBezTo>
                      <a:pt x="508457" y="1056732"/>
                      <a:pt x="423779" y="1071686"/>
                      <a:pt x="346341" y="1105786"/>
                    </a:cubicBezTo>
                    <a:cubicBezTo>
                      <a:pt x="357009" y="1067876"/>
                      <a:pt x="360057" y="1028728"/>
                      <a:pt x="336721" y="997867"/>
                    </a:cubicBezTo>
                    <a:cubicBezTo>
                      <a:pt x="317480" y="972245"/>
                      <a:pt x="286905" y="962053"/>
                      <a:pt x="257282" y="953767"/>
                    </a:cubicBezTo>
                    <a:cubicBezTo>
                      <a:pt x="203180" y="938717"/>
                      <a:pt x="148031" y="926049"/>
                      <a:pt x="92881" y="916047"/>
                    </a:cubicBezTo>
                    <a:cubicBezTo>
                      <a:pt x="140506" y="870709"/>
                      <a:pt x="182321" y="820417"/>
                      <a:pt x="183083" y="756409"/>
                    </a:cubicBezTo>
                    <a:cubicBezTo>
                      <a:pt x="183559" y="721833"/>
                      <a:pt x="170986" y="688971"/>
                      <a:pt x="159937" y="659920"/>
                    </a:cubicBezTo>
                    <a:cubicBezTo>
                      <a:pt x="126885" y="573338"/>
                      <a:pt x="92786" y="484279"/>
                      <a:pt x="48304" y="400554"/>
                    </a:cubicBezTo>
                    <a:cubicBezTo>
                      <a:pt x="80213" y="413318"/>
                      <a:pt x="114217" y="421033"/>
                      <a:pt x="148412" y="423224"/>
                    </a:cubicBezTo>
                    <a:cubicBezTo>
                      <a:pt x="184035" y="425796"/>
                      <a:pt x="210419" y="420176"/>
                      <a:pt x="230993" y="406174"/>
                    </a:cubicBezTo>
                    <a:cubicBezTo>
                      <a:pt x="263283" y="384267"/>
                      <a:pt x="275380" y="344357"/>
                      <a:pt x="282905" y="308162"/>
                    </a:cubicBezTo>
                    <a:cubicBezTo>
                      <a:pt x="300335" y="223580"/>
                      <a:pt x="307765" y="137188"/>
                      <a:pt x="305003" y="50987"/>
                    </a:cubicBezTo>
                    <a:cubicBezTo>
                      <a:pt x="365201" y="113185"/>
                      <a:pt x="433685" y="177193"/>
                      <a:pt x="520934" y="206530"/>
                    </a:cubicBezTo>
                    <a:cubicBezTo>
                      <a:pt x="598944" y="232819"/>
                      <a:pt x="700290" y="220627"/>
                      <a:pt x="761250" y="163191"/>
                    </a:cubicBezTo>
                    <a:cubicBezTo>
                      <a:pt x="755440" y="229962"/>
                      <a:pt x="767346" y="298828"/>
                      <a:pt x="796016" y="359025"/>
                    </a:cubicBezTo>
                    <a:cubicBezTo>
                      <a:pt x="804684" y="377313"/>
                      <a:pt x="816400" y="397697"/>
                      <a:pt x="836783" y="409603"/>
                    </a:cubicBezTo>
                    <a:cubicBezTo>
                      <a:pt x="853547" y="419604"/>
                      <a:pt x="872407" y="421509"/>
                      <a:pt x="890314" y="422176"/>
                    </a:cubicBezTo>
                    <a:cubicBezTo>
                      <a:pt x="930700" y="423605"/>
                      <a:pt x="971658" y="419890"/>
                      <a:pt x="1011091" y="410461"/>
                    </a:cubicBezTo>
                    <a:cubicBezTo>
                      <a:pt x="980992" y="464182"/>
                      <a:pt x="962799" y="524094"/>
                      <a:pt x="957941" y="585816"/>
                    </a:cubicBezTo>
                    <a:cubicBezTo>
                      <a:pt x="957084" y="597150"/>
                      <a:pt x="956703" y="610200"/>
                      <a:pt x="963942" y="622011"/>
                    </a:cubicBezTo>
                    <a:cubicBezTo>
                      <a:pt x="972896" y="636584"/>
                      <a:pt x="988517" y="641918"/>
                      <a:pt x="1002614" y="645728"/>
                    </a:cubicBezTo>
                    <a:cubicBezTo>
                      <a:pt x="1031284" y="653443"/>
                      <a:pt x="1060430" y="660301"/>
                      <a:pt x="1089577" y="666016"/>
                    </a:cubicBezTo>
                    <a:cubicBezTo>
                      <a:pt x="1009853" y="738311"/>
                      <a:pt x="942416" y="822417"/>
                      <a:pt x="888790" y="916428"/>
                    </a:cubicBezTo>
                    <a:cubicBezTo>
                      <a:pt x="876979" y="937098"/>
                      <a:pt x="870312" y="953957"/>
                      <a:pt x="867359" y="969197"/>
                    </a:cubicBezTo>
                    <a:cubicBezTo>
                      <a:pt x="867168" y="968721"/>
                      <a:pt x="866978" y="968340"/>
                      <a:pt x="866787" y="967863"/>
                    </a:cubicBezTo>
                    <a:cubicBezTo>
                      <a:pt x="823067" y="875852"/>
                      <a:pt x="782205" y="820131"/>
                      <a:pt x="646855" y="635822"/>
                    </a:cubicBezTo>
                    <a:lnTo>
                      <a:pt x="611041" y="586863"/>
                    </a:lnTo>
                    <a:cubicBezTo>
                      <a:pt x="609422" y="555621"/>
                      <a:pt x="619804" y="391696"/>
                      <a:pt x="621423" y="377980"/>
                    </a:cubicBezTo>
                    <a:cubicBezTo>
                      <a:pt x="622376" y="370265"/>
                      <a:pt x="616851" y="363312"/>
                      <a:pt x="609136" y="362359"/>
                    </a:cubicBezTo>
                    <a:cubicBezTo>
                      <a:pt x="601611" y="361502"/>
                      <a:pt x="594372" y="366931"/>
                      <a:pt x="593515" y="374646"/>
                    </a:cubicBezTo>
                    <a:cubicBezTo>
                      <a:pt x="592658" y="381600"/>
                      <a:pt x="585609" y="486184"/>
                      <a:pt x="583418" y="549240"/>
                    </a:cubicBezTo>
                    <a:lnTo>
                      <a:pt x="566940" y="526856"/>
                    </a:lnTo>
                    <a:cubicBezTo>
                      <a:pt x="509504" y="448275"/>
                      <a:pt x="463784" y="385219"/>
                      <a:pt x="438257" y="349786"/>
                    </a:cubicBezTo>
                    <a:cubicBezTo>
                      <a:pt x="433590" y="343500"/>
                      <a:pt x="424732" y="342166"/>
                      <a:pt x="418541" y="346548"/>
                    </a:cubicBezTo>
                    <a:cubicBezTo>
                      <a:pt x="412254" y="351120"/>
                      <a:pt x="410825" y="359883"/>
                      <a:pt x="415302" y="366265"/>
                    </a:cubicBezTo>
                    <a:cubicBezTo>
                      <a:pt x="440924" y="401697"/>
                      <a:pt x="486645" y="464848"/>
                      <a:pt x="544080" y="543429"/>
                    </a:cubicBezTo>
                    <a:lnTo>
                      <a:pt x="624090" y="652491"/>
                    </a:lnTo>
                    <a:cubicBezTo>
                      <a:pt x="680288" y="729072"/>
                      <a:pt x="720007" y="783174"/>
                      <a:pt x="750392" y="826894"/>
                    </a:cubicBezTo>
                    <a:cubicBezTo>
                      <a:pt x="698862" y="810701"/>
                      <a:pt x="597611" y="782983"/>
                      <a:pt x="488549" y="775459"/>
                    </a:cubicBezTo>
                    <a:cubicBezTo>
                      <a:pt x="481406" y="774125"/>
                      <a:pt x="473976" y="780697"/>
                      <a:pt x="473500" y="788508"/>
                    </a:cubicBezTo>
                    <a:cubicBezTo>
                      <a:pt x="472928" y="796223"/>
                      <a:pt x="478739" y="803081"/>
                      <a:pt x="486549" y="803557"/>
                    </a:cubicBezTo>
                    <a:cubicBezTo>
                      <a:pt x="635616" y="813749"/>
                      <a:pt x="774490" y="864612"/>
                      <a:pt x="775824" y="865184"/>
                    </a:cubicBezTo>
                    <a:cubicBezTo>
                      <a:pt x="776014" y="865184"/>
                      <a:pt x="776204" y="865184"/>
                      <a:pt x="776300" y="865184"/>
                    </a:cubicBezTo>
                    <a:cubicBezTo>
                      <a:pt x="803351" y="906237"/>
                      <a:pt x="822115" y="939670"/>
                      <a:pt x="841260" y="979960"/>
                    </a:cubicBezTo>
                    <a:cubicBezTo>
                      <a:pt x="883170" y="1068257"/>
                      <a:pt x="914508" y="1164174"/>
                      <a:pt x="934415" y="1265139"/>
                    </a:cubicBezTo>
                    <a:cubicBezTo>
                      <a:pt x="935748" y="1271902"/>
                      <a:pt x="941654" y="1276473"/>
                      <a:pt x="948226" y="1276473"/>
                    </a:cubicBezTo>
                    <a:cubicBezTo>
                      <a:pt x="949083" y="1276473"/>
                      <a:pt x="950036" y="1276378"/>
                      <a:pt x="950988" y="1276188"/>
                    </a:cubicBezTo>
                    <a:cubicBezTo>
                      <a:pt x="958608" y="1274664"/>
                      <a:pt x="963561" y="1267234"/>
                      <a:pt x="962037" y="1259614"/>
                    </a:cubicBezTo>
                    <a:cubicBezTo>
                      <a:pt x="961656" y="1257804"/>
                      <a:pt x="961275" y="1255995"/>
                      <a:pt x="960894" y="1254185"/>
                    </a:cubicBezTo>
                    <a:cubicBezTo>
                      <a:pt x="963180" y="1251137"/>
                      <a:pt x="964228" y="1247137"/>
                      <a:pt x="963466" y="1243136"/>
                    </a:cubicBezTo>
                    <a:cubicBezTo>
                      <a:pt x="952322" y="1185986"/>
                      <a:pt x="936891" y="1128550"/>
                      <a:pt x="917746" y="1072353"/>
                    </a:cubicBezTo>
                    <a:cubicBezTo>
                      <a:pt x="914508" y="1062923"/>
                      <a:pt x="911364" y="1054255"/>
                      <a:pt x="908507" y="1046349"/>
                    </a:cubicBezTo>
                    <a:cubicBezTo>
                      <a:pt x="891076" y="998439"/>
                      <a:pt x="884599" y="980532"/>
                      <a:pt x="913174" y="930430"/>
                    </a:cubicBezTo>
                    <a:cubicBezTo>
                      <a:pt x="970038" y="830703"/>
                      <a:pt x="1042904" y="742407"/>
                      <a:pt x="1129772" y="668112"/>
                    </a:cubicBezTo>
                    <a:cubicBezTo>
                      <a:pt x="1133963" y="664492"/>
                      <a:pt x="1135678" y="658872"/>
                      <a:pt x="1134249" y="6536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2" name="Google Shape;2102;p19"/>
              <p:cNvSpPr/>
              <p:nvPr/>
            </p:nvSpPr>
            <p:spPr>
              <a:xfrm>
                <a:off x="3264791" y="869625"/>
                <a:ext cx="338792" cy="3233758"/>
              </a:xfrm>
              <a:custGeom>
                <a:avLst/>
                <a:gdLst/>
                <a:ahLst/>
                <a:cxnLst/>
                <a:rect l="l" t="t" r="r" b="b"/>
                <a:pathLst>
                  <a:path w="373325" h="3563370" extrusionOk="0">
                    <a:moveTo>
                      <a:pt x="14070" y="3563275"/>
                    </a:moveTo>
                    <a:cubicBezTo>
                      <a:pt x="14070" y="3563275"/>
                      <a:pt x="13213" y="3563275"/>
                      <a:pt x="12736" y="3563275"/>
                    </a:cubicBezTo>
                    <a:cubicBezTo>
                      <a:pt x="5021" y="3562514"/>
                      <a:pt x="-694" y="3555656"/>
                      <a:pt x="68" y="3547845"/>
                    </a:cubicBezTo>
                    <a:lnTo>
                      <a:pt x="345159" y="12736"/>
                    </a:lnTo>
                    <a:cubicBezTo>
                      <a:pt x="345921" y="5021"/>
                      <a:pt x="352207" y="-694"/>
                      <a:pt x="360589" y="68"/>
                    </a:cubicBezTo>
                    <a:cubicBezTo>
                      <a:pt x="368305" y="830"/>
                      <a:pt x="374020" y="7688"/>
                      <a:pt x="373258" y="15499"/>
                    </a:cubicBezTo>
                    <a:lnTo>
                      <a:pt x="28167" y="3550607"/>
                    </a:lnTo>
                    <a:cubicBezTo>
                      <a:pt x="27405" y="3557846"/>
                      <a:pt x="21309" y="3563371"/>
                      <a:pt x="14165" y="35633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03" name="Google Shape;2103;p19"/>
            <p:cNvGrpSpPr/>
            <p:nvPr/>
          </p:nvGrpSpPr>
          <p:grpSpPr>
            <a:xfrm>
              <a:off x="-140796" y="-54329"/>
              <a:ext cx="742206" cy="658774"/>
              <a:chOff x="1999081" y="164716"/>
              <a:chExt cx="4679734" cy="4153681"/>
            </a:xfrm>
          </p:grpSpPr>
          <p:sp>
            <p:nvSpPr>
              <p:cNvPr id="2104" name="Google Shape;2104;p19"/>
              <p:cNvSpPr/>
              <p:nvPr/>
            </p:nvSpPr>
            <p:spPr>
              <a:xfrm>
                <a:off x="2010549" y="1806394"/>
                <a:ext cx="1848805" cy="2500655"/>
              </a:xfrm>
              <a:custGeom>
                <a:avLst/>
                <a:gdLst/>
                <a:ahLst/>
                <a:cxnLst/>
                <a:rect l="l" t="t" r="r" b="b"/>
                <a:pathLst>
                  <a:path w="2268473" h="3068288" extrusionOk="0">
                    <a:moveTo>
                      <a:pt x="1913954" y="3068288"/>
                    </a:moveTo>
                    <a:cubicBezTo>
                      <a:pt x="1275969" y="2118455"/>
                      <a:pt x="637985" y="1168622"/>
                      <a:pt x="0" y="218694"/>
                    </a:cubicBezTo>
                    <a:cubicBezTo>
                      <a:pt x="148114" y="145828"/>
                      <a:pt x="296228" y="72962"/>
                      <a:pt x="444437" y="0"/>
                    </a:cubicBezTo>
                    <a:cubicBezTo>
                      <a:pt x="1052417" y="976694"/>
                      <a:pt x="1660493" y="1953387"/>
                      <a:pt x="2268474" y="2930081"/>
                    </a:cubicBezTo>
                    <a:cubicBezTo>
                      <a:pt x="2234756" y="2924270"/>
                      <a:pt x="2182082" y="2919794"/>
                      <a:pt x="2121122" y="2934081"/>
                    </a:cubicBezTo>
                    <a:cubicBezTo>
                      <a:pt x="2003870" y="2961703"/>
                      <a:pt x="1936147" y="3039999"/>
                      <a:pt x="1914049" y="3068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5" name="Google Shape;2105;p19"/>
              <p:cNvSpPr/>
              <p:nvPr/>
            </p:nvSpPr>
            <p:spPr>
              <a:xfrm>
                <a:off x="2389207" y="254222"/>
                <a:ext cx="4289609" cy="3996639"/>
              </a:xfrm>
              <a:custGeom>
                <a:avLst/>
                <a:gdLst/>
                <a:ahLst/>
                <a:cxnLst/>
                <a:rect l="l" t="t" r="r" b="b"/>
                <a:pathLst>
                  <a:path w="5263324" h="4903851" extrusionOk="0">
                    <a:moveTo>
                      <a:pt x="1793367" y="4903851"/>
                    </a:moveTo>
                    <a:lnTo>
                      <a:pt x="0" y="2252186"/>
                    </a:lnTo>
                    <a:lnTo>
                      <a:pt x="3469862" y="0"/>
                    </a:lnTo>
                    <a:lnTo>
                      <a:pt x="5263325" y="2651665"/>
                    </a:lnTo>
                    <a:lnTo>
                      <a:pt x="1793367" y="490385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6" name="Google Shape;2106;p19"/>
              <p:cNvSpPr/>
              <p:nvPr/>
            </p:nvSpPr>
            <p:spPr>
              <a:xfrm>
                <a:off x="2010549" y="164716"/>
                <a:ext cx="3206921" cy="1925193"/>
              </a:xfrm>
              <a:custGeom>
                <a:avLst/>
                <a:gdLst/>
                <a:ahLst/>
                <a:cxnLst/>
                <a:rect l="l" t="t" r="r" b="b"/>
                <a:pathLst>
                  <a:path w="3934872" h="2362200" extrusionOk="0">
                    <a:moveTo>
                      <a:pt x="3934873" y="109919"/>
                    </a:moveTo>
                    <a:cubicBezTo>
                      <a:pt x="3776091" y="73247"/>
                      <a:pt x="3617309" y="36671"/>
                      <a:pt x="3458527" y="0"/>
                    </a:cubicBezTo>
                    <a:cubicBezTo>
                      <a:pt x="2305717" y="744855"/>
                      <a:pt x="1152811" y="1489805"/>
                      <a:pt x="0" y="2234660"/>
                    </a:cubicBezTo>
                    <a:cubicBezTo>
                      <a:pt x="47816" y="2228088"/>
                      <a:pt x="114205" y="2224659"/>
                      <a:pt x="191167" y="2238375"/>
                    </a:cubicBezTo>
                    <a:cubicBezTo>
                      <a:pt x="324707" y="2262188"/>
                      <a:pt x="418052" y="2325148"/>
                      <a:pt x="465011" y="2362200"/>
                    </a:cubicBezTo>
                    <a:cubicBezTo>
                      <a:pt x="1621631" y="1611439"/>
                      <a:pt x="2778252" y="860679"/>
                      <a:pt x="3934873" y="1099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7" name="Google Shape;2107;p19"/>
              <p:cNvSpPr/>
              <p:nvPr/>
            </p:nvSpPr>
            <p:spPr>
              <a:xfrm>
                <a:off x="2120799" y="2073747"/>
                <a:ext cx="1495214" cy="2193404"/>
              </a:xfrm>
              <a:custGeom>
                <a:avLst/>
                <a:gdLst/>
                <a:ahLst/>
                <a:cxnLst/>
                <a:rect l="l" t="t" r="r" b="b"/>
                <a:pathLst>
                  <a:path w="1834618" h="2691293" extrusionOk="0">
                    <a:moveTo>
                      <a:pt x="1820470" y="2691293"/>
                    </a:moveTo>
                    <a:cubicBezTo>
                      <a:pt x="1815993" y="2691293"/>
                      <a:pt x="1811516" y="2689103"/>
                      <a:pt x="1808754" y="2685103"/>
                    </a:cubicBezTo>
                    <a:lnTo>
                      <a:pt x="2433" y="21912"/>
                    </a:lnTo>
                    <a:cubicBezTo>
                      <a:pt x="-1949" y="15435"/>
                      <a:pt x="-234" y="6672"/>
                      <a:pt x="6148" y="2386"/>
                    </a:cubicBezTo>
                    <a:cubicBezTo>
                      <a:pt x="12529" y="-1900"/>
                      <a:pt x="21292" y="-281"/>
                      <a:pt x="25769" y="6196"/>
                    </a:cubicBezTo>
                    <a:lnTo>
                      <a:pt x="1832185" y="2669386"/>
                    </a:lnTo>
                    <a:cubicBezTo>
                      <a:pt x="1836567" y="2675863"/>
                      <a:pt x="1834852" y="2684626"/>
                      <a:pt x="1828471" y="2688912"/>
                    </a:cubicBezTo>
                    <a:cubicBezTo>
                      <a:pt x="1826089" y="2690531"/>
                      <a:pt x="1823327" y="2691293"/>
                      <a:pt x="1820565" y="269129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8" name="Google Shape;2108;p19"/>
              <p:cNvSpPr/>
              <p:nvPr/>
            </p:nvSpPr>
            <p:spPr>
              <a:xfrm>
                <a:off x="2222155" y="2070533"/>
                <a:ext cx="1455040" cy="2158971"/>
              </a:xfrm>
              <a:custGeom>
                <a:avLst/>
                <a:gdLst/>
                <a:ahLst/>
                <a:cxnLst/>
                <a:rect l="l" t="t" r="r" b="b"/>
                <a:pathLst>
                  <a:path w="1785325" h="2649044" extrusionOk="0">
                    <a:moveTo>
                      <a:pt x="1771344" y="2649045"/>
                    </a:moveTo>
                    <a:cubicBezTo>
                      <a:pt x="1766867" y="2649045"/>
                      <a:pt x="1762390" y="2646853"/>
                      <a:pt x="1759628" y="2642758"/>
                    </a:cubicBezTo>
                    <a:lnTo>
                      <a:pt x="2361" y="21954"/>
                    </a:lnTo>
                    <a:cubicBezTo>
                      <a:pt x="-1925" y="15477"/>
                      <a:pt x="-211" y="6714"/>
                      <a:pt x="6171" y="2428"/>
                    </a:cubicBezTo>
                    <a:cubicBezTo>
                      <a:pt x="12648" y="-1954"/>
                      <a:pt x="21411" y="-239"/>
                      <a:pt x="25792" y="6238"/>
                    </a:cubicBezTo>
                    <a:lnTo>
                      <a:pt x="1782964" y="2627042"/>
                    </a:lnTo>
                    <a:cubicBezTo>
                      <a:pt x="1787251" y="2633519"/>
                      <a:pt x="1785536" y="2642282"/>
                      <a:pt x="1779154" y="2646568"/>
                    </a:cubicBezTo>
                    <a:cubicBezTo>
                      <a:pt x="1776773" y="2648187"/>
                      <a:pt x="1774011" y="2648949"/>
                      <a:pt x="1771249" y="264894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9" name="Google Shape;2109;p19"/>
              <p:cNvSpPr/>
              <p:nvPr/>
            </p:nvSpPr>
            <p:spPr>
              <a:xfrm>
                <a:off x="2335244" y="2099988"/>
                <a:ext cx="1410084" cy="2106591"/>
              </a:xfrm>
              <a:custGeom>
                <a:avLst/>
                <a:gdLst/>
                <a:ahLst/>
                <a:cxnLst/>
                <a:rect l="l" t="t" r="r" b="b"/>
                <a:pathLst>
                  <a:path w="1730165" h="2584774" extrusionOk="0">
                    <a:moveTo>
                      <a:pt x="1716094" y="2584774"/>
                    </a:moveTo>
                    <a:cubicBezTo>
                      <a:pt x="1711522" y="2584774"/>
                      <a:pt x="1707045" y="2582584"/>
                      <a:pt x="1704378" y="2578487"/>
                    </a:cubicBezTo>
                    <a:lnTo>
                      <a:pt x="2356" y="21882"/>
                    </a:lnTo>
                    <a:cubicBezTo>
                      <a:pt x="-1930" y="15405"/>
                      <a:pt x="-216" y="6642"/>
                      <a:pt x="6261" y="2356"/>
                    </a:cubicBezTo>
                    <a:cubicBezTo>
                      <a:pt x="12833" y="-1930"/>
                      <a:pt x="21501" y="-216"/>
                      <a:pt x="25787" y="6261"/>
                    </a:cubicBezTo>
                    <a:lnTo>
                      <a:pt x="1727810" y="2562867"/>
                    </a:lnTo>
                    <a:cubicBezTo>
                      <a:pt x="1732096" y="2569344"/>
                      <a:pt x="1730381" y="2578107"/>
                      <a:pt x="1723905" y="2582393"/>
                    </a:cubicBezTo>
                    <a:cubicBezTo>
                      <a:pt x="1721523" y="2584012"/>
                      <a:pt x="1718761" y="2584774"/>
                      <a:pt x="1716094" y="258477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0" name="Google Shape;2110;p19"/>
              <p:cNvSpPr/>
              <p:nvPr/>
            </p:nvSpPr>
            <p:spPr>
              <a:xfrm>
                <a:off x="2777976" y="722750"/>
                <a:ext cx="3367551" cy="3160369"/>
              </a:xfrm>
              <a:custGeom>
                <a:avLst/>
                <a:gdLst/>
                <a:ahLst/>
                <a:cxnLst/>
                <a:rect l="l" t="t" r="r" b="b"/>
                <a:pathLst>
                  <a:path w="4131964" h="3877753" extrusionOk="0">
                    <a:moveTo>
                      <a:pt x="1414713" y="3877753"/>
                    </a:moveTo>
                    <a:cubicBezTo>
                      <a:pt x="1410236" y="3877753"/>
                      <a:pt x="1405760" y="3875563"/>
                      <a:pt x="1402997" y="3871467"/>
                    </a:cubicBezTo>
                    <a:lnTo>
                      <a:pt x="2346" y="1775586"/>
                    </a:lnTo>
                    <a:cubicBezTo>
                      <a:pt x="251" y="1772443"/>
                      <a:pt x="-511" y="1768537"/>
                      <a:pt x="346" y="1764823"/>
                    </a:cubicBezTo>
                    <a:cubicBezTo>
                      <a:pt x="1108" y="1761108"/>
                      <a:pt x="3394" y="1757869"/>
                      <a:pt x="6632" y="1755869"/>
                    </a:cubicBezTo>
                    <a:lnTo>
                      <a:pt x="2810126" y="2126"/>
                    </a:lnTo>
                    <a:cubicBezTo>
                      <a:pt x="2813840" y="-255"/>
                      <a:pt x="2818603" y="-636"/>
                      <a:pt x="2822699" y="983"/>
                    </a:cubicBezTo>
                    <a:cubicBezTo>
                      <a:pt x="2826795" y="2602"/>
                      <a:pt x="2829938" y="6031"/>
                      <a:pt x="2831176" y="10318"/>
                    </a:cubicBezTo>
                    <a:cubicBezTo>
                      <a:pt x="2891660" y="227678"/>
                      <a:pt x="2996149" y="419988"/>
                      <a:pt x="3141881" y="582103"/>
                    </a:cubicBezTo>
                    <a:cubicBezTo>
                      <a:pt x="3239989" y="691260"/>
                      <a:pt x="3329333" y="755268"/>
                      <a:pt x="3424012" y="823086"/>
                    </a:cubicBezTo>
                    <a:cubicBezTo>
                      <a:pt x="3479638" y="862900"/>
                      <a:pt x="3543837" y="908811"/>
                      <a:pt x="3603844" y="945196"/>
                    </a:cubicBezTo>
                    <a:cubicBezTo>
                      <a:pt x="3597081" y="870235"/>
                      <a:pt x="3605178" y="815561"/>
                      <a:pt x="3644039" y="791939"/>
                    </a:cubicBezTo>
                    <a:cubicBezTo>
                      <a:pt x="3693379" y="762031"/>
                      <a:pt x="3783295" y="791272"/>
                      <a:pt x="3822252" y="849756"/>
                    </a:cubicBezTo>
                    <a:cubicBezTo>
                      <a:pt x="3860352" y="906811"/>
                      <a:pt x="3854828" y="993488"/>
                      <a:pt x="3811203" y="1024730"/>
                    </a:cubicBezTo>
                    <a:cubicBezTo>
                      <a:pt x="3772817" y="1052257"/>
                      <a:pt x="3710619" y="1035112"/>
                      <a:pt x="3638896" y="997679"/>
                    </a:cubicBezTo>
                    <a:cubicBezTo>
                      <a:pt x="3645849" y="1043113"/>
                      <a:pt x="3655946" y="1093501"/>
                      <a:pt x="3666233" y="1144745"/>
                    </a:cubicBezTo>
                    <a:cubicBezTo>
                      <a:pt x="3706333" y="1344961"/>
                      <a:pt x="3740909" y="1517935"/>
                      <a:pt x="3862067" y="1721484"/>
                    </a:cubicBezTo>
                    <a:cubicBezTo>
                      <a:pt x="3933694" y="1841975"/>
                      <a:pt x="4023039" y="1952465"/>
                      <a:pt x="4127529" y="2049811"/>
                    </a:cubicBezTo>
                    <a:cubicBezTo>
                      <a:pt x="4130672" y="2052763"/>
                      <a:pt x="4132291" y="2056954"/>
                      <a:pt x="4131910" y="2061241"/>
                    </a:cubicBezTo>
                    <a:cubicBezTo>
                      <a:pt x="4131529" y="2065527"/>
                      <a:pt x="4129243" y="2069432"/>
                      <a:pt x="4125719" y="2071813"/>
                    </a:cubicBezTo>
                    <a:lnTo>
                      <a:pt x="1422619" y="3875372"/>
                    </a:lnTo>
                    <a:cubicBezTo>
                      <a:pt x="1420238" y="3876992"/>
                      <a:pt x="1417475" y="3877753"/>
                      <a:pt x="1414808" y="3877753"/>
                    </a:cubicBezTo>
                    <a:close/>
                    <a:moveTo>
                      <a:pt x="33874" y="1771967"/>
                    </a:moveTo>
                    <a:lnTo>
                      <a:pt x="1418618" y="3844035"/>
                    </a:lnTo>
                    <a:lnTo>
                      <a:pt x="4095239" y="2058097"/>
                    </a:lnTo>
                    <a:cubicBezTo>
                      <a:pt x="3994464" y="1961895"/>
                      <a:pt x="3907882" y="1853596"/>
                      <a:pt x="3837778" y="1735771"/>
                    </a:cubicBezTo>
                    <a:cubicBezTo>
                      <a:pt x="3714143" y="1528031"/>
                      <a:pt x="3679091" y="1352866"/>
                      <a:pt x="3638515" y="1150079"/>
                    </a:cubicBezTo>
                    <a:cubicBezTo>
                      <a:pt x="3626037" y="1088071"/>
                      <a:pt x="3614607" y="1030540"/>
                      <a:pt x="3607845" y="980344"/>
                    </a:cubicBezTo>
                    <a:cubicBezTo>
                      <a:pt x="3543837" y="943291"/>
                      <a:pt x="3474209" y="893571"/>
                      <a:pt x="3408486" y="846422"/>
                    </a:cubicBezTo>
                    <a:cubicBezTo>
                      <a:pt x="3311712" y="777080"/>
                      <a:pt x="3221130" y="712215"/>
                      <a:pt x="3121022" y="600772"/>
                    </a:cubicBezTo>
                    <a:cubicBezTo>
                      <a:pt x="2976432" y="439990"/>
                      <a:pt x="2871562" y="249967"/>
                      <a:pt x="2809268" y="35845"/>
                    </a:cubicBezTo>
                    <a:lnTo>
                      <a:pt x="33874" y="1771967"/>
                    </a:lnTo>
                    <a:close/>
                    <a:moveTo>
                      <a:pt x="3634229" y="962818"/>
                    </a:moveTo>
                    <a:cubicBezTo>
                      <a:pt x="3703571" y="1001775"/>
                      <a:pt x="3764340" y="1023587"/>
                      <a:pt x="3794820" y="1001680"/>
                    </a:cubicBezTo>
                    <a:cubicBezTo>
                      <a:pt x="3826062" y="979391"/>
                      <a:pt x="3828158" y="909287"/>
                      <a:pt x="3798821" y="865282"/>
                    </a:cubicBezTo>
                    <a:cubicBezTo>
                      <a:pt x="3766055" y="816037"/>
                      <a:pt x="3692046" y="795654"/>
                      <a:pt x="3658708" y="815942"/>
                    </a:cubicBezTo>
                    <a:cubicBezTo>
                      <a:pt x="3628704" y="834135"/>
                      <a:pt x="3625656" y="889666"/>
                      <a:pt x="3634229" y="9628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1" name="Google Shape;2111;p19"/>
              <p:cNvSpPr/>
              <p:nvPr/>
            </p:nvSpPr>
            <p:spPr>
              <a:xfrm>
                <a:off x="4990089" y="1773229"/>
                <a:ext cx="325027" cy="297674"/>
              </a:xfrm>
              <a:custGeom>
                <a:avLst/>
                <a:gdLst/>
                <a:ahLst/>
                <a:cxnLst/>
                <a:rect l="l" t="t" r="r" b="b"/>
                <a:pathLst>
                  <a:path w="398806" h="365244" extrusionOk="0">
                    <a:moveTo>
                      <a:pt x="225465" y="365245"/>
                    </a:moveTo>
                    <a:cubicBezTo>
                      <a:pt x="220703" y="365245"/>
                      <a:pt x="216321" y="362864"/>
                      <a:pt x="213654" y="358959"/>
                    </a:cubicBezTo>
                    <a:lnTo>
                      <a:pt x="2295" y="39109"/>
                    </a:lnTo>
                    <a:cubicBezTo>
                      <a:pt x="-468" y="34918"/>
                      <a:pt x="-754" y="29489"/>
                      <a:pt x="1533" y="24917"/>
                    </a:cubicBezTo>
                    <a:cubicBezTo>
                      <a:pt x="3819" y="20345"/>
                      <a:pt x="8391" y="17487"/>
                      <a:pt x="13439" y="17202"/>
                    </a:cubicBezTo>
                    <a:lnTo>
                      <a:pt x="384057" y="57"/>
                    </a:lnTo>
                    <a:cubicBezTo>
                      <a:pt x="389105" y="-420"/>
                      <a:pt x="393677" y="2152"/>
                      <a:pt x="396439" y="6343"/>
                    </a:cubicBezTo>
                    <a:cubicBezTo>
                      <a:pt x="399201" y="10534"/>
                      <a:pt x="399582" y="15678"/>
                      <a:pt x="397392" y="20154"/>
                    </a:cubicBezTo>
                    <a:lnTo>
                      <a:pt x="238134" y="357149"/>
                    </a:lnTo>
                    <a:cubicBezTo>
                      <a:pt x="235943" y="361721"/>
                      <a:pt x="231466" y="364864"/>
                      <a:pt x="226418" y="365150"/>
                    </a:cubicBezTo>
                    <a:cubicBezTo>
                      <a:pt x="226132" y="365150"/>
                      <a:pt x="225751" y="365150"/>
                      <a:pt x="225465" y="365150"/>
                    </a:cubicBezTo>
                    <a:close/>
                    <a:moveTo>
                      <a:pt x="39633" y="44253"/>
                    </a:moveTo>
                    <a:lnTo>
                      <a:pt x="223465" y="322478"/>
                    </a:lnTo>
                    <a:lnTo>
                      <a:pt x="362054" y="29298"/>
                    </a:lnTo>
                    <a:lnTo>
                      <a:pt x="39633" y="4415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2" name="Google Shape;2112;p19"/>
              <p:cNvSpPr/>
              <p:nvPr/>
            </p:nvSpPr>
            <p:spPr>
              <a:xfrm>
                <a:off x="5212852" y="2122572"/>
                <a:ext cx="325021" cy="302950"/>
              </a:xfrm>
              <a:custGeom>
                <a:avLst/>
                <a:gdLst/>
                <a:ahLst/>
                <a:cxnLst/>
                <a:rect l="l" t="t" r="r" b="b"/>
                <a:pathLst>
                  <a:path w="398799" h="371718" extrusionOk="0">
                    <a:moveTo>
                      <a:pt x="221839" y="371719"/>
                    </a:moveTo>
                    <a:cubicBezTo>
                      <a:pt x="217077" y="371719"/>
                      <a:pt x="212505" y="369242"/>
                      <a:pt x="209933" y="365242"/>
                    </a:cubicBezTo>
                    <a:lnTo>
                      <a:pt x="2192" y="38915"/>
                    </a:lnTo>
                    <a:cubicBezTo>
                      <a:pt x="-475" y="34629"/>
                      <a:pt x="-760" y="29295"/>
                      <a:pt x="1621" y="24818"/>
                    </a:cubicBezTo>
                    <a:cubicBezTo>
                      <a:pt x="4002" y="20341"/>
                      <a:pt x="8479" y="17484"/>
                      <a:pt x="13432" y="17294"/>
                    </a:cubicBezTo>
                    <a:lnTo>
                      <a:pt x="384050" y="149"/>
                    </a:lnTo>
                    <a:cubicBezTo>
                      <a:pt x="388717" y="-709"/>
                      <a:pt x="393765" y="2244"/>
                      <a:pt x="396432" y="6435"/>
                    </a:cubicBezTo>
                    <a:cubicBezTo>
                      <a:pt x="399195" y="10531"/>
                      <a:pt x="399575" y="15865"/>
                      <a:pt x="397385" y="20246"/>
                    </a:cubicBezTo>
                    <a:lnTo>
                      <a:pt x="234603" y="363623"/>
                    </a:lnTo>
                    <a:cubicBezTo>
                      <a:pt x="232412" y="368290"/>
                      <a:pt x="227840" y="371338"/>
                      <a:pt x="222791" y="371624"/>
                    </a:cubicBezTo>
                    <a:cubicBezTo>
                      <a:pt x="222506" y="371624"/>
                      <a:pt x="222220" y="371624"/>
                      <a:pt x="221934" y="371624"/>
                    </a:cubicBezTo>
                    <a:close/>
                    <a:moveTo>
                      <a:pt x="39054" y="44249"/>
                    </a:moveTo>
                    <a:lnTo>
                      <a:pt x="220029" y="328475"/>
                    </a:lnTo>
                    <a:lnTo>
                      <a:pt x="361857" y="29295"/>
                    </a:lnTo>
                    <a:lnTo>
                      <a:pt x="38959" y="4424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3" name="Google Shape;2113;p19"/>
              <p:cNvSpPr/>
              <p:nvPr/>
            </p:nvSpPr>
            <p:spPr>
              <a:xfrm>
                <a:off x="4751508" y="1411894"/>
                <a:ext cx="325027" cy="297726"/>
              </a:xfrm>
              <a:custGeom>
                <a:avLst/>
                <a:gdLst/>
                <a:ahLst/>
                <a:cxnLst/>
                <a:rect l="l" t="t" r="r" b="b"/>
                <a:pathLst>
                  <a:path w="398806" h="365308" extrusionOk="0">
                    <a:moveTo>
                      <a:pt x="225465" y="365309"/>
                    </a:moveTo>
                    <a:cubicBezTo>
                      <a:pt x="220703" y="365309"/>
                      <a:pt x="216321" y="362927"/>
                      <a:pt x="213654" y="359022"/>
                    </a:cubicBezTo>
                    <a:lnTo>
                      <a:pt x="2294" y="39173"/>
                    </a:lnTo>
                    <a:cubicBezTo>
                      <a:pt x="-468" y="34982"/>
                      <a:pt x="-753" y="29552"/>
                      <a:pt x="1532" y="24980"/>
                    </a:cubicBezTo>
                    <a:cubicBezTo>
                      <a:pt x="3818" y="20408"/>
                      <a:pt x="8390" y="17551"/>
                      <a:pt x="13439" y="17265"/>
                    </a:cubicBezTo>
                    <a:lnTo>
                      <a:pt x="384056" y="120"/>
                    </a:lnTo>
                    <a:cubicBezTo>
                      <a:pt x="388724" y="-642"/>
                      <a:pt x="393677" y="2311"/>
                      <a:pt x="396439" y="6407"/>
                    </a:cubicBezTo>
                    <a:cubicBezTo>
                      <a:pt x="399201" y="10502"/>
                      <a:pt x="399582" y="15741"/>
                      <a:pt x="397391" y="20218"/>
                    </a:cubicBezTo>
                    <a:lnTo>
                      <a:pt x="238133" y="357212"/>
                    </a:lnTo>
                    <a:cubicBezTo>
                      <a:pt x="235943" y="361784"/>
                      <a:pt x="231466" y="364928"/>
                      <a:pt x="226418" y="365213"/>
                    </a:cubicBezTo>
                    <a:cubicBezTo>
                      <a:pt x="226132" y="365213"/>
                      <a:pt x="225751" y="365213"/>
                      <a:pt x="225465" y="365213"/>
                    </a:cubicBezTo>
                    <a:close/>
                    <a:moveTo>
                      <a:pt x="39537" y="44316"/>
                    </a:moveTo>
                    <a:lnTo>
                      <a:pt x="223370" y="322541"/>
                    </a:lnTo>
                    <a:lnTo>
                      <a:pt x="361958" y="29362"/>
                    </a:lnTo>
                    <a:lnTo>
                      <a:pt x="39537" y="4422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4" name="Google Shape;2114;p19"/>
              <p:cNvSpPr/>
              <p:nvPr/>
            </p:nvSpPr>
            <p:spPr>
              <a:xfrm>
                <a:off x="4567120" y="1358905"/>
                <a:ext cx="834334" cy="1259094"/>
              </a:xfrm>
              <a:custGeom>
                <a:avLst/>
                <a:gdLst/>
                <a:ahLst/>
                <a:cxnLst/>
                <a:rect l="l" t="t" r="r" b="b"/>
                <a:pathLst>
                  <a:path w="1023723" h="1544900" extrusionOk="0">
                    <a:moveTo>
                      <a:pt x="1009591" y="1544900"/>
                    </a:moveTo>
                    <a:cubicBezTo>
                      <a:pt x="1005019" y="1544900"/>
                      <a:pt x="1000542" y="1542710"/>
                      <a:pt x="997780" y="1538519"/>
                    </a:cubicBezTo>
                    <a:lnTo>
                      <a:pt x="2322" y="21853"/>
                    </a:lnTo>
                    <a:cubicBezTo>
                      <a:pt x="-1964" y="15376"/>
                      <a:pt x="-155" y="6613"/>
                      <a:pt x="6418" y="2327"/>
                    </a:cubicBezTo>
                    <a:cubicBezTo>
                      <a:pt x="12895" y="-1960"/>
                      <a:pt x="21658" y="-150"/>
                      <a:pt x="25944" y="6327"/>
                    </a:cubicBezTo>
                    <a:lnTo>
                      <a:pt x="1021402" y="1522993"/>
                    </a:lnTo>
                    <a:cubicBezTo>
                      <a:pt x="1025688" y="1529470"/>
                      <a:pt x="1023878" y="1538233"/>
                      <a:pt x="1017306" y="1542519"/>
                    </a:cubicBezTo>
                    <a:cubicBezTo>
                      <a:pt x="1014925" y="1544043"/>
                      <a:pt x="1012258" y="1544805"/>
                      <a:pt x="1009591" y="15448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5" name="Google Shape;2115;p19"/>
              <p:cNvSpPr/>
              <p:nvPr/>
            </p:nvSpPr>
            <p:spPr>
              <a:xfrm>
                <a:off x="4974816" y="1469852"/>
                <a:ext cx="294989" cy="267741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517" extrusionOk="0">
                    <a:moveTo>
                      <a:pt x="164402" y="0"/>
                    </a:moveTo>
                    <a:cubicBezTo>
                      <a:pt x="109633" y="109538"/>
                      <a:pt x="54769" y="218980"/>
                      <a:pt x="0" y="328517"/>
                    </a:cubicBezTo>
                    <a:cubicBezTo>
                      <a:pt x="120682" y="321850"/>
                      <a:pt x="241268" y="315087"/>
                      <a:pt x="361950" y="308419"/>
                    </a:cubicBezTo>
                    <a:cubicBezTo>
                      <a:pt x="296132" y="205645"/>
                      <a:pt x="230219" y="102775"/>
                      <a:pt x="164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6" name="Google Shape;2116;p19"/>
              <p:cNvSpPr/>
              <p:nvPr/>
            </p:nvSpPr>
            <p:spPr>
              <a:xfrm>
                <a:off x="4736002" y="1108568"/>
                <a:ext cx="294989" cy="267586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326" extrusionOk="0">
                    <a:moveTo>
                      <a:pt x="164783" y="0"/>
                    </a:moveTo>
                    <a:cubicBezTo>
                      <a:pt x="109823" y="109442"/>
                      <a:pt x="54959" y="218884"/>
                      <a:pt x="0" y="328327"/>
                    </a:cubicBezTo>
                    <a:cubicBezTo>
                      <a:pt x="120682" y="321755"/>
                      <a:pt x="241268" y="315182"/>
                      <a:pt x="361950" y="308610"/>
                    </a:cubicBezTo>
                    <a:cubicBezTo>
                      <a:pt x="296228" y="205740"/>
                      <a:pt x="230505" y="102870"/>
                      <a:pt x="1646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7" name="Google Shape;2117;p19"/>
              <p:cNvSpPr/>
              <p:nvPr/>
            </p:nvSpPr>
            <p:spPr>
              <a:xfrm>
                <a:off x="5213087" y="1828887"/>
                <a:ext cx="294989" cy="267741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517" extrusionOk="0">
                    <a:moveTo>
                      <a:pt x="164402" y="0"/>
                    </a:moveTo>
                    <a:cubicBezTo>
                      <a:pt x="109633" y="109538"/>
                      <a:pt x="54769" y="218980"/>
                      <a:pt x="0" y="328517"/>
                    </a:cubicBezTo>
                    <a:cubicBezTo>
                      <a:pt x="120682" y="321850"/>
                      <a:pt x="241268" y="315087"/>
                      <a:pt x="361950" y="308420"/>
                    </a:cubicBezTo>
                    <a:cubicBezTo>
                      <a:pt x="296132" y="205645"/>
                      <a:pt x="230219" y="102775"/>
                      <a:pt x="164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8" name="Google Shape;2118;p19"/>
              <p:cNvSpPr/>
              <p:nvPr/>
            </p:nvSpPr>
            <p:spPr>
              <a:xfrm>
                <a:off x="5439878" y="2173030"/>
                <a:ext cx="294989" cy="267741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517" extrusionOk="0">
                    <a:moveTo>
                      <a:pt x="164402" y="0"/>
                    </a:moveTo>
                    <a:cubicBezTo>
                      <a:pt x="109633" y="109538"/>
                      <a:pt x="54769" y="218980"/>
                      <a:pt x="0" y="328517"/>
                    </a:cubicBezTo>
                    <a:cubicBezTo>
                      <a:pt x="120682" y="321850"/>
                      <a:pt x="241268" y="315087"/>
                      <a:pt x="361950" y="308420"/>
                    </a:cubicBezTo>
                    <a:cubicBezTo>
                      <a:pt x="296132" y="205645"/>
                      <a:pt x="230314" y="102775"/>
                      <a:pt x="164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9" name="Google Shape;2119;p19"/>
              <p:cNvSpPr/>
              <p:nvPr/>
            </p:nvSpPr>
            <p:spPr>
              <a:xfrm>
                <a:off x="1999081" y="1970436"/>
                <a:ext cx="1582900" cy="2347961"/>
              </a:xfrm>
              <a:custGeom>
                <a:avLst/>
                <a:gdLst/>
                <a:ahLst/>
                <a:cxnLst/>
                <a:rect l="l" t="t" r="r" b="b"/>
                <a:pathLst>
                  <a:path w="1942208" h="2880934" extrusionOk="0">
                    <a:moveTo>
                      <a:pt x="1928037" y="2880934"/>
                    </a:moveTo>
                    <a:cubicBezTo>
                      <a:pt x="1923560" y="2880934"/>
                      <a:pt x="1919083" y="2878743"/>
                      <a:pt x="1916321" y="2874648"/>
                    </a:cubicBezTo>
                    <a:lnTo>
                      <a:pt x="2367" y="24958"/>
                    </a:lnTo>
                    <a:cubicBezTo>
                      <a:pt x="-395" y="20862"/>
                      <a:pt x="-776" y="15528"/>
                      <a:pt x="1415" y="11052"/>
                    </a:cubicBezTo>
                    <a:cubicBezTo>
                      <a:pt x="3605" y="6575"/>
                      <a:pt x="7892" y="3527"/>
                      <a:pt x="12845" y="3051"/>
                    </a:cubicBezTo>
                    <a:cubicBezTo>
                      <a:pt x="108761" y="-5617"/>
                      <a:pt x="203630" y="4194"/>
                      <a:pt x="294689" y="32388"/>
                    </a:cubicBezTo>
                    <a:cubicBezTo>
                      <a:pt x="361174" y="53057"/>
                      <a:pt x="424325" y="83251"/>
                      <a:pt x="482427" y="122208"/>
                    </a:cubicBezTo>
                    <a:cubicBezTo>
                      <a:pt x="488904" y="126495"/>
                      <a:pt x="490619" y="135258"/>
                      <a:pt x="486237" y="141735"/>
                    </a:cubicBezTo>
                    <a:cubicBezTo>
                      <a:pt x="481856" y="148212"/>
                      <a:pt x="473093" y="149926"/>
                      <a:pt x="466616" y="145545"/>
                    </a:cubicBezTo>
                    <a:cubicBezTo>
                      <a:pt x="410894" y="108111"/>
                      <a:pt x="350125" y="79060"/>
                      <a:pt x="286307" y="59248"/>
                    </a:cubicBezTo>
                    <a:cubicBezTo>
                      <a:pt x="206297" y="34388"/>
                      <a:pt x="123144" y="24196"/>
                      <a:pt x="39324" y="29244"/>
                    </a:cubicBezTo>
                    <a:lnTo>
                      <a:pt x="1939848" y="2858836"/>
                    </a:lnTo>
                    <a:cubicBezTo>
                      <a:pt x="1944134" y="2865313"/>
                      <a:pt x="1942419" y="2874076"/>
                      <a:pt x="1936037" y="2878362"/>
                    </a:cubicBezTo>
                    <a:cubicBezTo>
                      <a:pt x="1933656" y="2879982"/>
                      <a:pt x="1930894" y="2880744"/>
                      <a:pt x="1928132" y="288074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20" name="Google Shape;2120;p19"/>
            <p:cNvGrpSpPr/>
            <p:nvPr/>
          </p:nvGrpSpPr>
          <p:grpSpPr>
            <a:xfrm>
              <a:off x="8488917" y="4414573"/>
              <a:ext cx="796274" cy="472779"/>
              <a:chOff x="2776501" y="1920432"/>
              <a:chExt cx="4521717" cy="2684720"/>
            </a:xfrm>
          </p:grpSpPr>
          <p:sp>
            <p:nvSpPr>
              <p:cNvPr id="2121" name="Google Shape;2121;p19"/>
              <p:cNvSpPr/>
              <p:nvPr/>
            </p:nvSpPr>
            <p:spPr>
              <a:xfrm>
                <a:off x="2776501" y="1920432"/>
                <a:ext cx="4521717" cy="2680323"/>
              </a:xfrm>
              <a:custGeom>
                <a:avLst/>
                <a:gdLst/>
                <a:ahLst/>
                <a:cxnLst/>
                <a:rect l="l" t="t" r="r" b="b"/>
                <a:pathLst>
                  <a:path w="2572812" h="1525077" extrusionOk="0">
                    <a:moveTo>
                      <a:pt x="1783444" y="229412"/>
                    </a:moveTo>
                    <a:cubicBezTo>
                      <a:pt x="982506" y="113901"/>
                      <a:pt x="134557" y="-6154"/>
                      <a:pt x="112596" y="245"/>
                    </a:cubicBezTo>
                    <a:cubicBezTo>
                      <a:pt x="100089" y="3881"/>
                      <a:pt x="98489" y="10280"/>
                      <a:pt x="98489" y="10280"/>
                    </a:cubicBezTo>
                    <a:cubicBezTo>
                      <a:pt x="97071" y="15988"/>
                      <a:pt x="102561" y="21660"/>
                      <a:pt x="108524" y="28495"/>
                    </a:cubicBezTo>
                    <a:cubicBezTo>
                      <a:pt x="122377" y="44275"/>
                      <a:pt x="131757" y="58164"/>
                      <a:pt x="134121" y="62018"/>
                    </a:cubicBezTo>
                    <a:cubicBezTo>
                      <a:pt x="144628" y="78924"/>
                      <a:pt x="141974" y="97431"/>
                      <a:pt x="140810" y="111138"/>
                    </a:cubicBezTo>
                    <a:cubicBezTo>
                      <a:pt x="134339" y="187672"/>
                      <a:pt x="168661" y="211305"/>
                      <a:pt x="150264" y="281877"/>
                    </a:cubicBezTo>
                    <a:cubicBezTo>
                      <a:pt x="139974" y="321289"/>
                      <a:pt x="132048" y="351685"/>
                      <a:pt x="105107" y="367682"/>
                    </a:cubicBezTo>
                    <a:cubicBezTo>
                      <a:pt x="72893" y="386770"/>
                      <a:pt x="41261" y="368809"/>
                      <a:pt x="16320" y="395606"/>
                    </a:cubicBezTo>
                    <a:cubicBezTo>
                      <a:pt x="12756" y="399423"/>
                      <a:pt x="-4441" y="418984"/>
                      <a:pt x="1085" y="439417"/>
                    </a:cubicBezTo>
                    <a:cubicBezTo>
                      <a:pt x="2903" y="446107"/>
                      <a:pt x="6648" y="451016"/>
                      <a:pt x="9593" y="454106"/>
                    </a:cubicBezTo>
                    <a:cubicBezTo>
                      <a:pt x="281117" y="755662"/>
                      <a:pt x="552641" y="1057218"/>
                      <a:pt x="824129" y="1358811"/>
                    </a:cubicBezTo>
                    <a:cubicBezTo>
                      <a:pt x="1362087" y="1414221"/>
                      <a:pt x="1900081" y="1469667"/>
                      <a:pt x="2438039" y="1525077"/>
                    </a:cubicBezTo>
                    <a:cubicBezTo>
                      <a:pt x="2473452" y="1487665"/>
                      <a:pt x="2515010" y="1432509"/>
                      <a:pt x="2542242" y="1358047"/>
                    </a:cubicBezTo>
                    <a:cubicBezTo>
                      <a:pt x="2560640" y="1307691"/>
                      <a:pt x="2590417" y="1226248"/>
                      <a:pt x="2559221" y="1140297"/>
                    </a:cubicBezTo>
                    <a:cubicBezTo>
                      <a:pt x="2552095" y="1120664"/>
                      <a:pt x="2543478" y="1105429"/>
                      <a:pt x="2537116" y="1095394"/>
                    </a:cubicBezTo>
                    <a:cubicBezTo>
                      <a:pt x="2285880" y="806709"/>
                      <a:pt x="2034643" y="518060"/>
                      <a:pt x="1783407" y="2293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2" name="Google Shape;2122;p19"/>
              <p:cNvSpPr/>
              <p:nvPr/>
            </p:nvSpPr>
            <p:spPr>
              <a:xfrm>
                <a:off x="2874415" y="2001476"/>
                <a:ext cx="4242255" cy="2439501"/>
              </a:xfrm>
              <a:custGeom>
                <a:avLst/>
                <a:gdLst/>
                <a:ahLst/>
                <a:cxnLst/>
                <a:rect l="l" t="t" r="r" b="b"/>
                <a:pathLst>
                  <a:path w="2413801" h="1388052" extrusionOk="0">
                    <a:moveTo>
                      <a:pt x="64463" y="0"/>
                    </a:moveTo>
                    <a:cubicBezTo>
                      <a:pt x="73444" y="35522"/>
                      <a:pt x="82315" y="89332"/>
                      <a:pt x="75262" y="153941"/>
                    </a:cubicBezTo>
                    <a:cubicBezTo>
                      <a:pt x="64645" y="250727"/>
                      <a:pt x="23815" y="320317"/>
                      <a:pt x="0" y="354894"/>
                    </a:cubicBezTo>
                    <a:cubicBezTo>
                      <a:pt x="266252" y="648015"/>
                      <a:pt x="532504" y="941136"/>
                      <a:pt x="798793" y="1234256"/>
                    </a:cubicBezTo>
                    <a:cubicBezTo>
                      <a:pt x="1317772" y="1285522"/>
                      <a:pt x="1836787" y="1336787"/>
                      <a:pt x="2355766" y="1388052"/>
                    </a:cubicBezTo>
                    <a:cubicBezTo>
                      <a:pt x="2369545" y="1367001"/>
                      <a:pt x="2384343" y="1339623"/>
                      <a:pt x="2395578" y="1305955"/>
                    </a:cubicBezTo>
                    <a:cubicBezTo>
                      <a:pt x="2421247" y="1228984"/>
                      <a:pt x="2414375" y="1160885"/>
                      <a:pt x="2407394" y="1123254"/>
                    </a:cubicBezTo>
                    <a:cubicBezTo>
                      <a:pt x="1907104" y="1070244"/>
                      <a:pt x="1406849" y="1017197"/>
                      <a:pt x="906559" y="964187"/>
                    </a:cubicBezTo>
                    <a:cubicBezTo>
                      <a:pt x="625872" y="642779"/>
                      <a:pt x="345186" y="321408"/>
                      <a:pt x="64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3" name="Google Shape;2123;p19"/>
              <p:cNvSpPr/>
              <p:nvPr/>
            </p:nvSpPr>
            <p:spPr>
              <a:xfrm>
                <a:off x="3065316" y="2291324"/>
                <a:ext cx="3957890" cy="1790502"/>
              </a:xfrm>
              <a:custGeom>
                <a:avLst/>
                <a:gdLst/>
                <a:ahLst/>
                <a:cxnLst/>
                <a:rect l="l" t="t" r="r" b="b"/>
                <a:pathLst>
                  <a:path w="2252000" h="1018778" extrusionOk="0">
                    <a:moveTo>
                      <a:pt x="2246635" y="1018778"/>
                    </a:moveTo>
                    <a:cubicBezTo>
                      <a:pt x="2246635" y="1018778"/>
                      <a:pt x="2246308" y="1018778"/>
                      <a:pt x="2246126" y="1018778"/>
                    </a:cubicBezTo>
                    <a:lnTo>
                      <a:pt x="759725" y="875890"/>
                    </a:lnTo>
                    <a:cubicBezTo>
                      <a:pt x="758343" y="875781"/>
                      <a:pt x="757071" y="875126"/>
                      <a:pt x="756198" y="874072"/>
                    </a:cubicBezTo>
                    <a:lnTo>
                      <a:pt x="1326" y="8925"/>
                    </a:lnTo>
                    <a:cubicBezTo>
                      <a:pt x="-637" y="6708"/>
                      <a:pt x="-382" y="3290"/>
                      <a:pt x="1836" y="1326"/>
                    </a:cubicBezTo>
                    <a:cubicBezTo>
                      <a:pt x="4053" y="-637"/>
                      <a:pt x="7471" y="-382"/>
                      <a:pt x="9434" y="1836"/>
                    </a:cubicBezTo>
                    <a:lnTo>
                      <a:pt x="762852" y="865346"/>
                    </a:lnTo>
                    <a:lnTo>
                      <a:pt x="2247108" y="1008016"/>
                    </a:lnTo>
                    <a:cubicBezTo>
                      <a:pt x="2250053" y="1008307"/>
                      <a:pt x="2252235" y="1010925"/>
                      <a:pt x="2251980" y="1013870"/>
                    </a:cubicBezTo>
                    <a:cubicBezTo>
                      <a:pt x="2251689" y="1016669"/>
                      <a:pt x="2249362" y="1018742"/>
                      <a:pt x="2246635" y="101874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4" name="Google Shape;2124;p19"/>
              <p:cNvSpPr/>
              <p:nvPr/>
            </p:nvSpPr>
            <p:spPr>
              <a:xfrm>
                <a:off x="3018639" y="2491275"/>
                <a:ext cx="3967330" cy="1715853"/>
              </a:xfrm>
              <a:custGeom>
                <a:avLst/>
                <a:gdLst/>
                <a:ahLst/>
                <a:cxnLst/>
                <a:rect l="l" t="t" r="r" b="b"/>
                <a:pathLst>
                  <a:path w="2257371" h="976303" extrusionOk="0">
                    <a:moveTo>
                      <a:pt x="2251970" y="976304"/>
                    </a:moveTo>
                    <a:cubicBezTo>
                      <a:pt x="2251970" y="976304"/>
                      <a:pt x="2251643" y="976304"/>
                      <a:pt x="2251461" y="976304"/>
                    </a:cubicBezTo>
                    <a:lnTo>
                      <a:pt x="752152" y="837960"/>
                    </a:lnTo>
                    <a:cubicBezTo>
                      <a:pt x="750807" y="837851"/>
                      <a:pt x="749571" y="837197"/>
                      <a:pt x="748662" y="836215"/>
                    </a:cubicBezTo>
                    <a:lnTo>
                      <a:pt x="1389" y="8990"/>
                    </a:lnTo>
                    <a:cubicBezTo>
                      <a:pt x="-611" y="6772"/>
                      <a:pt x="-429" y="3391"/>
                      <a:pt x="1789" y="1391"/>
                    </a:cubicBezTo>
                    <a:cubicBezTo>
                      <a:pt x="3971" y="-572"/>
                      <a:pt x="7388" y="-463"/>
                      <a:pt x="9388" y="1755"/>
                    </a:cubicBezTo>
                    <a:lnTo>
                      <a:pt x="755243" y="827380"/>
                    </a:lnTo>
                    <a:lnTo>
                      <a:pt x="2252479" y="965541"/>
                    </a:lnTo>
                    <a:cubicBezTo>
                      <a:pt x="2255424" y="965832"/>
                      <a:pt x="2257606" y="968450"/>
                      <a:pt x="2257351" y="971395"/>
                    </a:cubicBezTo>
                    <a:cubicBezTo>
                      <a:pt x="2257097" y="974158"/>
                      <a:pt x="2254733" y="976267"/>
                      <a:pt x="2252006" y="9762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5" name="Google Shape;2125;p19"/>
              <p:cNvSpPr/>
              <p:nvPr/>
            </p:nvSpPr>
            <p:spPr>
              <a:xfrm>
                <a:off x="2981292" y="2616598"/>
                <a:ext cx="3935166" cy="1711833"/>
              </a:xfrm>
              <a:custGeom>
                <a:avLst/>
                <a:gdLst/>
                <a:ahLst/>
                <a:cxnLst/>
                <a:rect l="l" t="t" r="r" b="b"/>
                <a:pathLst>
                  <a:path w="2239070" h="974016" extrusionOk="0">
                    <a:moveTo>
                      <a:pt x="2233742" y="974017"/>
                    </a:moveTo>
                    <a:cubicBezTo>
                      <a:pt x="2233742" y="974017"/>
                      <a:pt x="2233415" y="974017"/>
                      <a:pt x="2233269" y="974017"/>
                    </a:cubicBezTo>
                    <a:lnTo>
                      <a:pt x="751413" y="843999"/>
                    </a:lnTo>
                    <a:cubicBezTo>
                      <a:pt x="750067" y="843890"/>
                      <a:pt x="748795" y="843236"/>
                      <a:pt x="747886" y="842218"/>
                    </a:cubicBezTo>
                    <a:lnTo>
                      <a:pt x="1377" y="8957"/>
                    </a:lnTo>
                    <a:cubicBezTo>
                      <a:pt x="-623" y="6739"/>
                      <a:pt x="-405" y="3358"/>
                      <a:pt x="1776" y="1358"/>
                    </a:cubicBezTo>
                    <a:cubicBezTo>
                      <a:pt x="3958" y="-605"/>
                      <a:pt x="7376" y="-423"/>
                      <a:pt x="9375" y="1795"/>
                    </a:cubicBezTo>
                    <a:lnTo>
                      <a:pt x="754430" y="833455"/>
                    </a:lnTo>
                    <a:lnTo>
                      <a:pt x="2234142" y="963255"/>
                    </a:lnTo>
                    <a:cubicBezTo>
                      <a:pt x="2237087" y="963509"/>
                      <a:pt x="2239305" y="966127"/>
                      <a:pt x="2239050" y="969072"/>
                    </a:cubicBezTo>
                    <a:cubicBezTo>
                      <a:pt x="2238796" y="971871"/>
                      <a:pt x="2236469" y="973980"/>
                      <a:pt x="2233706" y="9739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6" name="Google Shape;2126;p19"/>
              <p:cNvSpPr/>
              <p:nvPr/>
            </p:nvSpPr>
            <p:spPr>
              <a:xfrm>
                <a:off x="2786879" y="1951710"/>
                <a:ext cx="4505891" cy="2653442"/>
              </a:xfrm>
              <a:custGeom>
                <a:avLst/>
                <a:gdLst/>
                <a:ahLst/>
                <a:cxnLst/>
                <a:rect l="l" t="t" r="r" b="b"/>
                <a:pathLst>
                  <a:path w="2563807" h="1509782" extrusionOk="0">
                    <a:moveTo>
                      <a:pt x="2435658" y="1509783"/>
                    </a:moveTo>
                    <a:cubicBezTo>
                      <a:pt x="2435476" y="1509783"/>
                      <a:pt x="2435294" y="1509783"/>
                      <a:pt x="2435113" y="1509783"/>
                    </a:cubicBezTo>
                    <a:lnTo>
                      <a:pt x="817712" y="1346352"/>
                    </a:lnTo>
                    <a:cubicBezTo>
                      <a:pt x="816367" y="1346207"/>
                      <a:pt x="815131" y="1345588"/>
                      <a:pt x="814222" y="1344570"/>
                    </a:cubicBezTo>
                    <a:lnTo>
                      <a:pt x="1358" y="434194"/>
                    </a:lnTo>
                    <a:cubicBezTo>
                      <a:pt x="-605" y="431976"/>
                      <a:pt x="-423" y="428559"/>
                      <a:pt x="1795" y="426595"/>
                    </a:cubicBezTo>
                    <a:cubicBezTo>
                      <a:pt x="4013" y="424632"/>
                      <a:pt x="7394" y="424814"/>
                      <a:pt x="9394" y="427031"/>
                    </a:cubicBezTo>
                    <a:lnTo>
                      <a:pt x="820875" y="1335844"/>
                    </a:lnTo>
                    <a:lnTo>
                      <a:pt x="2433731" y="1498803"/>
                    </a:lnTo>
                    <a:cubicBezTo>
                      <a:pt x="2452383" y="1480405"/>
                      <a:pt x="2469217" y="1460335"/>
                      <a:pt x="2483760" y="1439102"/>
                    </a:cubicBezTo>
                    <a:cubicBezTo>
                      <a:pt x="2534953" y="1364277"/>
                      <a:pt x="2542879" y="1297632"/>
                      <a:pt x="2551278" y="1227097"/>
                    </a:cubicBezTo>
                    <a:cubicBezTo>
                      <a:pt x="2554077" y="1203500"/>
                      <a:pt x="2554077" y="1190593"/>
                      <a:pt x="2546369" y="1181031"/>
                    </a:cubicBezTo>
                    <a:cubicBezTo>
                      <a:pt x="2540079" y="1173214"/>
                      <a:pt x="2528735" y="1168451"/>
                      <a:pt x="2452237" y="1158416"/>
                    </a:cubicBezTo>
                    <a:cubicBezTo>
                      <a:pt x="2435476" y="1156198"/>
                      <a:pt x="2427114" y="1155143"/>
                      <a:pt x="2422060" y="1154671"/>
                    </a:cubicBezTo>
                    <a:cubicBezTo>
                      <a:pt x="2378430" y="1150453"/>
                      <a:pt x="1898827" y="1099152"/>
                      <a:pt x="955837" y="997857"/>
                    </a:cubicBezTo>
                    <a:cubicBezTo>
                      <a:pt x="954492" y="997712"/>
                      <a:pt x="953256" y="997057"/>
                      <a:pt x="952347" y="996039"/>
                    </a:cubicBezTo>
                    <a:lnTo>
                      <a:pt x="93090" y="8911"/>
                    </a:lnTo>
                    <a:cubicBezTo>
                      <a:pt x="91127" y="6656"/>
                      <a:pt x="91382" y="3275"/>
                      <a:pt x="93599" y="1312"/>
                    </a:cubicBezTo>
                    <a:cubicBezTo>
                      <a:pt x="95854" y="-615"/>
                      <a:pt x="99235" y="-397"/>
                      <a:pt x="101198" y="1821"/>
                    </a:cubicBezTo>
                    <a:lnTo>
                      <a:pt x="959073" y="987313"/>
                    </a:lnTo>
                    <a:cubicBezTo>
                      <a:pt x="1900681" y="1088462"/>
                      <a:pt x="2379521" y="1139691"/>
                      <a:pt x="2423078" y="1143909"/>
                    </a:cubicBezTo>
                    <a:cubicBezTo>
                      <a:pt x="2428168" y="1144381"/>
                      <a:pt x="2436640" y="1145509"/>
                      <a:pt x="2453619" y="1147726"/>
                    </a:cubicBezTo>
                    <a:cubicBezTo>
                      <a:pt x="2530444" y="1157798"/>
                      <a:pt x="2545606" y="1162924"/>
                      <a:pt x="2554732" y="1174232"/>
                    </a:cubicBezTo>
                    <a:cubicBezTo>
                      <a:pt x="2565821" y="1187975"/>
                      <a:pt x="2564730" y="1205318"/>
                      <a:pt x="2561930" y="1228333"/>
                    </a:cubicBezTo>
                    <a:cubicBezTo>
                      <a:pt x="2553386" y="1300250"/>
                      <a:pt x="2545278" y="1368131"/>
                      <a:pt x="2492595" y="1445174"/>
                    </a:cubicBezTo>
                    <a:cubicBezTo>
                      <a:pt x="2477179" y="1467643"/>
                      <a:pt x="2459291" y="1488913"/>
                      <a:pt x="2439403" y="1508256"/>
                    </a:cubicBezTo>
                    <a:cubicBezTo>
                      <a:pt x="2438385" y="1509237"/>
                      <a:pt x="2437040" y="1509783"/>
                      <a:pt x="2435658" y="15097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7" name="Google Shape;2127;p19"/>
              <p:cNvSpPr/>
              <p:nvPr/>
            </p:nvSpPr>
            <p:spPr>
              <a:xfrm>
                <a:off x="4223837" y="3015091"/>
                <a:ext cx="2737146" cy="725454"/>
              </a:xfrm>
              <a:custGeom>
                <a:avLst/>
                <a:gdLst/>
                <a:ahLst/>
                <a:cxnLst/>
                <a:rect l="l" t="t" r="r" b="b"/>
                <a:pathLst>
                  <a:path w="1557409" h="412776" extrusionOk="0">
                    <a:moveTo>
                      <a:pt x="233130" y="271669"/>
                    </a:moveTo>
                    <a:cubicBezTo>
                      <a:pt x="674556" y="318717"/>
                      <a:pt x="1115983" y="365728"/>
                      <a:pt x="1557409" y="412776"/>
                    </a:cubicBezTo>
                    <a:cubicBezTo>
                      <a:pt x="1465859" y="323226"/>
                      <a:pt x="1374309" y="233675"/>
                      <a:pt x="1282795" y="144124"/>
                    </a:cubicBezTo>
                    <a:cubicBezTo>
                      <a:pt x="855184" y="96095"/>
                      <a:pt x="427610" y="48029"/>
                      <a:pt x="0" y="0"/>
                    </a:cubicBezTo>
                    <a:cubicBezTo>
                      <a:pt x="77698" y="90569"/>
                      <a:pt x="155432" y="181101"/>
                      <a:pt x="233166" y="271669"/>
                    </a:cubicBezTo>
                    <a:close/>
                  </a:path>
                </a:pathLst>
              </a:custGeom>
              <a:solidFill>
                <a:srgbClr val="66241B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8" name="Google Shape;2128;p19"/>
              <p:cNvSpPr/>
              <p:nvPr/>
            </p:nvSpPr>
            <p:spPr>
              <a:xfrm>
                <a:off x="3344110" y="2110644"/>
                <a:ext cx="2887437" cy="765901"/>
              </a:xfrm>
              <a:custGeom>
                <a:avLst/>
                <a:gdLst/>
                <a:ahLst/>
                <a:cxnLst/>
                <a:rect l="l" t="t" r="r" b="b"/>
                <a:pathLst>
                  <a:path w="1642923" h="435790" extrusionOk="0">
                    <a:moveTo>
                      <a:pt x="0" y="0"/>
                    </a:moveTo>
                    <a:lnTo>
                      <a:pt x="266034" y="271669"/>
                    </a:lnTo>
                    <a:lnTo>
                      <a:pt x="1642924" y="435791"/>
                    </a:lnTo>
                    <a:lnTo>
                      <a:pt x="1454770" y="1985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6241B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9" name="Google Shape;2129;p19"/>
              <p:cNvSpPr/>
              <p:nvPr/>
            </p:nvSpPr>
            <p:spPr>
              <a:xfrm>
                <a:off x="4372819" y="2923242"/>
                <a:ext cx="1917085" cy="216357"/>
              </a:xfrm>
              <a:custGeom>
                <a:avLst/>
                <a:gdLst/>
                <a:ahLst/>
                <a:cxnLst/>
                <a:rect l="l" t="t" r="r" b="b"/>
                <a:pathLst>
                  <a:path w="1090802" h="123105" extrusionOk="0">
                    <a:moveTo>
                      <a:pt x="1085468" y="123069"/>
                    </a:moveTo>
                    <a:cubicBezTo>
                      <a:pt x="1085286" y="123069"/>
                      <a:pt x="1085105" y="123069"/>
                      <a:pt x="1084923" y="123069"/>
                    </a:cubicBezTo>
                    <a:lnTo>
                      <a:pt x="4826" y="10722"/>
                    </a:lnTo>
                    <a:cubicBezTo>
                      <a:pt x="1881" y="10395"/>
                      <a:pt x="-264" y="7777"/>
                      <a:pt x="26" y="4832"/>
                    </a:cubicBezTo>
                    <a:cubicBezTo>
                      <a:pt x="317" y="1887"/>
                      <a:pt x="2971" y="-295"/>
                      <a:pt x="5916" y="33"/>
                    </a:cubicBezTo>
                    <a:lnTo>
                      <a:pt x="1085977" y="112380"/>
                    </a:lnTo>
                    <a:cubicBezTo>
                      <a:pt x="1088922" y="112707"/>
                      <a:pt x="1091067" y="115325"/>
                      <a:pt x="1090777" y="118270"/>
                    </a:cubicBezTo>
                    <a:cubicBezTo>
                      <a:pt x="1090486" y="121033"/>
                      <a:pt x="1088159" y="123105"/>
                      <a:pt x="1085432" y="123105"/>
                    </a:cubicBezTo>
                    <a:close/>
                  </a:path>
                </a:pathLst>
              </a:custGeom>
              <a:solidFill>
                <a:srgbClr val="66241B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0" name="Google Shape;2130;p19"/>
              <p:cNvSpPr/>
              <p:nvPr/>
            </p:nvSpPr>
            <p:spPr>
              <a:xfrm>
                <a:off x="4306375" y="2803980"/>
                <a:ext cx="1825157" cy="218020"/>
              </a:xfrm>
              <a:custGeom>
                <a:avLst/>
                <a:gdLst/>
                <a:ahLst/>
                <a:cxnLst/>
                <a:rect l="l" t="t" r="r" b="b"/>
                <a:pathLst>
                  <a:path w="1038496" h="124051" extrusionOk="0">
                    <a:moveTo>
                      <a:pt x="1033119" y="124052"/>
                    </a:moveTo>
                    <a:cubicBezTo>
                      <a:pt x="1032937" y="124052"/>
                      <a:pt x="1032719" y="124052"/>
                      <a:pt x="1032537" y="124015"/>
                    </a:cubicBezTo>
                    <a:lnTo>
                      <a:pt x="4796" y="10795"/>
                    </a:lnTo>
                    <a:cubicBezTo>
                      <a:pt x="1851" y="10468"/>
                      <a:pt x="-294" y="7850"/>
                      <a:pt x="33" y="4869"/>
                    </a:cubicBezTo>
                    <a:cubicBezTo>
                      <a:pt x="360" y="1924"/>
                      <a:pt x="3014" y="-548"/>
                      <a:pt x="5959" y="106"/>
                    </a:cubicBezTo>
                    <a:lnTo>
                      <a:pt x="1033700" y="113326"/>
                    </a:lnTo>
                    <a:cubicBezTo>
                      <a:pt x="1036645" y="113653"/>
                      <a:pt x="1038791" y="116271"/>
                      <a:pt x="1038463" y="119252"/>
                    </a:cubicBezTo>
                    <a:cubicBezTo>
                      <a:pt x="1038173" y="122015"/>
                      <a:pt x="1035846" y="124052"/>
                      <a:pt x="1033119" y="124052"/>
                    </a:cubicBezTo>
                    <a:close/>
                  </a:path>
                </a:pathLst>
              </a:custGeom>
              <a:solidFill>
                <a:srgbClr val="66241B">
                  <a:alpha val="227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AEE1B5-8955-D4D1-85EC-23C486CCA4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BBDD2-D872-420C-B29D-586E4DE402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0_5">
    <p:spTree>
      <p:nvGrpSpPr>
        <p:cNvPr id="1" name="Shape 3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5" name="Google Shape;3745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54923D-EDD9-FBDD-237A-438C671532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BBDD2-D872-420C-B29D-586E4DE402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38" name="Google Shape;3838;p33"/>
          <p:cNvGrpSpPr/>
          <p:nvPr/>
        </p:nvGrpSpPr>
        <p:grpSpPr>
          <a:xfrm>
            <a:off x="-270512" y="-33136"/>
            <a:ext cx="9628548" cy="5672518"/>
            <a:chOff x="-270512" y="-33136"/>
            <a:chExt cx="9628548" cy="5672518"/>
          </a:xfrm>
        </p:grpSpPr>
        <p:grpSp>
          <p:nvGrpSpPr>
            <p:cNvPr id="3839" name="Google Shape;3839;p33"/>
            <p:cNvGrpSpPr/>
            <p:nvPr/>
          </p:nvGrpSpPr>
          <p:grpSpPr>
            <a:xfrm>
              <a:off x="-41418" y="4604002"/>
              <a:ext cx="651670" cy="572621"/>
              <a:chOff x="5566916" y="2254695"/>
              <a:chExt cx="2691738" cy="2365227"/>
            </a:xfrm>
          </p:grpSpPr>
          <p:sp>
            <p:nvSpPr>
              <p:cNvPr id="3840" name="Google Shape;3840;p33"/>
              <p:cNvSpPr/>
              <p:nvPr/>
            </p:nvSpPr>
            <p:spPr>
              <a:xfrm>
                <a:off x="6122125" y="3591837"/>
                <a:ext cx="1400077" cy="697914"/>
              </a:xfrm>
              <a:custGeom>
                <a:avLst/>
                <a:gdLst/>
                <a:ahLst/>
                <a:cxnLst/>
                <a:rect l="l" t="t" r="r" b="b"/>
                <a:pathLst>
                  <a:path w="4058193" h="2022939" extrusionOk="0">
                    <a:moveTo>
                      <a:pt x="2653819" y="104879"/>
                    </a:moveTo>
                    <a:cubicBezTo>
                      <a:pt x="2984955" y="39689"/>
                      <a:pt x="3466710" y="-23754"/>
                      <a:pt x="4058193" y="8815"/>
                    </a:cubicBezTo>
                    <a:cubicBezTo>
                      <a:pt x="3472669" y="568808"/>
                      <a:pt x="2829250" y="1069982"/>
                      <a:pt x="2117353" y="1437489"/>
                    </a:cubicBezTo>
                    <a:cubicBezTo>
                      <a:pt x="1857982" y="1571412"/>
                      <a:pt x="1853" y="2338583"/>
                      <a:pt x="4" y="1876503"/>
                    </a:cubicBezTo>
                    <a:cubicBezTo>
                      <a:pt x="-1229" y="1562987"/>
                      <a:pt x="314085" y="1245567"/>
                      <a:pt x="621796" y="1015426"/>
                    </a:cubicBezTo>
                    <a:cubicBezTo>
                      <a:pt x="1529723" y="336356"/>
                      <a:pt x="2521539" y="130924"/>
                      <a:pt x="2653819" y="10487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1" name="Google Shape;3841;p33"/>
              <p:cNvSpPr/>
              <p:nvPr/>
            </p:nvSpPr>
            <p:spPr>
              <a:xfrm>
                <a:off x="6120439" y="3594885"/>
                <a:ext cx="1401768" cy="702387"/>
              </a:xfrm>
              <a:custGeom>
                <a:avLst/>
                <a:gdLst/>
                <a:ahLst/>
                <a:cxnLst/>
                <a:rect l="l" t="t" r="r" b="b"/>
                <a:pathLst>
                  <a:path w="4063097" h="2035904" extrusionOk="0">
                    <a:moveTo>
                      <a:pt x="3468121" y="244422"/>
                    </a:moveTo>
                    <a:cubicBezTo>
                      <a:pt x="3715060" y="138907"/>
                      <a:pt x="3921417" y="55891"/>
                      <a:pt x="4063097" y="0"/>
                    </a:cubicBezTo>
                    <a:cubicBezTo>
                      <a:pt x="3763246" y="305759"/>
                      <a:pt x="3308614" y="717701"/>
                      <a:pt x="2683894" y="1109866"/>
                    </a:cubicBezTo>
                    <a:cubicBezTo>
                      <a:pt x="2489353" y="1232025"/>
                      <a:pt x="2355943" y="1303482"/>
                      <a:pt x="2122257" y="1428673"/>
                    </a:cubicBezTo>
                    <a:cubicBezTo>
                      <a:pt x="2122257" y="1428673"/>
                      <a:pt x="620843" y="2233088"/>
                      <a:pt x="86587" y="1990207"/>
                    </a:cubicBezTo>
                    <a:cubicBezTo>
                      <a:pt x="71536" y="1983375"/>
                      <a:pt x="58693" y="1973769"/>
                      <a:pt x="58693" y="1973769"/>
                    </a:cubicBezTo>
                    <a:cubicBezTo>
                      <a:pt x="53607" y="1969967"/>
                      <a:pt x="37066" y="1957073"/>
                      <a:pt x="21552" y="1933237"/>
                    </a:cubicBezTo>
                    <a:cubicBezTo>
                      <a:pt x="11791" y="1918236"/>
                      <a:pt x="-7062" y="1889263"/>
                      <a:pt x="2750" y="1875445"/>
                    </a:cubicBezTo>
                    <a:cubicBezTo>
                      <a:pt x="6397" y="1870308"/>
                      <a:pt x="12716" y="1869075"/>
                      <a:pt x="15079" y="1868561"/>
                    </a:cubicBezTo>
                    <a:cubicBezTo>
                      <a:pt x="56330" y="1859828"/>
                      <a:pt x="90748" y="1830958"/>
                      <a:pt x="130304" y="1816368"/>
                    </a:cubicBezTo>
                    <a:cubicBezTo>
                      <a:pt x="226932" y="1780717"/>
                      <a:pt x="1908350" y="972038"/>
                      <a:pt x="2217859" y="823371"/>
                    </a:cubicBezTo>
                    <a:cubicBezTo>
                      <a:pt x="2908128" y="491772"/>
                      <a:pt x="3157636" y="377113"/>
                      <a:pt x="3468121" y="244473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2" name="Google Shape;3842;p33"/>
              <p:cNvSpPr/>
              <p:nvPr/>
            </p:nvSpPr>
            <p:spPr>
              <a:xfrm>
                <a:off x="6130461" y="2254695"/>
                <a:ext cx="642945" cy="1550875"/>
              </a:xfrm>
              <a:custGeom>
                <a:avLst/>
                <a:gdLst/>
                <a:ahLst/>
                <a:cxnLst/>
                <a:rect l="l" t="t" r="r" b="b"/>
                <a:pathLst>
                  <a:path w="1863610" h="4495291" extrusionOk="0">
                    <a:moveTo>
                      <a:pt x="363092" y="1713010"/>
                    </a:moveTo>
                    <a:cubicBezTo>
                      <a:pt x="671934" y="1065019"/>
                      <a:pt x="1206447" y="526499"/>
                      <a:pt x="1732329" y="0"/>
                    </a:cubicBezTo>
                    <a:cubicBezTo>
                      <a:pt x="1907812" y="763370"/>
                      <a:pt x="1873548" y="1371703"/>
                      <a:pt x="1821971" y="1752463"/>
                    </a:cubicBezTo>
                    <a:cubicBezTo>
                      <a:pt x="1583457" y="3514224"/>
                      <a:pt x="428385" y="4447478"/>
                      <a:pt x="206103" y="4491964"/>
                    </a:cubicBezTo>
                    <a:cubicBezTo>
                      <a:pt x="101358" y="4512924"/>
                      <a:pt x="35552" y="4431758"/>
                      <a:pt x="17470" y="4335540"/>
                    </a:cubicBezTo>
                    <a:cubicBezTo>
                      <a:pt x="1699" y="4251755"/>
                      <a:pt x="10124" y="4164527"/>
                      <a:pt x="7144" y="4079817"/>
                    </a:cubicBezTo>
                    <a:cubicBezTo>
                      <a:pt x="2983" y="3962075"/>
                      <a:pt x="826" y="3844230"/>
                      <a:pt x="158" y="3726386"/>
                    </a:cubicBezTo>
                    <a:cubicBezTo>
                      <a:pt x="-3695" y="3042486"/>
                      <a:pt x="61546" y="2345590"/>
                      <a:pt x="363041" y="171295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3" name="Google Shape;3843;p33"/>
              <p:cNvSpPr/>
              <p:nvPr/>
            </p:nvSpPr>
            <p:spPr>
              <a:xfrm>
                <a:off x="6130496" y="2254695"/>
                <a:ext cx="597618" cy="1548467"/>
              </a:xfrm>
              <a:custGeom>
                <a:avLst/>
                <a:gdLst/>
                <a:ahLst/>
                <a:cxnLst/>
                <a:rect l="l" t="t" r="r" b="b"/>
                <a:pathLst>
                  <a:path w="1732226" h="4488310" extrusionOk="0">
                    <a:moveTo>
                      <a:pt x="362989" y="1713010"/>
                    </a:moveTo>
                    <a:cubicBezTo>
                      <a:pt x="671831" y="1065019"/>
                      <a:pt x="1206344" y="526499"/>
                      <a:pt x="1732227" y="0"/>
                    </a:cubicBezTo>
                    <a:cubicBezTo>
                      <a:pt x="1665753" y="168239"/>
                      <a:pt x="1558131" y="444203"/>
                      <a:pt x="1431451" y="787463"/>
                    </a:cubicBezTo>
                    <a:cubicBezTo>
                      <a:pt x="1186360" y="1451687"/>
                      <a:pt x="1111462" y="1713267"/>
                      <a:pt x="665564" y="3014386"/>
                    </a:cubicBezTo>
                    <a:cubicBezTo>
                      <a:pt x="665564" y="3014386"/>
                      <a:pt x="527838" y="3416312"/>
                      <a:pt x="265745" y="4138431"/>
                    </a:cubicBezTo>
                    <a:cubicBezTo>
                      <a:pt x="213963" y="4281087"/>
                      <a:pt x="209134" y="4281036"/>
                      <a:pt x="191873" y="4337030"/>
                    </a:cubicBezTo>
                    <a:cubicBezTo>
                      <a:pt x="180469" y="4373966"/>
                      <a:pt x="163157" y="4408847"/>
                      <a:pt x="150058" y="4445217"/>
                    </a:cubicBezTo>
                    <a:cubicBezTo>
                      <a:pt x="138961" y="4476091"/>
                      <a:pt x="136342" y="4485389"/>
                      <a:pt x="128174" y="4487752"/>
                    </a:cubicBezTo>
                    <a:cubicBezTo>
                      <a:pt x="100588" y="4495715"/>
                      <a:pt x="32829" y="4417271"/>
                      <a:pt x="17470" y="4335592"/>
                    </a:cubicBezTo>
                    <a:cubicBezTo>
                      <a:pt x="1699" y="4251806"/>
                      <a:pt x="10123" y="4164578"/>
                      <a:pt x="7144" y="4079868"/>
                    </a:cubicBezTo>
                    <a:cubicBezTo>
                      <a:pt x="2983" y="3962126"/>
                      <a:pt x="825" y="3844282"/>
                      <a:pt x="158" y="3726437"/>
                    </a:cubicBezTo>
                    <a:cubicBezTo>
                      <a:pt x="-3695" y="3042538"/>
                      <a:pt x="61546" y="2345642"/>
                      <a:pt x="363041" y="1713010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4" name="Google Shape;3844;p33"/>
              <p:cNvSpPr/>
              <p:nvPr/>
            </p:nvSpPr>
            <p:spPr>
              <a:xfrm>
                <a:off x="7112233" y="2872780"/>
                <a:ext cx="1104601" cy="405187"/>
              </a:xfrm>
              <a:custGeom>
                <a:avLst/>
                <a:gdLst/>
                <a:ahLst/>
                <a:cxnLst/>
                <a:rect l="l" t="t" r="r" b="b"/>
                <a:pathLst>
                  <a:path w="3201741" h="1174455" extrusionOk="0">
                    <a:moveTo>
                      <a:pt x="1388147" y="145809"/>
                    </a:moveTo>
                    <a:cubicBezTo>
                      <a:pt x="1561883" y="92178"/>
                      <a:pt x="1873704" y="-1522"/>
                      <a:pt x="2295458" y="19"/>
                    </a:cubicBezTo>
                    <a:cubicBezTo>
                      <a:pt x="2603220" y="1098"/>
                      <a:pt x="2910777" y="51903"/>
                      <a:pt x="3201741" y="152282"/>
                    </a:cubicBezTo>
                    <a:cubicBezTo>
                      <a:pt x="2655208" y="630184"/>
                      <a:pt x="2128914" y="867312"/>
                      <a:pt x="1797470" y="987108"/>
                    </a:cubicBezTo>
                    <a:cubicBezTo>
                      <a:pt x="1694112" y="1024455"/>
                      <a:pt x="1103861" y="1231068"/>
                      <a:pt x="389807" y="1159509"/>
                    </a:cubicBezTo>
                    <a:cubicBezTo>
                      <a:pt x="137422" y="1134234"/>
                      <a:pt x="18756" y="1089131"/>
                      <a:pt x="1752" y="1018599"/>
                    </a:cubicBezTo>
                    <a:cubicBezTo>
                      <a:pt x="-7084" y="982023"/>
                      <a:pt x="1752" y="898288"/>
                      <a:pt x="420835" y="631777"/>
                    </a:cubicBezTo>
                    <a:cubicBezTo>
                      <a:pt x="745498" y="425318"/>
                      <a:pt x="993465" y="267661"/>
                      <a:pt x="1388147" y="14580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5" name="Google Shape;3845;p33"/>
              <p:cNvSpPr/>
              <p:nvPr/>
            </p:nvSpPr>
            <p:spPr>
              <a:xfrm>
                <a:off x="7112865" y="2925134"/>
                <a:ext cx="1104002" cy="353327"/>
              </a:xfrm>
              <a:custGeom>
                <a:avLst/>
                <a:gdLst/>
                <a:ahLst/>
                <a:cxnLst/>
                <a:rect l="l" t="t" r="r" b="b"/>
                <a:pathLst>
                  <a:path w="3200006" h="1024135" extrusionOk="0">
                    <a:moveTo>
                      <a:pt x="3199903" y="0"/>
                    </a:moveTo>
                    <a:cubicBezTo>
                      <a:pt x="3055808" y="131663"/>
                      <a:pt x="2879247" y="274115"/>
                      <a:pt x="2667651" y="411377"/>
                    </a:cubicBezTo>
                    <a:cubicBezTo>
                      <a:pt x="2347303" y="619121"/>
                      <a:pt x="2043033" y="752377"/>
                      <a:pt x="1794964" y="839347"/>
                    </a:cubicBezTo>
                    <a:cubicBezTo>
                      <a:pt x="1663968" y="885221"/>
                      <a:pt x="1551466" y="915325"/>
                      <a:pt x="1467937" y="935051"/>
                    </a:cubicBezTo>
                    <a:cubicBezTo>
                      <a:pt x="1155295" y="1008922"/>
                      <a:pt x="908663" y="1017912"/>
                      <a:pt x="721520" y="1023769"/>
                    </a:cubicBezTo>
                    <a:cubicBezTo>
                      <a:pt x="676878" y="1025155"/>
                      <a:pt x="592425" y="1022535"/>
                      <a:pt x="423518" y="1017193"/>
                    </a:cubicBezTo>
                    <a:cubicBezTo>
                      <a:pt x="374356" y="1015652"/>
                      <a:pt x="202315" y="1009025"/>
                      <a:pt x="79539" y="946301"/>
                    </a:cubicBezTo>
                    <a:cubicBezTo>
                      <a:pt x="59094" y="935873"/>
                      <a:pt x="-1165" y="904280"/>
                      <a:pt x="17" y="866317"/>
                    </a:cubicBezTo>
                    <a:cubicBezTo>
                      <a:pt x="223" y="860255"/>
                      <a:pt x="2020" y="849827"/>
                      <a:pt x="8596" y="840580"/>
                    </a:cubicBezTo>
                    <a:cubicBezTo>
                      <a:pt x="12141" y="835597"/>
                      <a:pt x="20052" y="826761"/>
                      <a:pt x="64333" y="810837"/>
                    </a:cubicBezTo>
                    <a:cubicBezTo>
                      <a:pt x="73888" y="807395"/>
                      <a:pt x="78666" y="805700"/>
                      <a:pt x="85138" y="803799"/>
                    </a:cubicBezTo>
                    <a:cubicBezTo>
                      <a:pt x="136817" y="788696"/>
                      <a:pt x="829809" y="541911"/>
                      <a:pt x="1534719" y="332729"/>
                    </a:cubicBezTo>
                    <a:cubicBezTo>
                      <a:pt x="2327319" y="97553"/>
                      <a:pt x="2653986" y="52655"/>
                      <a:pt x="2770957" y="37912"/>
                    </a:cubicBezTo>
                    <a:cubicBezTo>
                      <a:pt x="2948854" y="15463"/>
                      <a:pt x="3097470" y="5188"/>
                      <a:pt x="3200006" y="51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6" name="Google Shape;3846;p33"/>
              <p:cNvSpPr/>
              <p:nvPr/>
            </p:nvSpPr>
            <p:spPr>
              <a:xfrm>
                <a:off x="7108717" y="2310310"/>
                <a:ext cx="492682" cy="685828"/>
              </a:xfrm>
              <a:custGeom>
                <a:avLst/>
                <a:gdLst/>
                <a:ahLst/>
                <a:cxnLst/>
                <a:rect l="l" t="t" r="r" b="b"/>
                <a:pathLst>
                  <a:path w="1428065" h="1987906" extrusionOk="0">
                    <a:moveTo>
                      <a:pt x="389553" y="775185"/>
                    </a:moveTo>
                    <a:cubicBezTo>
                      <a:pt x="645072" y="413946"/>
                      <a:pt x="1016380" y="136800"/>
                      <a:pt x="1428065" y="0"/>
                    </a:cubicBezTo>
                    <a:cubicBezTo>
                      <a:pt x="1204037" y="745185"/>
                      <a:pt x="806941" y="1471516"/>
                      <a:pt x="183556" y="1935138"/>
                    </a:cubicBezTo>
                    <a:cubicBezTo>
                      <a:pt x="-108949" y="2152642"/>
                      <a:pt x="25900" y="1637701"/>
                      <a:pt x="66277" y="1478297"/>
                    </a:cubicBezTo>
                    <a:cubicBezTo>
                      <a:pt x="129720" y="1227916"/>
                      <a:pt x="239397" y="987347"/>
                      <a:pt x="389502" y="775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7" name="Google Shape;3847;p33"/>
              <p:cNvSpPr/>
              <p:nvPr/>
            </p:nvSpPr>
            <p:spPr>
              <a:xfrm>
                <a:off x="7104636" y="2310310"/>
                <a:ext cx="496778" cy="685407"/>
              </a:xfrm>
              <a:custGeom>
                <a:avLst/>
                <a:gdLst/>
                <a:ahLst/>
                <a:cxnLst/>
                <a:rect l="l" t="t" r="r" b="b"/>
                <a:pathLst>
                  <a:path w="1439936" h="1986687" extrusionOk="0">
                    <a:moveTo>
                      <a:pt x="401424" y="775185"/>
                    </a:moveTo>
                    <a:cubicBezTo>
                      <a:pt x="580503" y="524393"/>
                      <a:pt x="771294" y="371205"/>
                      <a:pt x="862118" y="303447"/>
                    </a:cubicBezTo>
                    <a:cubicBezTo>
                      <a:pt x="1038320" y="171887"/>
                      <a:pt x="1234094" y="68426"/>
                      <a:pt x="1439936" y="0"/>
                    </a:cubicBezTo>
                    <a:cubicBezTo>
                      <a:pt x="1381785" y="68837"/>
                      <a:pt x="1294300" y="172092"/>
                      <a:pt x="1186781" y="297488"/>
                    </a:cubicBezTo>
                    <a:cubicBezTo>
                      <a:pt x="1093903" y="405778"/>
                      <a:pt x="1039347" y="468553"/>
                      <a:pt x="1002052" y="511910"/>
                    </a:cubicBezTo>
                    <a:cubicBezTo>
                      <a:pt x="774839" y="775750"/>
                      <a:pt x="661207" y="907670"/>
                      <a:pt x="586359" y="1018169"/>
                    </a:cubicBezTo>
                    <a:cubicBezTo>
                      <a:pt x="363050" y="1347764"/>
                      <a:pt x="74501" y="1961337"/>
                      <a:pt x="70545" y="1978546"/>
                    </a:cubicBezTo>
                    <a:cubicBezTo>
                      <a:pt x="70391" y="1979317"/>
                      <a:pt x="69312" y="1985070"/>
                      <a:pt x="65511" y="1986406"/>
                    </a:cubicBezTo>
                    <a:cubicBezTo>
                      <a:pt x="62429" y="1987536"/>
                      <a:pt x="58935" y="1985121"/>
                      <a:pt x="54312" y="1981834"/>
                    </a:cubicBezTo>
                    <a:cubicBezTo>
                      <a:pt x="42599" y="1973512"/>
                      <a:pt x="36743" y="1969351"/>
                      <a:pt x="36435" y="1969094"/>
                    </a:cubicBezTo>
                    <a:cubicBezTo>
                      <a:pt x="-69851" y="1867482"/>
                      <a:pt x="90220" y="1414597"/>
                      <a:pt x="90272" y="1414597"/>
                    </a:cubicBezTo>
                    <a:cubicBezTo>
                      <a:pt x="162242" y="1211015"/>
                      <a:pt x="232877" y="1011285"/>
                      <a:pt x="401424" y="775185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8" name="Google Shape;3848;p33"/>
              <p:cNvSpPr/>
              <p:nvPr/>
            </p:nvSpPr>
            <p:spPr>
              <a:xfrm>
                <a:off x="7555593" y="2300587"/>
                <a:ext cx="703061" cy="480854"/>
              </a:xfrm>
              <a:custGeom>
                <a:avLst/>
                <a:gdLst/>
                <a:ahLst/>
                <a:cxnLst/>
                <a:rect l="l" t="t" r="r" b="b"/>
                <a:pathLst>
                  <a:path w="2037857" h="1393779" extrusionOk="0">
                    <a:moveTo>
                      <a:pt x="785541" y="336969"/>
                    </a:moveTo>
                    <a:cubicBezTo>
                      <a:pt x="1157106" y="96656"/>
                      <a:pt x="1604802" y="-22524"/>
                      <a:pt x="2037858" y="3521"/>
                    </a:cubicBezTo>
                    <a:cubicBezTo>
                      <a:pt x="1920527" y="268748"/>
                      <a:pt x="1704153" y="646015"/>
                      <a:pt x="1312400" y="963024"/>
                    </a:cubicBezTo>
                    <a:cubicBezTo>
                      <a:pt x="1268940" y="998213"/>
                      <a:pt x="793247" y="1374453"/>
                      <a:pt x="245377" y="1393152"/>
                    </a:cubicBezTo>
                    <a:cubicBezTo>
                      <a:pt x="151831" y="1396337"/>
                      <a:pt x="52069" y="1389248"/>
                      <a:pt x="14619" y="1328014"/>
                    </a:cubicBezTo>
                    <a:cubicBezTo>
                      <a:pt x="-48875" y="1224142"/>
                      <a:pt x="108063" y="1028779"/>
                      <a:pt x="224007" y="869478"/>
                    </a:cubicBezTo>
                    <a:cubicBezTo>
                      <a:pt x="376013" y="660605"/>
                      <a:pt x="567266" y="478135"/>
                      <a:pt x="785541" y="3369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9" name="Google Shape;3849;p33"/>
              <p:cNvSpPr/>
              <p:nvPr/>
            </p:nvSpPr>
            <p:spPr>
              <a:xfrm>
                <a:off x="7554171" y="2299791"/>
                <a:ext cx="704471" cy="462986"/>
              </a:xfrm>
              <a:custGeom>
                <a:avLst/>
                <a:gdLst/>
                <a:ahLst/>
                <a:cxnLst/>
                <a:rect l="l" t="t" r="r" b="b"/>
                <a:pathLst>
                  <a:path w="2041944" h="1341989" extrusionOk="0">
                    <a:moveTo>
                      <a:pt x="32011" y="1341990"/>
                    </a:moveTo>
                    <a:cubicBezTo>
                      <a:pt x="381127" y="1080204"/>
                      <a:pt x="758034" y="814360"/>
                      <a:pt x="1163247" y="549749"/>
                    </a:cubicBezTo>
                    <a:cubicBezTo>
                      <a:pt x="1462790" y="354129"/>
                      <a:pt x="1756323" y="173201"/>
                      <a:pt x="2041944" y="5835"/>
                    </a:cubicBezTo>
                    <a:cubicBezTo>
                      <a:pt x="1871188" y="-7161"/>
                      <a:pt x="1661235" y="-1408"/>
                      <a:pt x="1430478" y="53713"/>
                    </a:cubicBezTo>
                    <a:cubicBezTo>
                      <a:pt x="1369758" y="68200"/>
                      <a:pt x="1076173" y="141454"/>
                      <a:pt x="750380" y="359164"/>
                    </a:cubicBezTo>
                    <a:cubicBezTo>
                      <a:pt x="617484" y="447984"/>
                      <a:pt x="526249" y="529406"/>
                      <a:pt x="495221" y="557712"/>
                    </a:cubicBezTo>
                    <a:cubicBezTo>
                      <a:pt x="370391" y="671549"/>
                      <a:pt x="161465" y="890132"/>
                      <a:pt x="12541" y="1215258"/>
                    </a:cubicBezTo>
                    <a:cubicBezTo>
                      <a:pt x="9408" y="1222039"/>
                      <a:pt x="6891" y="1227638"/>
                      <a:pt x="5298" y="1231286"/>
                    </a:cubicBezTo>
                    <a:cubicBezTo>
                      <a:pt x="2472" y="1239299"/>
                      <a:pt x="-763" y="1251680"/>
                      <a:pt x="161" y="1266783"/>
                    </a:cubicBezTo>
                    <a:cubicBezTo>
                      <a:pt x="367" y="1270482"/>
                      <a:pt x="829" y="1273358"/>
                      <a:pt x="1754" y="1279060"/>
                    </a:cubicBezTo>
                    <a:cubicBezTo>
                      <a:pt x="5144" y="1300225"/>
                      <a:pt x="7044" y="1312349"/>
                      <a:pt x="14442" y="1324010"/>
                    </a:cubicBezTo>
                    <a:cubicBezTo>
                      <a:pt x="17370" y="1328582"/>
                      <a:pt x="22610" y="1335414"/>
                      <a:pt x="32011" y="1341938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0" name="Google Shape;3850;p33"/>
              <p:cNvSpPr/>
              <p:nvPr/>
            </p:nvSpPr>
            <p:spPr>
              <a:xfrm>
                <a:off x="5566916" y="2412866"/>
                <a:ext cx="2491380" cy="2207055"/>
              </a:xfrm>
              <a:custGeom>
                <a:avLst/>
                <a:gdLst/>
                <a:ahLst/>
                <a:cxnLst/>
                <a:rect l="l" t="t" r="r" b="b"/>
                <a:pathLst>
                  <a:path w="7221390" h="6397262" extrusionOk="0">
                    <a:moveTo>
                      <a:pt x="7220142" y="37970"/>
                    </a:moveTo>
                    <a:cubicBezTo>
                      <a:pt x="7217932" y="34425"/>
                      <a:pt x="7213258" y="33244"/>
                      <a:pt x="7209662" y="35555"/>
                    </a:cubicBezTo>
                    <a:cubicBezTo>
                      <a:pt x="7200261" y="41412"/>
                      <a:pt x="6252470" y="634847"/>
                      <a:pt x="4896487" y="1709421"/>
                    </a:cubicBezTo>
                    <a:cubicBezTo>
                      <a:pt x="4745200" y="1829321"/>
                      <a:pt x="4584872" y="1958415"/>
                      <a:pt x="4416889" y="2096243"/>
                    </a:cubicBezTo>
                    <a:cubicBezTo>
                      <a:pt x="4450383" y="1945316"/>
                      <a:pt x="4690798" y="1005744"/>
                      <a:pt x="5663401" y="12901"/>
                    </a:cubicBezTo>
                    <a:cubicBezTo>
                      <a:pt x="5666330" y="9921"/>
                      <a:pt x="5666278" y="5093"/>
                      <a:pt x="5663298" y="2164"/>
                    </a:cubicBezTo>
                    <a:cubicBezTo>
                      <a:pt x="5660319" y="-764"/>
                      <a:pt x="5655542" y="-712"/>
                      <a:pt x="5652562" y="2267"/>
                    </a:cubicBezTo>
                    <a:cubicBezTo>
                      <a:pt x="4620420" y="1055933"/>
                      <a:pt x="4410160" y="2050626"/>
                      <a:pt x="4398139" y="2111654"/>
                    </a:cubicBezTo>
                    <a:cubicBezTo>
                      <a:pt x="4240687" y="2241006"/>
                      <a:pt x="4076455" y="2378166"/>
                      <a:pt x="3906571" y="2522672"/>
                    </a:cubicBezTo>
                    <a:cubicBezTo>
                      <a:pt x="3906058" y="2522826"/>
                      <a:pt x="3905750" y="2522980"/>
                      <a:pt x="3905544" y="2523032"/>
                    </a:cubicBezTo>
                    <a:cubicBezTo>
                      <a:pt x="3903438" y="2523802"/>
                      <a:pt x="3901845" y="2525395"/>
                      <a:pt x="3901075" y="2527347"/>
                    </a:cubicBezTo>
                    <a:cubicBezTo>
                      <a:pt x="3168938" y="3150372"/>
                      <a:pt x="2331441" y="3911327"/>
                      <a:pt x="1469028" y="4790230"/>
                    </a:cubicBezTo>
                    <a:cubicBezTo>
                      <a:pt x="1815626" y="4086553"/>
                      <a:pt x="3045905" y="402908"/>
                      <a:pt x="3058491" y="365304"/>
                    </a:cubicBezTo>
                    <a:cubicBezTo>
                      <a:pt x="3059827" y="361349"/>
                      <a:pt x="3057669" y="357034"/>
                      <a:pt x="3053662" y="355698"/>
                    </a:cubicBezTo>
                    <a:cubicBezTo>
                      <a:pt x="3049707" y="354414"/>
                      <a:pt x="3045392" y="356520"/>
                      <a:pt x="3044056" y="360527"/>
                    </a:cubicBezTo>
                    <a:cubicBezTo>
                      <a:pt x="3031367" y="398541"/>
                      <a:pt x="1772526" y="4167667"/>
                      <a:pt x="1443702" y="4806823"/>
                    </a:cubicBezTo>
                    <a:cubicBezTo>
                      <a:pt x="1442264" y="4809597"/>
                      <a:pt x="1442726" y="4812884"/>
                      <a:pt x="1444627" y="4815145"/>
                    </a:cubicBezTo>
                    <a:cubicBezTo>
                      <a:pt x="966467" y="5303322"/>
                      <a:pt x="481013" y="5827612"/>
                      <a:pt x="1827" y="6384677"/>
                    </a:cubicBezTo>
                    <a:cubicBezTo>
                      <a:pt x="-896" y="6387862"/>
                      <a:pt x="-537" y="6392639"/>
                      <a:pt x="2648" y="6395413"/>
                    </a:cubicBezTo>
                    <a:cubicBezTo>
                      <a:pt x="4087" y="6396646"/>
                      <a:pt x="5833" y="6397262"/>
                      <a:pt x="7631" y="6397262"/>
                    </a:cubicBezTo>
                    <a:cubicBezTo>
                      <a:pt x="9789" y="6397262"/>
                      <a:pt x="11895" y="6396389"/>
                      <a:pt x="13385" y="6394642"/>
                    </a:cubicBezTo>
                    <a:cubicBezTo>
                      <a:pt x="149466" y="6236421"/>
                      <a:pt x="286061" y="6080921"/>
                      <a:pt x="422810" y="5928093"/>
                    </a:cubicBezTo>
                    <a:cubicBezTo>
                      <a:pt x="423786" y="5928555"/>
                      <a:pt x="424865" y="5928813"/>
                      <a:pt x="425995" y="5928813"/>
                    </a:cubicBezTo>
                    <a:cubicBezTo>
                      <a:pt x="427485" y="5928813"/>
                      <a:pt x="428975" y="5928350"/>
                      <a:pt x="430310" y="5927477"/>
                    </a:cubicBezTo>
                    <a:cubicBezTo>
                      <a:pt x="782919" y="5683517"/>
                      <a:pt x="5044846" y="3697625"/>
                      <a:pt x="5087843" y="3677590"/>
                    </a:cubicBezTo>
                    <a:cubicBezTo>
                      <a:pt x="5091644" y="3675792"/>
                      <a:pt x="5093288" y="3671271"/>
                      <a:pt x="5091542" y="3667521"/>
                    </a:cubicBezTo>
                    <a:cubicBezTo>
                      <a:pt x="5089744" y="3663720"/>
                      <a:pt x="5085274" y="3662128"/>
                      <a:pt x="5081473" y="3663823"/>
                    </a:cubicBezTo>
                    <a:cubicBezTo>
                      <a:pt x="5039452" y="3683395"/>
                      <a:pt x="969395" y="5579851"/>
                      <a:pt x="452246" y="5895319"/>
                    </a:cubicBezTo>
                    <a:cubicBezTo>
                      <a:pt x="1665881" y="4542931"/>
                      <a:pt x="2893026" y="3405068"/>
                      <a:pt x="3914431" y="2536028"/>
                    </a:cubicBezTo>
                    <a:cubicBezTo>
                      <a:pt x="4022310" y="2497603"/>
                      <a:pt x="6407096" y="1650345"/>
                      <a:pt x="7177761" y="1548374"/>
                    </a:cubicBezTo>
                    <a:cubicBezTo>
                      <a:pt x="7181922" y="1547809"/>
                      <a:pt x="7184850" y="1544007"/>
                      <a:pt x="7184285" y="1539846"/>
                    </a:cubicBezTo>
                    <a:cubicBezTo>
                      <a:pt x="7183720" y="1535685"/>
                      <a:pt x="7179816" y="1532963"/>
                      <a:pt x="7175757" y="1533322"/>
                    </a:cubicBezTo>
                    <a:cubicBezTo>
                      <a:pt x="6445881" y="1629848"/>
                      <a:pt x="4274181" y="2392498"/>
                      <a:pt x="3946949" y="2508340"/>
                    </a:cubicBezTo>
                    <a:cubicBezTo>
                      <a:pt x="4106507" y="2372875"/>
                      <a:pt x="4261030" y="2243986"/>
                      <a:pt x="4409543" y="2121980"/>
                    </a:cubicBezTo>
                    <a:cubicBezTo>
                      <a:pt x="4409800" y="2121774"/>
                      <a:pt x="4410005" y="2121620"/>
                      <a:pt x="4410262" y="2121415"/>
                    </a:cubicBezTo>
                    <a:cubicBezTo>
                      <a:pt x="4584101" y="1978604"/>
                      <a:pt x="4749720" y="1845194"/>
                      <a:pt x="4905836" y="1721493"/>
                    </a:cubicBezTo>
                    <a:cubicBezTo>
                      <a:pt x="6261203" y="647330"/>
                      <a:pt x="7208429" y="54306"/>
                      <a:pt x="7217830" y="48398"/>
                    </a:cubicBezTo>
                    <a:cubicBezTo>
                      <a:pt x="7221375" y="46189"/>
                      <a:pt x="7222453" y="41514"/>
                      <a:pt x="7220245" y="37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51" name="Google Shape;3851;p33"/>
            <p:cNvGrpSpPr/>
            <p:nvPr/>
          </p:nvGrpSpPr>
          <p:grpSpPr>
            <a:xfrm rot="10800000">
              <a:off x="8576807" y="-33123"/>
              <a:ext cx="651670" cy="572621"/>
              <a:chOff x="5566916" y="2254695"/>
              <a:chExt cx="2691738" cy="2365227"/>
            </a:xfrm>
          </p:grpSpPr>
          <p:sp>
            <p:nvSpPr>
              <p:cNvPr id="3852" name="Google Shape;3852;p33"/>
              <p:cNvSpPr/>
              <p:nvPr/>
            </p:nvSpPr>
            <p:spPr>
              <a:xfrm>
                <a:off x="6122125" y="3591837"/>
                <a:ext cx="1400077" cy="697914"/>
              </a:xfrm>
              <a:custGeom>
                <a:avLst/>
                <a:gdLst/>
                <a:ahLst/>
                <a:cxnLst/>
                <a:rect l="l" t="t" r="r" b="b"/>
                <a:pathLst>
                  <a:path w="4058193" h="2022939" extrusionOk="0">
                    <a:moveTo>
                      <a:pt x="2653819" y="104879"/>
                    </a:moveTo>
                    <a:cubicBezTo>
                      <a:pt x="2984955" y="39689"/>
                      <a:pt x="3466710" y="-23754"/>
                      <a:pt x="4058193" y="8815"/>
                    </a:cubicBezTo>
                    <a:cubicBezTo>
                      <a:pt x="3472669" y="568808"/>
                      <a:pt x="2829250" y="1069982"/>
                      <a:pt x="2117353" y="1437489"/>
                    </a:cubicBezTo>
                    <a:cubicBezTo>
                      <a:pt x="1857982" y="1571412"/>
                      <a:pt x="1853" y="2338583"/>
                      <a:pt x="4" y="1876503"/>
                    </a:cubicBezTo>
                    <a:cubicBezTo>
                      <a:pt x="-1229" y="1562987"/>
                      <a:pt x="314085" y="1245567"/>
                      <a:pt x="621796" y="1015426"/>
                    </a:cubicBezTo>
                    <a:cubicBezTo>
                      <a:pt x="1529723" y="336356"/>
                      <a:pt x="2521539" y="130924"/>
                      <a:pt x="2653819" y="10487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3" name="Google Shape;3853;p33"/>
              <p:cNvSpPr/>
              <p:nvPr/>
            </p:nvSpPr>
            <p:spPr>
              <a:xfrm>
                <a:off x="6120439" y="3594885"/>
                <a:ext cx="1401768" cy="702387"/>
              </a:xfrm>
              <a:custGeom>
                <a:avLst/>
                <a:gdLst/>
                <a:ahLst/>
                <a:cxnLst/>
                <a:rect l="l" t="t" r="r" b="b"/>
                <a:pathLst>
                  <a:path w="4063097" h="2035904" extrusionOk="0">
                    <a:moveTo>
                      <a:pt x="3468121" y="244422"/>
                    </a:moveTo>
                    <a:cubicBezTo>
                      <a:pt x="3715060" y="138907"/>
                      <a:pt x="3921417" y="55891"/>
                      <a:pt x="4063097" y="0"/>
                    </a:cubicBezTo>
                    <a:cubicBezTo>
                      <a:pt x="3763246" y="305759"/>
                      <a:pt x="3308614" y="717701"/>
                      <a:pt x="2683894" y="1109866"/>
                    </a:cubicBezTo>
                    <a:cubicBezTo>
                      <a:pt x="2489353" y="1232025"/>
                      <a:pt x="2355943" y="1303482"/>
                      <a:pt x="2122257" y="1428673"/>
                    </a:cubicBezTo>
                    <a:cubicBezTo>
                      <a:pt x="2122257" y="1428673"/>
                      <a:pt x="620843" y="2233088"/>
                      <a:pt x="86587" y="1990207"/>
                    </a:cubicBezTo>
                    <a:cubicBezTo>
                      <a:pt x="71536" y="1983375"/>
                      <a:pt x="58693" y="1973769"/>
                      <a:pt x="58693" y="1973769"/>
                    </a:cubicBezTo>
                    <a:cubicBezTo>
                      <a:pt x="53607" y="1969967"/>
                      <a:pt x="37066" y="1957073"/>
                      <a:pt x="21552" y="1933237"/>
                    </a:cubicBezTo>
                    <a:cubicBezTo>
                      <a:pt x="11791" y="1918236"/>
                      <a:pt x="-7062" y="1889263"/>
                      <a:pt x="2750" y="1875445"/>
                    </a:cubicBezTo>
                    <a:cubicBezTo>
                      <a:pt x="6397" y="1870308"/>
                      <a:pt x="12716" y="1869075"/>
                      <a:pt x="15079" y="1868561"/>
                    </a:cubicBezTo>
                    <a:cubicBezTo>
                      <a:pt x="56330" y="1859828"/>
                      <a:pt x="90748" y="1830958"/>
                      <a:pt x="130304" y="1816368"/>
                    </a:cubicBezTo>
                    <a:cubicBezTo>
                      <a:pt x="226932" y="1780717"/>
                      <a:pt x="1908350" y="972038"/>
                      <a:pt x="2217859" y="823371"/>
                    </a:cubicBezTo>
                    <a:cubicBezTo>
                      <a:pt x="2908128" y="491772"/>
                      <a:pt x="3157636" y="377113"/>
                      <a:pt x="3468121" y="244473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4" name="Google Shape;3854;p33"/>
              <p:cNvSpPr/>
              <p:nvPr/>
            </p:nvSpPr>
            <p:spPr>
              <a:xfrm>
                <a:off x="6130461" y="2254695"/>
                <a:ext cx="642945" cy="1550875"/>
              </a:xfrm>
              <a:custGeom>
                <a:avLst/>
                <a:gdLst/>
                <a:ahLst/>
                <a:cxnLst/>
                <a:rect l="l" t="t" r="r" b="b"/>
                <a:pathLst>
                  <a:path w="1863610" h="4495291" extrusionOk="0">
                    <a:moveTo>
                      <a:pt x="363092" y="1713010"/>
                    </a:moveTo>
                    <a:cubicBezTo>
                      <a:pt x="671934" y="1065019"/>
                      <a:pt x="1206447" y="526499"/>
                      <a:pt x="1732329" y="0"/>
                    </a:cubicBezTo>
                    <a:cubicBezTo>
                      <a:pt x="1907812" y="763370"/>
                      <a:pt x="1873548" y="1371703"/>
                      <a:pt x="1821971" y="1752463"/>
                    </a:cubicBezTo>
                    <a:cubicBezTo>
                      <a:pt x="1583457" y="3514224"/>
                      <a:pt x="428385" y="4447478"/>
                      <a:pt x="206103" y="4491964"/>
                    </a:cubicBezTo>
                    <a:cubicBezTo>
                      <a:pt x="101358" y="4512924"/>
                      <a:pt x="35552" y="4431758"/>
                      <a:pt x="17470" y="4335540"/>
                    </a:cubicBezTo>
                    <a:cubicBezTo>
                      <a:pt x="1699" y="4251755"/>
                      <a:pt x="10124" y="4164527"/>
                      <a:pt x="7144" y="4079817"/>
                    </a:cubicBezTo>
                    <a:cubicBezTo>
                      <a:pt x="2983" y="3962075"/>
                      <a:pt x="826" y="3844230"/>
                      <a:pt x="158" y="3726386"/>
                    </a:cubicBezTo>
                    <a:cubicBezTo>
                      <a:pt x="-3695" y="3042486"/>
                      <a:pt x="61546" y="2345590"/>
                      <a:pt x="363041" y="171295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5" name="Google Shape;3855;p33"/>
              <p:cNvSpPr/>
              <p:nvPr/>
            </p:nvSpPr>
            <p:spPr>
              <a:xfrm>
                <a:off x="6130496" y="2254695"/>
                <a:ext cx="597618" cy="1548467"/>
              </a:xfrm>
              <a:custGeom>
                <a:avLst/>
                <a:gdLst/>
                <a:ahLst/>
                <a:cxnLst/>
                <a:rect l="l" t="t" r="r" b="b"/>
                <a:pathLst>
                  <a:path w="1732226" h="4488310" extrusionOk="0">
                    <a:moveTo>
                      <a:pt x="362989" y="1713010"/>
                    </a:moveTo>
                    <a:cubicBezTo>
                      <a:pt x="671831" y="1065019"/>
                      <a:pt x="1206344" y="526499"/>
                      <a:pt x="1732227" y="0"/>
                    </a:cubicBezTo>
                    <a:cubicBezTo>
                      <a:pt x="1665753" y="168239"/>
                      <a:pt x="1558131" y="444203"/>
                      <a:pt x="1431451" y="787463"/>
                    </a:cubicBezTo>
                    <a:cubicBezTo>
                      <a:pt x="1186360" y="1451687"/>
                      <a:pt x="1111462" y="1713267"/>
                      <a:pt x="665564" y="3014386"/>
                    </a:cubicBezTo>
                    <a:cubicBezTo>
                      <a:pt x="665564" y="3014386"/>
                      <a:pt x="527838" y="3416312"/>
                      <a:pt x="265745" y="4138431"/>
                    </a:cubicBezTo>
                    <a:cubicBezTo>
                      <a:pt x="213963" y="4281087"/>
                      <a:pt x="209134" y="4281036"/>
                      <a:pt x="191873" y="4337030"/>
                    </a:cubicBezTo>
                    <a:cubicBezTo>
                      <a:pt x="180469" y="4373966"/>
                      <a:pt x="163157" y="4408847"/>
                      <a:pt x="150058" y="4445217"/>
                    </a:cubicBezTo>
                    <a:cubicBezTo>
                      <a:pt x="138961" y="4476091"/>
                      <a:pt x="136342" y="4485389"/>
                      <a:pt x="128174" y="4487752"/>
                    </a:cubicBezTo>
                    <a:cubicBezTo>
                      <a:pt x="100588" y="4495715"/>
                      <a:pt x="32829" y="4417271"/>
                      <a:pt x="17470" y="4335592"/>
                    </a:cubicBezTo>
                    <a:cubicBezTo>
                      <a:pt x="1699" y="4251806"/>
                      <a:pt x="10123" y="4164578"/>
                      <a:pt x="7144" y="4079868"/>
                    </a:cubicBezTo>
                    <a:cubicBezTo>
                      <a:pt x="2983" y="3962126"/>
                      <a:pt x="825" y="3844282"/>
                      <a:pt x="158" y="3726437"/>
                    </a:cubicBezTo>
                    <a:cubicBezTo>
                      <a:pt x="-3695" y="3042538"/>
                      <a:pt x="61546" y="2345642"/>
                      <a:pt x="363041" y="1713010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6" name="Google Shape;3856;p33"/>
              <p:cNvSpPr/>
              <p:nvPr/>
            </p:nvSpPr>
            <p:spPr>
              <a:xfrm>
                <a:off x="7112233" y="2872780"/>
                <a:ext cx="1104601" cy="405187"/>
              </a:xfrm>
              <a:custGeom>
                <a:avLst/>
                <a:gdLst/>
                <a:ahLst/>
                <a:cxnLst/>
                <a:rect l="l" t="t" r="r" b="b"/>
                <a:pathLst>
                  <a:path w="3201741" h="1174455" extrusionOk="0">
                    <a:moveTo>
                      <a:pt x="1388147" y="145809"/>
                    </a:moveTo>
                    <a:cubicBezTo>
                      <a:pt x="1561883" y="92178"/>
                      <a:pt x="1873704" y="-1522"/>
                      <a:pt x="2295458" y="19"/>
                    </a:cubicBezTo>
                    <a:cubicBezTo>
                      <a:pt x="2603220" y="1098"/>
                      <a:pt x="2910777" y="51903"/>
                      <a:pt x="3201741" y="152282"/>
                    </a:cubicBezTo>
                    <a:cubicBezTo>
                      <a:pt x="2655208" y="630184"/>
                      <a:pt x="2128914" y="867312"/>
                      <a:pt x="1797470" y="987108"/>
                    </a:cubicBezTo>
                    <a:cubicBezTo>
                      <a:pt x="1694112" y="1024455"/>
                      <a:pt x="1103861" y="1231068"/>
                      <a:pt x="389807" y="1159509"/>
                    </a:cubicBezTo>
                    <a:cubicBezTo>
                      <a:pt x="137422" y="1134234"/>
                      <a:pt x="18756" y="1089131"/>
                      <a:pt x="1752" y="1018599"/>
                    </a:cubicBezTo>
                    <a:cubicBezTo>
                      <a:pt x="-7084" y="982023"/>
                      <a:pt x="1752" y="898288"/>
                      <a:pt x="420835" y="631777"/>
                    </a:cubicBezTo>
                    <a:cubicBezTo>
                      <a:pt x="745498" y="425318"/>
                      <a:pt x="993465" y="267661"/>
                      <a:pt x="1388147" y="14580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7" name="Google Shape;3857;p33"/>
              <p:cNvSpPr/>
              <p:nvPr/>
            </p:nvSpPr>
            <p:spPr>
              <a:xfrm>
                <a:off x="7112865" y="2925134"/>
                <a:ext cx="1104002" cy="353327"/>
              </a:xfrm>
              <a:custGeom>
                <a:avLst/>
                <a:gdLst/>
                <a:ahLst/>
                <a:cxnLst/>
                <a:rect l="l" t="t" r="r" b="b"/>
                <a:pathLst>
                  <a:path w="3200006" h="1024135" extrusionOk="0">
                    <a:moveTo>
                      <a:pt x="3199903" y="0"/>
                    </a:moveTo>
                    <a:cubicBezTo>
                      <a:pt x="3055808" y="131663"/>
                      <a:pt x="2879247" y="274115"/>
                      <a:pt x="2667651" y="411377"/>
                    </a:cubicBezTo>
                    <a:cubicBezTo>
                      <a:pt x="2347303" y="619121"/>
                      <a:pt x="2043033" y="752377"/>
                      <a:pt x="1794964" y="839347"/>
                    </a:cubicBezTo>
                    <a:cubicBezTo>
                      <a:pt x="1663968" y="885221"/>
                      <a:pt x="1551466" y="915325"/>
                      <a:pt x="1467937" y="935051"/>
                    </a:cubicBezTo>
                    <a:cubicBezTo>
                      <a:pt x="1155295" y="1008922"/>
                      <a:pt x="908663" y="1017912"/>
                      <a:pt x="721520" y="1023769"/>
                    </a:cubicBezTo>
                    <a:cubicBezTo>
                      <a:pt x="676878" y="1025155"/>
                      <a:pt x="592425" y="1022535"/>
                      <a:pt x="423518" y="1017193"/>
                    </a:cubicBezTo>
                    <a:cubicBezTo>
                      <a:pt x="374356" y="1015652"/>
                      <a:pt x="202315" y="1009025"/>
                      <a:pt x="79539" y="946301"/>
                    </a:cubicBezTo>
                    <a:cubicBezTo>
                      <a:pt x="59094" y="935873"/>
                      <a:pt x="-1165" y="904280"/>
                      <a:pt x="17" y="866317"/>
                    </a:cubicBezTo>
                    <a:cubicBezTo>
                      <a:pt x="223" y="860255"/>
                      <a:pt x="2020" y="849827"/>
                      <a:pt x="8596" y="840580"/>
                    </a:cubicBezTo>
                    <a:cubicBezTo>
                      <a:pt x="12141" y="835597"/>
                      <a:pt x="20052" y="826761"/>
                      <a:pt x="64333" y="810837"/>
                    </a:cubicBezTo>
                    <a:cubicBezTo>
                      <a:pt x="73888" y="807395"/>
                      <a:pt x="78666" y="805700"/>
                      <a:pt x="85138" y="803799"/>
                    </a:cubicBezTo>
                    <a:cubicBezTo>
                      <a:pt x="136817" y="788696"/>
                      <a:pt x="829809" y="541911"/>
                      <a:pt x="1534719" y="332729"/>
                    </a:cubicBezTo>
                    <a:cubicBezTo>
                      <a:pt x="2327319" y="97553"/>
                      <a:pt x="2653986" y="52655"/>
                      <a:pt x="2770957" y="37912"/>
                    </a:cubicBezTo>
                    <a:cubicBezTo>
                      <a:pt x="2948854" y="15463"/>
                      <a:pt x="3097470" y="5188"/>
                      <a:pt x="3200006" y="51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8" name="Google Shape;3858;p33"/>
              <p:cNvSpPr/>
              <p:nvPr/>
            </p:nvSpPr>
            <p:spPr>
              <a:xfrm>
                <a:off x="7108717" y="2310310"/>
                <a:ext cx="492682" cy="685828"/>
              </a:xfrm>
              <a:custGeom>
                <a:avLst/>
                <a:gdLst/>
                <a:ahLst/>
                <a:cxnLst/>
                <a:rect l="l" t="t" r="r" b="b"/>
                <a:pathLst>
                  <a:path w="1428065" h="1987906" extrusionOk="0">
                    <a:moveTo>
                      <a:pt x="389553" y="775185"/>
                    </a:moveTo>
                    <a:cubicBezTo>
                      <a:pt x="645072" y="413946"/>
                      <a:pt x="1016380" y="136800"/>
                      <a:pt x="1428065" y="0"/>
                    </a:cubicBezTo>
                    <a:cubicBezTo>
                      <a:pt x="1204037" y="745185"/>
                      <a:pt x="806941" y="1471516"/>
                      <a:pt x="183556" y="1935138"/>
                    </a:cubicBezTo>
                    <a:cubicBezTo>
                      <a:pt x="-108949" y="2152642"/>
                      <a:pt x="25900" y="1637701"/>
                      <a:pt x="66277" y="1478297"/>
                    </a:cubicBezTo>
                    <a:cubicBezTo>
                      <a:pt x="129720" y="1227916"/>
                      <a:pt x="239397" y="987347"/>
                      <a:pt x="389502" y="77518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9" name="Google Shape;3859;p33"/>
              <p:cNvSpPr/>
              <p:nvPr/>
            </p:nvSpPr>
            <p:spPr>
              <a:xfrm>
                <a:off x="7104636" y="2310310"/>
                <a:ext cx="496778" cy="685407"/>
              </a:xfrm>
              <a:custGeom>
                <a:avLst/>
                <a:gdLst/>
                <a:ahLst/>
                <a:cxnLst/>
                <a:rect l="l" t="t" r="r" b="b"/>
                <a:pathLst>
                  <a:path w="1439936" h="1986687" extrusionOk="0">
                    <a:moveTo>
                      <a:pt x="401424" y="775185"/>
                    </a:moveTo>
                    <a:cubicBezTo>
                      <a:pt x="580503" y="524393"/>
                      <a:pt x="771294" y="371205"/>
                      <a:pt x="862118" y="303447"/>
                    </a:cubicBezTo>
                    <a:cubicBezTo>
                      <a:pt x="1038320" y="171887"/>
                      <a:pt x="1234094" y="68426"/>
                      <a:pt x="1439936" y="0"/>
                    </a:cubicBezTo>
                    <a:cubicBezTo>
                      <a:pt x="1381785" y="68837"/>
                      <a:pt x="1294300" y="172092"/>
                      <a:pt x="1186781" y="297488"/>
                    </a:cubicBezTo>
                    <a:cubicBezTo>
                      <a:pt x="1093903" y="405778"/>
                      <a:pt x="1039347" y="468553"/>
                      <a:pt x="1002052" y="511910"/>
                    </a:cubicBezTo>
                    <a:cubicBezTo>
                      <a:pt x="774839" y="775750"/>
                      <a:pt x="661207" y="907670"/>
                      <a:pt x="586359" y="1018169"/>
                    </a:cubicBezTo>
                    <a:cubicBezTo>
                      <a:pt x="363050" y="1347764"/>
                      <a:pt x="74501" y="1961337"/>
                      <a:pt x="70545" y="1978546"/>
                    </a:cubicBezTo>
                    <a:cubicBezTo>
                      <a:pt x="70391" y="1979317"/>
                      <a:pt x="69312" y="1985070"/>
                      <a:pt x="65511" y="1986406"/>
                    </a:cubicBezTo>
                    <a:cubicBezTo>
                      <a:pt x="62429" y="1987536"/>
                      <a:pt x="58935" y="1985121"/>
                      <a:pt x="54312" y="1981834"/>
                    </a:cubicBezTo>
                    <a:cubicBezTo>
                      <a:pt x="42599" y="1973512"/>
                      <a:pt x="36743" y="1969351"/>
                      <a:pt x="36435" y="1969094"/>
                    </a:cubicBezTo>
                    <a:cubicBezTo>
                      <a:pt x="-69851" y="1867482"/>
                      <a:pt x="90220" y="1414597"/>
                      <a:pt x="90272" y="1414597"/>
                    </a:cubicBezTo>
                    <a:cubicBezTo>
                      <a:pt x="162242" y="1211015"/>
                      <a:pt x="232877" y="1011285"/>
                      <a:pt x="401424" y="775185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0" name="Google Shape;3860;p33"/>
              <p:cNvSpPr/>
              <p:nvPr/>
            </p:nvSpPr>
            <p:spPr>
              <a:xfrm>
                <a:off x="7555593" y="2300587"/>
                <a:ext cx="703061" cy="480854"/>
              </a:xfrm>
              <a:custGeom>
                <a:avLst/>
                <a:gdLst/>
                <a:ahLst/>
                <a:cxnLst/>
                <a:rect l="l" t="t" r="r" b="b"/>
                <a:pathLst>
                  <a:path w="2037857" h="1393779" extrusionOk="0">
                    <a:moveTo>
                      <a:pt x="785541" y="336969"/>
                    </a:moveTo>
                    <a:cubicBezTo>
                      <a:pt x="1157106" y="96656"/>
                      <a:pt x="1604802" y="-22524"/>
                      <a:pt x="2037858" y="3521"/>
                    </a:cubicBezTo>
                    <a:cubicBezTo>
                      <a:pt x="1920527" y="268748"/>
                      <a:pt x="1704153" y="646015"/>
                      <a:pt x="1312400" y="963024"/>
                    </a:cubicBezTo>
                    <a:cubicBezTo>
                      <a:pt x="1268940" y="998213"/>
                      <a:pt x="793247" y="1374453"/>
                      <a:pt x="245377" y="1393152"/>
                    </a:cubicBezTo>
                    <a:cubicBezTo>
                      <a:pt x="151831" y="1396337"/>
                      <a:pt x="52069" y="1389248"/>
                      <a:pt x="14619" y="1328014"/>
                    </a:cubicBezTo>
                    <a:cubicBezTo>
                      <a:pt x="-48875" y="1224142"/>
                      <a:pt x="108063" y="1028779"/>
                      <a:pt x="224007" y="869478"/>
                    </a:cubicBezTo>
                    <a:cubicBezTo>
                      <a:pt x="376013" y="660605"/>
                      <a:pt x="567266" y="478135"/>
                      <a:pt x="785541" y="3369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1" name="Google Shape;3861;p33"/>
              <p:cNvSpPr/>
              <p:nvPr/>
            </p:nvSpPr>
            <p:spPr>
              <a:xfrm>
                <a:off x="7554171" y="2299791"/>
                <a:ext cx="704471" cy="462986"/>
              </a:xfrm>
              <a:custGeom>
                <a:avLst/>
                <a:gdLst/>
                <a:ahLst/>
                <a:cxnLst/>
                <a:rect l="l" t="t" r="r" b="b"/>
                <a:pathLst>
                  <a:path w="2041944" h="1341989" extrusionOk="0">
                    <a:moveTo>
                      <a:pt x="32011" y="1341990"/>
                    </a:moveTo>
                    <a:cubicBezTo>
                      <a:pt x="381127" y="1080204"/>
                      <a:pt x="758034" y="814360"/>
                      <a:pt x="1163247" y="549749"/>
                    </a:cubicBezTo>
                    <a:cubicBezTo>
                      <a:pt x="1462790" y="354129"/>
                      <a:pt x="1756323" y="173201"/>
                      <a:pt x="2041944" y="5835"/>
                    </a:cubicBezTo>
                    <a:cubicBezTo>
                      <a:pt x="1871188" y="-7161"/>
                      <a:pt x="1661235" y="-1408"/>
                      <a:pt x="1430478" y="53713"/>
                    </a:cubicBezTo>
                    <a:cubicBezTo>
                      <a:pt x="1369758" y="68200"/>
                      <a:pt x="1076173" y="141454"/>
                      <a:pt x="750380" y="359164"/>
                    </a:cubicBezTo>
                    <a:cubicBezTo>
                      <a:pt x="617484" y="447984"/>
                      <a:pt x="526249" y="529406"/>
                      <a:pt x="495221" y="557712"/>
                    </a:cubicBezTo>
                    <a:cubicBezTo>
                      <a:pt x="370391" y="671549"/>
                      <a:pt x="161465" y="890132"/>
                      <a:pt x="12541" y="1215258"/>
                    </a:cubicBezTo>
                    <a:cubicBezTo>
                      <a:pt x="9408" y="1222039"/>
                      <a:pt x="6891" y="1227638"/>
                      <a:pt x="5298" y="1231286"/>
                    </a:cubicBezTo>
                    <a:cubicBezTo>
                      <a:pt x="2472" y="1239299"/>
                      <a:pt x="-763" y="1251680"/>
                      <a:pt x="161" y="1266783"/>
                    </a:cubicBezTo>
                    <a:cubicBezTo>
                      <a:pt x="367" y="1270482"/>
                      <a:pt x="829" y="1273358"/>
                      <a:pt x="1754" y="1279060"/>
                    </a:cubicBezTo>
                    <a:cubicBezTo>
                      <a:pt x="5144" y="1300225"/>
                      <a:pt x="7044" y="1312349"/>
                      <a:pt x="14442" y="1324010"/>
                    </a:cubicBezTo>
                    <a:cubicBezTo>
                      <a:pt x="17370" y="1328582"/>
                      <a:pt x="22610" y="1335414"/>
                      <a:pt x="32011" y="1341938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2" name="Google Shape;3862;p33"/>
              <p:cNvSpPr/>
              <p:nvPr/>
            </p:nvSpPr>
            <p:spPr>
              <a:xfrm>
                <a:off x="5566916" y="2412866"/>
                <a:ext cx="2491380" cy="2207055"/>
              </a:xfrm>
              <a:custGeom>
                <a:avLst/>
                <a:gdLst/>
                <a:ahLst/>
                <a:cxnLst/>
                <a:rect l="l" t="t" r="r" b="b"/>
                <a:pathLst>
                  <a:path w="7221390" h="6397262" extrusionOk="0">
                    <a:moveTo>
                      <a:pt x="7220142" y="37970"/>
                    </a:moveTo>
                    <a:cubicBezTo>
                      <a:pt x="7217932" y="34425"/>
                      <a:pt x="7213258" y="33244"/>
                      <a:pt x="7209662" y="35555"/>
                    </a:cubicBezTo>
                    <a:cubicBezTo>
                      <a:pt x="7200261" y="41412"/>
                      <a:pt x="6252470" y="634847"/>
                      <a:pt x="4896487" y="1709421"/>
                    </a:cubicBezTo>
                    <a:cubicBezTo>
                      <a:pt x="4745200" y="1829321"/>
                      <a:pt x="4584872" y="1958415"/>
                      <a:pt x="4416889" y="2096243"/>
                    </a:cubicBezTo>
                    <a:cubicBezTo>
                      <a:pt x="4450383" y="1945316"/>
                      <a:pt x="4690798" y="1005744"/>
                      <a:pt x="5663401" y="12901"/>
                    </a:cubicBezTo>
                    <a:cubicBezTo>
                      <a:pt x="5666330" y="9921"/>
                      <a:pt x="5666278" y="5093"/>
                      <a:pt x="5663298" y="2164"/>
                    </a:cubicBezTo>
                    <a:cubicBezTo>
                      <a:pt x="5660319" y="-764"/>
                      <a:pt x="5655542" y="-712"/>
                      <a:pt x="5652562" y="2267"/>
                    </a:cubicBezTo>
                    <a:cubicBezTo>
                      <a:pt x="4620420" y="1055933"/>
                      <a:pt x="4410160" y="2050626"/>
                      <a:pt x="4398139" y="2111654"/>
                    </a:cubicBezTo>
                    <a:cubicBezTo>
                      <a:pt x="4240687" y="2241006"/>
                      <a:pt x="4076455" y="2378166"/>
                      <a:pt x="3906571" y="2522672"/>
                    </a:cubicBezTo>
                    <a:cubicBezTo>
                      <a:pt x="3906058" y="2522826"/>
                      <a:pt x="3905750" y="2522980"/>
                      <a:pt x="3905544" y="2523032"/>
                    </a:cubicBezTo>
                    <a:cubicBezTo>
                      <a:pt x="3903438" y="2523802"/>
                      <a:pt x="3901845" y="2525395"/>
                      <a:pt x="3901075" y="2527347"/>
                    </a:cubicBezTo>
                    <a:cubicBezTo>
                      <a:pt x="3168938" y="3150372"/>
                      <a:pt x="2331441" y="3911327"/>
                      <a:pt x="1469028" y="4790230"/>
                    </a:cubicBezTo>
                    <a:cubicBezTo>
                      <a:pt x="1815626" y="4086553"/>
                      <a:pt x="3045905" y="402908"/>
                      <a:pt x="3058491" y="365304"/>
                    </a:cubicBezTo>
                    <a:cubicBezTo>
                      <a:pt x="3059827" y="361349"/>
                      <a:pt x="3057669" y="357034"/>
                      <a:pt x="3053662" y="355698"/>
                    </a:cubicBezTo>
                    <a:cubicBezTo>
                      <a:pt x="3049707" y="354414"/>
                      <a:pt x="3045392" y="356520"/>
                      <a:pt x="3044056" y="360527"/>
                    </a:cubicBezTo>
                    <a:cubicBezTo>
                      <a:pt x="3031367" y="398541"/>
                      <a:pt x="1772526" y="4167667"/>
                      <a:pt x="1443702" y="4806823"/>
                    </a:cubicBezTo>
                    <a:cubicBezTo>
                      <a:pt x="1442264" y="4809597"/>
                      <a:pt x="1442726" y="4812884"/>
                      <a:pt x="1444627" y="4815145"/>
                    </a:cubicBezTo>
                    <a:cubicBezTo>
                      <a:pt x="966467" y="5303322"/>
                      <a:pt x="481013" y="5827612"/>
                      <a:pt x="1827" y="6384677"/>
                    </a:cubicBezTo>
                    <a:cubicBezTo>
                      <a:pt x="-896" y="6387862"/>
                      <a:pt x="-537" y="6392639"/>
                      <a:pt x="2648" y="6395413"/>
                    </a:cubicBezTo>
                    <a:cubicBezTo>
                      <a:pt x="4087" y="6396646"/>
                      <a:pt x="5833" y="6397262"/>
                      <a:pt x="7631" y="6397262"/>
                    </a:cubicBezTo>
                    <a:cubicBezTo>
                      <a:pt x="9789" y="6397262"/>
                      <a:pt x="11895" y="6396389"/>
                      <a:pt x="13385" y="6394642"/>
                    </a:cubicBezTo>
                    <a:cubicBezTo>
                      <a:pt x="149466" y="6236421"/>
                      <a:pt x="286061" y="6080921"/>
                      <a:pt x="422810" y="5928093"/>
                    </a:cubicBezTo>
                    <a:cubicBezTo>
                      <a:pt x="423786" y="5928555"/>
                      <a:pt x="424865" y="5928813"/>
                      <a:pt x="425995" y="5928813"/>
                    </a:cubicBezTo>
                    <a:cubicBezTo>
                      <a:pt x="427485" y="5928813"/>
                      <a:pt x="428975" y="5928350"/>
                      <a:pt x="430310" y="5927477"/>
                    </a:cubicBezTo>
                    <a:cubicBezTo>
                      <a:pt x="782919" y="5683517"/>
                      <a:pt x="5044846" y="3697625"/>
                      <a:pt x="5087843" y="3677590"/>
                    </a:cubicBezTo>
                    <a:cubicBezTo>
                      <a:pt x="5091644" y="3675792"/>
                      <a:pt x="5093288" y="3671271"/>
                      <a:pt x="5091542" y="3667521"/>
                    </a:cubicBezTo>
                    <a:cubicBezTo>
                      <a:pt x="5089744" y="3663720"/>
                      <a:pt x="5085274" y="3662128"/>
                      <a:pt x="5081473" y="3663823"/>
                    </a:cubicBezTo>
                    <a:cubicBezTo>
                      <a:pt x="5039452" y="3683395"/>
                      <a:pt x="969395" y="5579851"/>
                      <a:pt x="452246" y="5895319"/>
                    </a:cubicBezTo>
                    <a:cubicBezTo>
                      <a:pt x="1665881" y="4542931"/>
                      <a:pt x="2893026" y="3405068"/>
                      <a:pt x="3914431" y="2536028"/>
                    </a:cubicBezTo>
                    <a:cubicBezTo>
                      <a:pt x="4022310" y="2497603"/>
                      <a:pt x="6407096" y="1650345"/>
                      <a:pt x="7177761" y="1548374"/>
                    </a:cubicBezTo>
                    <a:cubicBezTo>
                      <a:pt x="7181922" y="1547809"/>
                      <a:pt x="7184850" y="1544007"/>
                      <a:pt x="7184285" y="1539846"/>
                    </a:cubicBezTo>
                    <a:cubicBezTo>
                      <a:pt x="7183720" y="1535685"/>
                      <a:pt x="7179816" y="1532963"/>
                      <a:pt x="7175757" y="1533322"/>
                    </a:cubicBezTo>
                    <a:cubicBezTo>
                      <a:pt x="6445881" y="1629848"/>
                      <a:pt x="4274181" y="2392498"/>
                      <a:pt x="3946949" y="2508340"/>
                    </a:cubicBezTo>
                    <a:cubicBezTo>
                      <a:pt x="4106507" y="2372875"/>
                      <a:pt x="4261030" y="2243986"/>
                      <a:pt x="4409543" y="2121980"/>
                    </a:cubicBezTo>
                    <a:cubicBezTo>
                      <a:pt x="4409800" y="2121774"/>
                      <a:pt x="4410005" y="2121620"/>
                      <a:pt x="4410262" y="2121415"/>
                    </a:cubicBezTo>
                    <a:cubicBezTo>
                      <a:pt x="4584101" y="1978604"/>
                      <a:pt x="4749720" y="1845194"/>
                      <a:pt x="4905836" y="1721493"/>
                    </a:cubicBezTo>
                    <a:cubicBezTo>
                      <a:pt x="6261203" y="647330"/>
                      <a:pt x="7208429" y="54306"/>
                      <a:pt x="7217830" y="48398"/>
                    </a:cubicBezTo>
                    <a:cubicBezTo>
                      <a:pt x="7221375" y="46189"/>
                      <a:pt x="7222453" y="41514"/>
                      <a:pt x="7220245" y="37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63" name="Google Shape;3863;p33"/>
            <p:cNvGrpSpPr/>
            <p:nvPr/>
          </p:nvGrpSpPr>
          <p:grpSpPr>
            <a:xfrm rot="-1965066">
              <a:off x="8034681" y="4458562"/>
              <a:ext cx="1115619" cy="954956"/>
              <a:chOff x="1193127" y="421648"/>
              <a:chExt cx="4674976" cy="4001721"/>
            </a:xfrm>
          </p:grpSpPr>
          <p:sp>
            <p:nvSpPr>
              <p:cNvPr id="3864" name="Google Shape;3864;p33"/>
              <p:cNvSpPr/>
              <p:nvPr/>
            </p:nvSpPr>
            <p:spPr>
              <a:xfrm rot="5799266">
                <a:off x="737686" y="1189455"/>
                <a:ext cx="3513535" cy="2210394"/>
              </a:xfrm>
              <a:custGeom>
                <a:avLst/>
                <a:gdLst/>
                <a:ahLst/>
                <a:cxnLst/>
                <a:rect l="l" t="t" r="r" b="b"/>
                <a:pathLst>
                  <a:path w="3877628" h="2439448" extrusionOk="0">
                    <a:moveTo>
                      <a:pt x="0" y="0"/>
                    </a:moveTo>
                    <a:lnTo>
                      <a:pt x="3877629" y="0"/>
                    </a:lnTo>
                    <a:lnTo>
                      <a:pt x="3877629" y="2439448"/>
                    </a:lnTo>
                    <a:lnTo>
                      <a:pt x="0" y="24394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5" name="Google Shape;3865;p33"/>
              <p:cNvSpPr/>
              <p:nvPr/>
            </p:nvSpPr>
            <p:spPr>
              <a:xfrm rot="5799266">
                <a:off x="2810008" y="1445169"/>
                <a:ext cx="3513535" cy="2210394"/>
              </a:xfrm>
              <a:custGeom>
                <a:avLst/>
                <a:gdLst/>
                <a:ahLst/>
                <a:cxnLst/>
                <a:rect l="l" t="t" r="r" b="b"/>
                <a:pathLst>
                  <a:path w="3877628" h="2439448" extrusionOk="0">
                    <a:moveTo>
                      <a:pt x="0" y="0"/>
                    </a:moveTo>
                    <a:lnTo>
                      <a:pt x="3877629" y="0"/>
                    </a:lnTo>
                    <a:lnTo>
                      <a:pt x="3877629" y="2439448"/>
                    </a:lnTo>
                    <a:lnTo>
                      <a:pt x="0" y="243944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6" name="Google Shape;3866;p33"/>
              <p:cNvSpPr/>
              <p:nvPr/>
            </p:nvSpPr>
            <p:spPr>
              <a:xfrm>
                <a:off x="3147533" y="646710"/>
                <a:ext cx="750207" cy="3567690"/>
              </a:xfrm>
              <a:custGeom>
                <a:avLst/>
                <a:gdLst/>
                <a:ahLst/>
                <a:cxnLst/>
                <a:rect l="l" t="t" r="r" b="b"/>
                <a:pathLst>
                  <a:path w="826674" h="3931339" extrusionOk="0">
                    <a:moveTo>
                      <a:pt x="826675" y="60198"/>
                    </a:moveTo>
                    <a:cubicBezTo>
                      <a:pt x="660940" y="1344644"/>
                      <a:pt x="495300" y="2629091"/>
                      <a:pt x="329565" y="3913537"/>
                    </a:cubicBezTo>
                    <a:cubicBezTo>
                      <a:pt x="298513" y="3923538"/>
                      <a:pt x="237268" y="3938778"/>
                      <a:pt x="160972" y="3927157"/>
                    </a:cubicBezTo>
                    <a:cubicBezTo>
                      <a:pt x="82010" y="3915156"/>
                      <a:pt x="26575" y="3880390"/>
                      <a:pt x="0" y="3861054"/>
                    </a:cubicBezTo>
                    <a:cubicBezTo>
                      <a:pt x="140589" y="2574036"/>
                      <a:pt x="281273" y="1287018"/>
                      <a:pt x="421862" y="0"/>
                    </a:cubicBezTo>
                    <a:cubicBezTo>
                      <a:pt x="496919" y="2572"/>
                      <a:pt x="581215" y="10097"/>
                      <a:pt x="672560" y="26098"/>
                    </a:cubicBezTo>
                    <a:cubicBezTo>
                      <a:pt x="727710" y="35814"/>
                      <a:pt x="779145" y="47435"/>
                      <a:pt x="826580" y="6019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7" name="Google Shape;3867;p33"/>
              <p:cNvSpPr/>
              <p:nvPr/>
            </p:nvSpPr>
            <p:spPr>
              <a:xfrm>
                <a:off x="1479677" y="3663951"/>
                <a:ext cx="1544192" cy="186095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63" extrusionOk="0">
                    <a:moveTo>
                      <a:pt x="1687518" y="205063"/>
                    </a:moveTo>
                    <a:cubicBezTo>
                      <a:pt x="1687042" y="205063"/>
                      <a:pt x="1686566" y="205063"/>
                      <a:pt x="1685994" y="205063"/>
                    </a:cubicBezTo>
                    <a:lnTo>
                      <a:pt x="12642" y="28184"/>
                    </a:lnTo>
                    <a:cubicBezTo>
                      <a:pt x="4927" y="27327"/>
                      <a:pt x="-693" y="20469"/>
                      <a:pt x="69" y="12658"/>
                    </a:cubicBezTo>
                    <a:cubicBezTo>
                      <a:pt x="926" y="4943"/>
                      <a:pt x="7784" y="-772"/>
                      <a:pt x="15595" y="85"/>
                    </a:cubicBezTo>
                    <a:lnTo>
                      <a:pt x="1688947" y="176964"/>
                    </a:lnTo>
                    <a:cubicBezTo>
                      <a:pt x="1696662" y="177822"/>
                      <a:pt x="1702282" y="184680"/>
                      <a:pt x="1701520" y="192490"/>
                    </a:cubicBezTo>
                    <a:cubicBezTo>
                      <a:pt x="1700758" y="199729"/>
                      <a:pt x="1694662" y="205063"/>
                      <a:pt x="1687518" y="2050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8" name="Google Shape;3868;p33"/>
              <p:cNvSpPr/>
              <p:nvPr/>
            </p:nvSpPr>
            <p:spPr>
              <a:xfrm>
                <a:off x="1488230" y="3513817"/>
                <a:ext cx="1544192" cy="186080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47" extrusionOk="0">
                    <a:moveTo>
                      <a:pt x="1687518" y="205047"/>
                    </a:moveTo>
                    <a:cubicBezTo>
                      <a:pt x="1687042" y="205047"/>
                      <a:pt x="1686566" y="205047"/>
                      <a:pt x="1685994" y="205047"/>
                    </a:cubicBezTo>
                    <a:lnTo>
                      <a:pt x="12642" y="28168"/>
                    </a:lnTo>
                    <a:cubicBezTo>
                      <a:pt x="4927" y="27311"/>
                      <a:pt x="-693" y="20453"/>
                      <a:pt x="69" y="12642"/>
                    </a:cubicBezTo>
                    <a:cubicBezTo>
                      <a:pt x="926" y="4927"/>
                      <a:pt x="7784" y="-693"/>
                      <a:pt x="15595" y="69"/>
                    </a:cubicBezTo>
                    <a:lnTo>
                      <a:pt x="1688947" y="176949"/>
                    </a:lnTo>
                    <a:cubicBezTo>
                      <a:pt x="1696662" y="177806"/>
                      <a:pt x="1702282" y="184664"/>
                      <a:pt x="1701520" y="192474"/>
                    </a:cubicBezTo>
                    <a:cubicBezTo>
                      <a:pt x="1700758" y="199713"/>
                      <a:pt x="1694662" y="205047"/>
                      <a:pt x="1687518" y="2050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9" name="Google Shape;3869;p33"/>
              <p:cNvSpPr/>
              <p:nvPr/>
            </p:nvSpPr>
            <p:spPr>
              <a:xfrm>
                <a:off x="1507668" y="3350938"/>
                <a:ext cx="1544192" cy="186110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80" extrusionOk="0">
                    <a:moveTo>
                      <a:pt x="1687518" y="205080"/>
                    </a:moveTo>
                    <a:cubicBezTo>
                      <a:pt x="1687042" y="205080"/>
                      <a:pt x="1686566" y="205080"/>
                      <a:pt x="1685994" y="205080"/>
                    </a:cubicBezTo>
                    <a:lnTo>
                      <a:pt x="12642" y="28201"/>
                    </a:lnTo>
                    <a:cubicBezTo>
                      <a:pt x="4927" y="27344"/>
                      <a:pt x="-693" y="20486"/>
                      <a:pt x="69" y="12675"/>
                    </a:cubicBezTo>
                    <a:cubicBezTo>
                      <a:pt x="926" y="4960"/>
                      <a:pt x="7975" y="-850"/>
                      <a:pt x="15595" y="102"/>
                    </a:cubicBezTo>
                    <a:lnTo>
                      <a:pt x="1688947" y="176982"/>
                    </a:lnTo>
                    <a:cubicBezTo>
                      <a:pt x="1696662" y="177839"/>
                      <a:pt x="1702282" y="184697"/>
                      <a:pt x="1701520" y="192508"/>
                    </a:cubicBezTo>
                    <a:cubicBezTo>
                      <a:pt x="1700758" y="199746"/>
                      <a:pt x="1694662" y="205080"/>
                      <a:pt x="1687518" y="205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0" name="Google Shape;3870;p33"/>
              <p:cNvSpPr/>
              <p:nvPr/>
            </p:nvSpPr>
            <p:spPr>
              <a:xfrm>
                <a:off x="1772718" y="1137495"/>
                <a:ext cx="1544192" cy="186110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80" extrusionOk="0">
                    <a:moveTo>
                      <a:pt x="1687518" y="205080"/>
                    </a:moveTo>
                    <a:cubicBezTo>
                      <a:pt x="1687042" y="205080"/>
                      <a:pt x="1686566" y="205080"/>
                      <a:pt x="1685994" y="205080"/>
                    </a:cubicBezTo>
                    <a:lnTo>
                      <a:pt x="12642" y="28201"/>
                    </a:lnTo>
                    <a:cubicBezTo>
                      <a:pt x="4927" y="27344"/>
                      <a:pt x="-693" y="20486"/>
                      <a:pt x="69" y="12675"/>
                    </a:cubicBezTo>
                    <a:cubicBezTo>
                      <a:pt x="926" y="4960"/>
                      <a:pt x="7784" y="-850"/>
                      <a:pt x="15595" y="102"/>
                    </a:cubicBezTo>
                    <a:lnTo>
                      <a:pt x="1688947" y="176982"/>
                    </a:lnTo>
                    <a:cubicBezTo>
                      <a:pt x="1696662" y="177839"/>
                      <a:pt x="1702282" y="184697"/>
                      <a:pt x="1701520" y="192507"/>
                    </a:cubicBezTo>
                    <a:cubicBezTo>
                      <a:pt x="1700758" y="199746"/>
                      <a:pt x="1694662" y="205080"/>
                      <a:pt x="1687518" y="2050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1" name="Google Shape;3871;p33"/>
              <p:cNvSpPr/>
              <p:nvPr/>
            </p:nvSpPr>
            <p:spPr>
              <a:xfrm>
                <a:off x="1796907" y="935008"/>
                <a:ext cx="1544192" cy="186095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63" extrusionOk="0">
                    <a:moveTo>
                      <a:pt x="1687518" y="205063"/>
                    </a:moveTo>
                    <a:cubicBezTo>
                      <a:pt x="1687042" y="205063"/>
                      <a:pt x="1686566" y="205063"/>
                      <a:pt x="1685994" y="205063"/>
                    </a:cubicBezTo>
                    <a:lnTo>
                      <a:pt x="12642" y="28184"/>
                    </a:lnTo>
                    <a:cubicBezTo>
                      <a:pt x="4927" y="27327"/>
                      <a:pt x="-693" y="20469"/>
                      <a:pt x="69" y="12658"/>
                    </a:cubicBezTo>
                    <a:cubicBezTo>
                      <a:pt x="926" y="4943"/>
                      <a:pt x="7975" y="-772"/>
                      <a:pt x="15595" y="85"/>
                    </a:cubicBezTo>
                    <a:lnTo>
                      <a:pt x="1688947" y="176964"/>
                    </a:lnTo>
                    <a:cubicBezTo>
                      <a:pt x="1696662" y="177822"/>
                      <a:pt x="1702282" y="184680"/>
                      <a:pt x="1701520" y="192490"/>
                    </a:cubicBezTo>
                    <a:cubicBezTo>
                      <a:pt x="1700758" y="199729"/>
                      <a:pt x="1694662" y="205063"/>
                      <a:pt x="1687518" y="2050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2" name="Google Shape;3872;p33"/>
              <p:cNvSpPr/>
              <p:nvPr/>
            </p:nvSpPr>
            <p:spPr>
              <a:xfrm>
                <a:off x="1819456" y="746415"/>
                <a:ext cx="1544192" cy="186095"/>
              </a:xfrm>
              <a:custGeom>
                <a:avLst/>
                <a:gdLst/>
                <a:ahLst/>
                <a:cxnLst/>
                <a:rect l="l" t="t" r="r" b="b"/>
                <a:pathLst>
                  <a:path w="1701589" h="205063" extrusionOk="0">
                    <a:moveTo>
                      <a:pt x="1687518" y="205063"/>
                    </a:moveTo>
                    <a:cubicBezTo>
                      <a:pt x="1687042" y="205063"/>
                      <a:pt x="1686566" y="205063"/>
                      <a:pt x="1685994" y="205063"/>
                    </a:cubicBezTo>
                    <a:lnTo>
                      <a:pt x="12642" y="28184"/>
                    </a:lnTo>
                    <a:cubicBezTo>
                      <a:pt x="4927" y="27327"/>
                      <a:pt x="-693" y="20469"/>
                      <a:pt x="69" y="12658"/>
                    </a:cubicBezTo>
                    <a:cubicBezTo>
                      <a:pt x="926" y="4943"/>
                      <a:pt x="8070" y="-772"/>
                      <a:pt x="15595" y="85"/>
                    </a:cubicBezTo>
                    <a:lnTo>
                      <a:pt x="1688947" y="176964"/>
                    </a:lnTo>
                    <a:cubicBezTo>
                      <a:pt x="1696662" y="177822"/>
                      <a:pt x="1702282" y="184680"/>
                      <a:pt x="1701520" y="192490"/>
                    </a:cubicBezTo>
                    <a:cubicBezTo>
                      <a:pt x="1700758" y="199729"/>
                      <a:pt x="1694662" y="205063"/>
                      <a:pt x="1687518" y="2050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3" name="Google Shape;3873;p33"/>
              <p:cNvSpPr/>
              <p:nvPr/>
            </p:nvSpPr>
            <p:spPr>
              <a:xfrm>
                <a:off x="1983307" y="2073876"/>
                <a:ext cx="1029780" cy="1158399"/>
              </a:xfrm>
              <a:custGeom>
                <a:avLst/>
                <a:gdLst/>
                <a:ahLst/>
                <a:cxnLst/>
                <a:rect l="l" t="t" r="r" b="b"/>
                <a:pathLst>
                  <a:path w="1134744" h="1276473" extrusionOk="0">
                    <a:moveTo>
                      <a:pt x="1134345" y="653443"/>
                    </a:moveTo>
                    <a:cubicBezTo>
                      <a:pt x="1132821" y="648204"/>
                      <a:pt x="1128534" y="644204"/>
                      <a:pt x="1123105" y="643347"/>
                    </a:cubicBezTo>
                    <a:cubicBezTo>
                      <a:pt x="1085196" y="636870"/>
                      <a:pt x="1047191" y="628488"/>
                      <a:pt x="1009948" y="618391"/>
                    </a:cubicBezTo>
                    <a:cubicBezTo>
                      <a:pt x="1001185" y="616010"/>
                      <a:pt x="991470" y="612962"/>
                      <a:pt x="987945" y="607247"/>
                    </a:cubicBezTo>
                    <a:cubicBezTo>
                      <a:pt x="985183" y="602580"/>
                      <a:pt x="985469" y="594769"/>
                      <a:pt x="985945" y="587911"/>
                    </a:cubicBezTo>
                    <a:cubicBezTo>
                      <a:pt x="991374" y="518855"/>
                      <a:pt x="1014806" y="452085"/>
                      <a:pt x="1053668" y="394840"/>
                    </a:cubicBezTo>
                    <a:cubicBezTo>
                      <a:pt x="1057001" y="389791"/>
                      <a:pt x="1056906" y="383219"/>
                      <a:pt x="1053192" y="378457"/>
                    </a:cubicBezTo>
                    <a:cubicBezTo>
                      <a:pt x="1049572" y="373599"/>
                      <a:pt x="1043190" y="371599"/>
                      <a:pt x="1037570" y="373599"/>
                    </a:cubicBezTo>
                    <a:cubicBezTo>
                      <a:pt x="990326" y="389124"/>
                      <a:pt x="940892" y="395887"/>
                      <a:pt x="891266" y="393982"/>
                    </a:cubicBezTo>
                    <a:cubicBezTo>
                      <a:pt x="876979" y="393506"/>
                      <a:pt x="862310" y="392077"/>
                      <a:pt x="850880" y="385315"/>
                    </a:cubicBezTo>
                    <a:cubicBezTo>
                      <a:pt x="837069" y="377218"/>
                      <a:pt x="828116" y="361311"/>
                      <a:pt x="821258" y="346929"/>
                    </a:cubicBezTo>
                    <a:cubicBezTo>
                      <a:pt x="786777" y="274348"/>
                      <a:pt x="778491" y="188052"/>
                      <a:pt x="798588" y="110328"/>
                    </a:cubicBezTo>
                    <a:cubicBezTo>
                      <a:pt x="800398" y="103279"/>
                      <a:pt x="796588" y="96040"/>
                      <a:pt x="789635" y="93564"/>
                    </a:cubicBezTo>
                    <a:cubicBezTo>
                      <a:pt x="783062" y="91278"/>
                      <a:pt x="775252" y="94326"/>
                      <a:pt x="772109" y="100898"/>
                    </a:cubicBezTo>
                    <a:cubicBezTo>
                      <a:pt x="732199" y="186432"/>
                      <a:pt x="615232" y="208626"/>
                      <a:pt x="529697" y="179860"/>
                    </a:cubicBezTo>
                    <a:cubicBezTo>
                      <a:pt x="436162" y="148523"/>
                      <a:pt x="363296" y="71942"/>
                      <a:pt x="299002" y="4410"/>
                    </a:cubicBezTo>
                    <a:cubicBezTo>
                      <a:pt x="295001" y="123"/>
                      <a:pt x="288524" y="-1210"/>
                      <a:pt x="283190" y="1171"/>
                    </a:cubicBezTo>
                    <a:cubicBezTo>
                      <a:pt x="277761" y="3552"/>
                      <a:pt x="274427" y="9077"/>
                      <a:pt x="274808" y="14982"/>
                    </a:cubicBezTo>
                    <a:cubicBezTo>
                      <a:pt x="281190" y="111280"/>
                      <a:pt x="274523" y="208054"/>
                      <a:pt x="254996" y="302542"/>
                    </a:cubicBezTo>
                    <a:cubicBezTo>
                      <a:pt x="248329" y="334737"/>
                      <a:pt x="238804" y="366741"/>
                      <a:pt x="214896" y="382933"/>
                    </a:cubicBezTo>
                    <a:cubicBezTo>
                      <a:pt x="199847" y="393315"/>
                      <a:pt x="179273" y="397030"/>
                      <a:pt x="150031" y="395220"/>
                    </a:cubicBezTo>
                    <a:cubicBezTo>
                      <a:pt x="104978" y="392268"/>
                      <a:pt x="60401" y="378837"/>
                      <a:pt x="21158" y="356358"/>
                    </a:cubicBezTo>
                    <a:cubicBezTo>
                      <a:pt x="15728" y="353120"/>
                      <a:pt x="8680" y="354168"/>
                      <a:pt x="4108" y="358645"/>
                    </a:cubicBezTo>
                    <a:cubicBezTo>
                      <a:pt x="-369" y="363121"/>
                      <a:pt x="-1321" y="370170"/>
                      <a:pt x="1917" y="375694"/>
                    </a:cubicBezTo>
                    <a:cubicBezTo>
                      <a:pt x="56400" y="468468"/>
                      <a:pt x="95548" y="570957"/>
                      <a:pt x="133457" y="670017"/>
                    </a:cubicBezTo>
                    <a:cubicBezTo>
                      <a:pt x="144125" y="698020"/>
                      <a:pt x="155174" y="726881"/>
                      <a:pt x="154793" y="756028"/>
                    </a:cubicBezTo>
                    <a:cubicBezTo>
                      <a:pt x="154031" y="818035"/>
                      <a:pt x="103930" y="868422"/>
                      <a:pt x="52781" y="914619"/>
                    </a:cubicBezTo>
                    <a:cubicBezTo>
                      <a:pt x="48780" y="918238"/>
                      <a:pt x="47256" y="923858"/>
                      <a:pt x="48685" y="929002"/>
                    </a:cubicBezTo>
                    <a:cubicBezTo>
                      <a:pt x="50209" y="934145"/>
                      <a:pt x="54590" y="938050"/>
                      <a:pt x="59924" y="939003"/>
                    </a:cubicBezTo>
                    <a:cubicBezTo>
                      <a:pt x="123551" y="949480"/>
                      <a:pt x="187369" y="963577"/>
                      <a:pt x="249662" y="981008"/>
                    </a:cubicBezTo>
                    <a:cubicBezTo>
                      <a:pt x="274618" y="987961"/>
                      <a:pt x="300240" y="996343"/>
                      <a:pt x="314242" y="1014822"/>
                    </a:cubicBezTo>
                    <a:cubicBezTo>
                      <a:pt x="335864" y="1043587"/>
                      <a:pt x="324719" y="1086259"/>
                      <a:pt x="309384" y="1127979"/>
                    </a:cubicBezTo>
                    <a:cubicBezTo>
                      <a:pt x="307384" y="1133408"/>
                      <a:pt x="308908" y="1139504"/>
                      <a:pt x="313289" y="1143409"/>
                    </a:cubicBezTo>
                    <a:cubicBezTo>
                      <a:pt x="317671" y="1147219"/>
                      <a:pt x="323957" y="1148172"/>
                      <a:pt x="329101" y="1145314"/>
                    </a:cubicBezTo>
                    <a:cubicBezTo>
                      <a:pt x="409873" y="1103404"/>
                      <a:pt x="500646" y="1083688"/>
                      <a:pt x="591420" y="1089307"/>
                    </a:cubicBezTo>
                    <a:cubicBezTo>
                      <a:pt x="599039" y="1089212"/>
                      <a:pt x="605897" y="1083783"/>
                      <a:pt x="606374" y="1076068"/>
                    </a:cubicBezTo>
                    <a:cubicBezTo>
                      <a:pt x="606850" y="1068352"/>
                      <a:pt x="600849" y="1061685"/>
                      <a:pt x="593134" y="1061113"/>
                    </a:cubicBezTo>
                    <a:cubicBezTo>
                      <a:pt x="508457" y="1056732"/>
                      <a:pt x="423779" y="1071686"/>
                      <a:pt x="346341" y="1105786"/>
                    </a:cubicBezTo>
                    <a:cubicBezTo>
                      <a:pt x="357009" y="1067876"/>
                      <a:pt x="360057" y="1028728"/>
                      <a:pt x="336721" y="997867"/>
                    </a:cubicBezTo>
                    <a:cubicBezTo>
                      <a:pt x="317480" y="972245"/>
                      <a:pt x="286905" y="962053"/>
                      <a:pt x="257282" y="953767"/>
                    </a:cubicBezTo>
                    <a:cubicBezTo>
                      <a:pt x="203180" y="938717"/>
                      <a:pt x="148031" y="926049"/>
                      <a:pt x="92881" y="916047"/>
                    </a:cubicBezTo>
                    <a:cubicBezTo>
                      <a:pt x="140506" y="870709"/>
                      <a:pt x="182321" y="820417"/>
                      <a:pt x="183083" y="756409"/>
                    </a:cubicBezTo>
                    <a:cubicBezTo>
                      <a:pt x="183559" y="721833"/>
                      <a:pt x="170986" y="688971"/>
                      <a:pt x="159937" y="659920"/>
                    </a:cubicBezTo>
                    <a:cubicBezTo>
                      <a:pt x="126885" y="573338"/>
                      <a:pt x="92786" y="484279"/>
                      <a:pt x="48304" y="400554"/>
                    </a:cubicBezTo>
                    <a:cubicBezTo>
                      <a:pt x="80213" y="413318"/>
                      <a:pt x="114217" y="421033"/>
                      <a:pt x="148412" y="423224"/>
                    </a:cubicBezTo>
                    <a:cubicBezTo>
                      <a:pt x="184035" y="425796"/>
                      <a:pt x="210419" y="420176"/>
                      <a:pt x="230993" y="406174"/>
                    </a:cubicBezTo>
                    <a:cubicBezTo>
                      <a:pt x="263283" y="384267"/>
                      <a:pt x="275380" y="344357"/>
                      <a:pt x="282905" y="308162"/>
                    </a:cubicBezTo>
                    <a:cubicBezTo>
                      <a:pt x="300335" y="223580"/>
                      <a:pt x="307765" y="137188"/>
                      <a:pt x="305003" y="50987"/>
                    </a:cubicBezTo>
                    <a:cubicBezTo>
                      <a:pt x="365201" y="113185"/>
                      <a:pt x="433685" y="177193"/>
                      <a:pt x="520934" y="206530"/>
                    </a:cubicBezTo>
                    <a:cubicBezTo>
                      <a:pt x="598944" y="232819"/>
                      <a:pt x="700290" y="220627"/>
                      <a:pt x="761250" y="163191"/>
                    </a:cubicBezTo>
                    <a:cubicBezTo>
                      <a:pt x="755440" y="229962"/>
                      <a:pt x="767346" y="298828"/>
                      <a:pt x="796016" y="359025"/>
                    </a:cubicBezTo>
                    <a:cubicBezTo>
                      <a:pt x="804684" y="377313"/>
                      <a:pt x="816400" y="397697"/>
                      <a:pt x="836783" y="409603"/>
                    </a:cubicBezTo>
                    <a:cubicBezTo>
                      <a:pt x="853547" y="419604"/>
                      <a:pt x="872407" y="421509"/>
                      <a:pt x="890314" y="422176"/>
                    </a:cubicBezTo>
                    <a:cubicBezTo>
                      <a:pt x="930700" y="423605"/>
                      <a:pt x="971658" y="419890"/>
                      <a:pt x="1011091" y="410461"/>
                    </a:cubicBezTo>
                    <a:cubicBezTo>
                      <a:pt x="980992" y="464182"/>
                      <a:pt x="962799" y="524094"/>
                      <a:pt x="957941" y="585816"/>
                    </a:cubicBezTo>
                    <a:cubicBezTo>
                      <a:pt x="957084" y="597150"/>
                      <a:pt x="956703" y="610200"/>
                      <a:pt x="963942" y="622011"/>
                    </a:cubicBezTo>
                    <a:cubicBezTo>
                      <a:pt x="972896" y="636584"/>
                      <a:pt x="988517" y="641918"/>
                      <a:pt x="1002614" y="645728"/>
                    </a:cubicBezTo>
                    <a:cubicBezTo>
                      <a:pt x="1031284" y="653443"/>
                      <a:pt x="1060430" y="660301"/>
                      <a:pt x="1089577" y="666016"/>
                    </a:cubicBezTo>
                    <a:cubicBezTo>
                      <a:pt x="1009853" y="738311"/>
                      <a:pt x="942416" y="822417"/>
                      <a:pt x="888790" y="916428"/>
                    </a:cubicBezTo>
                    <a:cubicBezTo>
                      <a:pt x="876979" y="937098"/>
                      <a:pt x="870312" y="953957"/>
                      <a:pt x="867359" y="969197"/>
                    </a:cubicBezTo>
                    <a:cubicBezTo>
                      <a:pt x="867168" y="968721"/>
                      <a:pt x="866978" y="968340"/>
                      <a:pt x="866787" y="967863"/>
                    </a:cubicBezTo>
                    <a:cubicBezTo>
                      <a:pt x="823067" y="875852"/>
                      <a:pt x="782205" y="820131"/>
                      <a:pt x="646855" y="635822"/>
                    </a:cubicBezTo>
                    <a:lnTo>
                      <a:pt x="611041" y="586863"/>
                    </a:lnTo>
                    <a:cubicBezTo>
                      <a:pt x="609422" y="555621"/>
                      <a:pt x="619804" y="391696"/>
                      <a:pt x="621423" y="377980"/>
                    </a:cubicBezTo>
                    <a:cubicBezTo>
                      <a:pt x="622376" y="370265"/>
                      <a:pt x="616851" y="363312"/>
                      <a:pt x="609136" y="362359"/>
                    </a:cubicBezTo>
                    <a:cubicBezTo>
                      <a:pt x="601611" y="361502"/>
                      <a:pt x="594372" y="366931"/>
                      <a:pt x="593515" y="374646"/>
                    </a:cubicBezTo>
                    <a:cubicBezTo>
                      <a:pt x="592658" y="381600"/>
                      <a:pt x="585609" y="486184"/>
                      <a:pt x="583418" y="549240"/>
                    </a:cubicBezTo>
                    <a:lnTo>
                      <a:pt x="566940" y="526856"/>
                    </a:lnTo>
                    <a:cubicBezTo>
                      <a:pt x="509504" y="448275"/>
                      <a:pt x="463784" y="385219"/>
                      <a:pt x="438257" y="349786"/>
                    </a:cubicBezTo>
                    <a:cubicBezTo>
                      <a:pt x="433590" y="343500"/>
                      <a:pt x="424732" y="342166"/>
                      <a:pt x="418541" y="346548"/>
                    </a:cubicBezTo>
                    <a:cubicBezTo>
                      <a:pt x="412254" y="351120"/>
                      <a:pt x="410825" y="359883"/>
                      <a:pt x="415302" y="366265"/>
                    </a:cubicBezTo>
                    <a:cubicBezTo>
                      <a:pt x="440924" y="401697"/>
                      <a:pt x="486645" y="464848"/>
                      <a:pt x="544080" y="543429"/>
                    </a:cubicBezTo>
                    <a:lnTo>
                      <a:pt x="624090" y="652491"/>
                    </a:lnTo>
                    <a:cubicBezTo>
                      <a:pt x="680288" y="729072"/>
                      <a:pt x="720007" y="783174"/>
                      <a:pt x="750392" y="826894"/>
                    </a:cubicBezTo>
                    <a:cubicBezTo>
                      <a:pt x="698862" y="810701"/>
                      <a:pt x="597611" y="782983"/>
                      <a:pt x="488549" y="775459"/>
                    </a:cubicBezTo>
                    <a:cubicBezTo>
                      <a:pt x="481406" y="774125"/>
                      <a:pt x="473976" y="780697"/>
                      <a:pt x="473500" y="788508"/>
                    </a:cubicBezTo>
                    <a:cubicBezTo>
                      <a:pt x="472928" y="796223"/>
                      <a:pt x="478739" y="803081"/>
                      <a:pt x="486549" y="803557"/>
                    </a:cubicBezTo>
                    <a:cubicBezTo>
                      <a:pt x="635616" y="813749"/>
                      <a:pt x="774490" y="864612"/>
                      <a:pt x="775824" y="865184"/>
                    </a:cubicBezTo>
                    <a:cubicBezTo>
                      <a:pt x="776014" y="865184"/>
                      <a:pt x="776204" y="865184"/>
                      <a:pt x="776300" y="865184"/>
                    </a:cubicBezTo>
                    <a:cubicBezTo>
                      <a:pt x="803351" y="906237"/>
                      <a:pt x="822115" y="939670"/>
                      <a:pt x="841260" y="979960"/>
                    </a:cubicBezTo>
                    <a:cubicBezTo>
                      <a:pt x="883170" y="1068257"/>
                      <a:pt x="914508" y="1164174"/>
                      <a:pt x="934415" y="1265139"/>
                    </a:cubicBezTo>
                    <a:cubicBezTo>
                      <a:pt x="935748" y="1271902"/>
                      <a:pt x="941654" y="1276473"/>
                      <a:pt x="948226" y="1276473"/>
                    </a:cubicBezTo>
                    <a:cubicBezTo>
                      <a:pt x="949083" y="1276473"/>
                      <a:pt x="950036" y="1276378"/>
                      <a:pt x="950988" y="1276188"/>
                    </a:cubicBezTo>
                    <a:cubicBezTo>
                      <a:pt x="958608" y="1274664"/>
                      <a:pt x="963561" y="1267234"/>
                      <a:pt x="962037" y="1259614"/>
                    </a:cubicBezTo>
                    <a:cubicBezTo>
                      <a:pt x="961656" y="1257804"/>
                      <a:pt x="961275" y="1255995"/>
                      <a:pt x="960894" y="1254185"/>
                    </a:cubicBezTo>
                    <a:cubicBezTo>
                      <a:pt x="963180" y="1251137"/>
                      <a:pt x="964228" y="1247137"/>
                      <a:pt x="963466" y="1243136"/>
                    </a:cubicBezTo>
                    <a:cubicBezTo>
                      <a:pt x="952322" y="1185986"/>
                      <a:pt x="936891" y="1128550"/>
                      <a:pt x="917746" y="1072353"/>
                    </a:cubicBezTo>
                    <a:cubicBezTo>
                      <a:pt x="914508" y="1062923"/>
                      <a:pt x="911364" y="1054255"/>
                      <a:pt x="908507" y="1046349"/>
                    </a:cubicBezTo>
                    <a:cubicBezTo>
                      <a:pt x="891076" y="998439"/>
                      <a:pt x="884599" y="980532"/>
                      <a:pt x="913174" y="930430"/>
                    </a:cubicBezTo>
                    <a:cubicBezTo>
                      <a:pt x="970038" y="830703"/>
                      <a:pt x="1042904" y="742407"/>
                      <a:pt x="1129772" y="668112"/>
                    </a:cubicBezTo>
                    <a:cubicBezTo>
                      <a:pt x="1133963" y="664492"/>
                      <a:pt x="1135678" y="658872"/>
                      <a:pt x="1134249" y="65363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4" name="Google Shape;3874;p33"/>
              <p:cNvSpPr/>
              <p:nvPr/>
            </p:nvSpPr>
            <p:spPr>
              <a:xfrm>
                <a:off x="3264791" y="869625"/>
                <a:ext cx="338792" cy="3233758"/>
              </a:xfrm>
              <a:custGeom>
                <a:avLst/>
                <a:gdLst/>
                <a:ahLst/>
                <a:cxnLst/>
                <a:rect l="l" t="t" r="r" b="b"/>
                <a:pathLst>
                  <a:path w="373325" h="3563370" extrusionOk="0">
                    <a:moveTo>
                      <a:pt x="14070" y="3563275"/>
                    </a:moveTo>
                    <a:cubicBezTo>
                      <a:pt x="14070" y="3563275"/>
                      <a:pt x="13213" y="3563275"/>
                      <a:pt x="12736" y="3563275"/>
                    </a:cubicBezTo>
                    <a:cubicBezTo>
                      <a:pt x="5021" y="3562514"/>
                      <a:pt x="-694" y="3555656"/>
                      <a:pt x="68" y="3547845"/>
                    </a:cubicBezTo>
                    <a:lnTo>
                      <a:pt x="345159" y="12736"/>
                    </a:lnTo>
                    <a:cubicBezTo>
                      <a:pt x="345921" y="5021"/>
                      <a:pt x="352207" y="-694"/>
                      <a:pt x="360589" y="68"/>
                    </a:cubicBezTo>
                    <a:cubicBezTo>
                      <a:pt x="368305" y="830"/>
                      <a:pt x="374020" y="7688"/>
                      <a:pt x="373258" y="15499"/>
                    </a:cubicBezTo>
                    <a:lnTo>
                      <a:pt x="28167" y="3550607"/>
                    </a:lnTo>
                    <a:cubicBezTo>
                      <a:pt x="27405" y="3557846"/>
                      <a:pt x="21309" y="3563371"/>
                      <a:pt x="14165" y="35633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75" name="Google Shape;3875;p33"/>
            <p:cNvGrpSpPr/>
            <p:nvPr/>
          </p:nvGrpSpPr>
          <p:grpSpPr>
            <a:xfrm>
              <a:off x="-155805" y="-33123"/>
              <a:ext cx="766046" cy="817001"/>
              <a:chOff x="2032821" y="612807"/>
              <a:chExt cx="3616838" cy="3857416"/>
            </a:xfrm>
          </p:grpSpPr>
          <p:sp>
            <p:nvSpPr>
              <p:cNvPr id="3876" name="Google Shape;3876;p33"/>
              <p:cNvSpPr/>
              <p:nvPr/>
            </p:nvSpPr>
            <p:spPr>
              <a:xfrm>
                <a:off x="2032821" y="612807"/>
                <a:ext cx="3616838" cy="3857416"/>
              </a:xfrm>
              <a:custGeom>
                <a:avLst/>
                <a:gdLst/>
                <a:ahLst/>
                <a:cxnLst/>
                <a:rect l="l" t="t" r="r" b="b"/>
                <a:pathLst>
                  <a:path w="6429935" h="6857629" extrusionOk="0">
                    <a:moveTo>
                      <a:pt x="6377282" y="1918022"/>
                    </a:moveTo>
                    <a:cubicBezTo>
                      <a:pt x="6429436" y="1774555"/>
                      <a:pt x="6463501" y="1598410"/>
                      <a:pt x="6377282" y="1476879"/>
                    </a:cubicBezTo>
                    <a:cubicBezTo>
                      <a:pt x="6332855" y="1414294"/>
                      <a:pt x="6271310" y="1387056"/>
                      <a:pt x="6246949" y="1376625"/>
                    </a:cubicBezTo>
                    <a:cubicBezTo>
                      <a:pt x="6041625" y="1288743"/>
                      <a:pt x="4676782" y="742390"/>
                      <a:pt x="2801869" y="0"/>
                    </a:cubicBezTo>
                    <a:cubicBezTo>
                      <a:pt x="2747220" y="131754"/>
                      <a:pt x="2692571" y="263473"/>
                      <a:pt x="2637956" y="395227"/>
                    </a:cubicBezTo>
                    <a:lnTo>
                      <a:pt x="2120124" y="180443"/>
                    </a:lnTo>
                    <a:lnTo>
                      <a:pt x="0" y="5292131"/>
                    </a:lnTo>
                    <a:lnTo>
                      <a:pt x="3723870" y="6836653"/>
                    </a:lnTo>
                    <a:lnTo>
                      <a:pt x="3723870" y="6836653"/>
                    </a:lnTo>
                    <a:cubicBezTo>
                      <a:pt x="3794078" y="6853461"/>
                      <a:pt x="3961318" y="6883194"/>
                      <a:pt x="4151533" y="6813990"/>
                    </a:cubicBezTo>
                    <a:cubicBezTo>
                      <a:pt x="4273064" y="6769772"/>
                      <a:pt x="4357100" y="6702231"/>
                      <a:pt x="4405615" y="6656176"/>
                    </a:cubicBezTo>
                    <a:lnTo>
                      <a:pt x="4405615" y="6656176"/>
                    </a:lnTo>
                    <a:cubicBezTo>
                      <a:pt x="4405615" y="6656176"/>
                      <a:pt x="4405615" y="6656176"/>
                      <a:pt x="4405615" y="6656176"/>
                    </a:cubicBezTo>
                    <a:cubicBezTo>
                      <a:pt x="5062826" y="5076792"/>
                      <a:pt x="5720037" y="3497441"/>
                      <a:pt x="6377247" y="191805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7" name="Google Shape;3877;p33"/>
              <p:cNvSpPr/>
              <p:nvPr/>
            </p:nvSpPr>
            <p:spPr>
              <a:xfrm>
                <a:off x="3357055" y="696259"/>
                <a:ext cx="2119181" cy="890260"/>
              </a:xfrm>
              <a:custGeom>
                <a:avLst/>
                <a:gdLst/>
                <a:ahLst/>
                <a:cxnLst/>
                <a:rect l="l" t="t" r="r" b="b"/>
                <a:pathLst>
                  <a:path w="3767432" h="1582684" extrusionOk="0">
                    <a:moveTo>
                      <a:pt x="281632" y="246770"/>
                    </a:moveTo>
                    <a:cubicBezTo>
                      <a:pt x="371974" y="291924"/>
                      <a:pt x="472402" y="323355"/>
                      <a:pt x="566175" y="361024"/>
                    </a:cubicBezTo>
                    <a:cubicBezTo>
                      <a:pt x="662963" y="399871"/>
                      <a:pt x="759751" y="438753"/>
                      <a:pt x="856505" y="477600"/>
                    </a:cubicBezTo>
                    <a:cubicBezTo>
                      <a:pt x="1050081" y="555328"/>
                      <a:pt x="1243623" y="633022"/>
                      <a:pt x="1437200" y="710751"/>
                    </a:cubicBezTo>
                    <a:cubicBezTo>
                      <a:pt x="1824318" y="866173"/>
                      <a:pt x="2211436" y="1021631"/>
                      <a:pt x="2598555" y="1177053"/>
                    </a:cubicBezTo>
                    <a:cubicBezTo>
                      <a:pt x="2780488" y="1250104"/>
                      <a:pt x="2962455" y="1323154"/>
                      <a:pt x="3144388" y="1396204"/>
                    </a:cubicBezTo>
                    <a:cubicBezTo>
                      <a:pt x="3235354" y="1432729"/>
                      <a:pt x="3326320" y="1469255"/>
                      <a:pt x="3417322" y="1505780"/>
                    </a:cubicBezTo>
                    <a:cubicBezTo>
                      <a:pt x="3502605" y="1540018"/>
                      <a:pt x="3618453" y="1620103"/>
                      <a:pt x="3710181" y="1562335"/>
                    </a:cubicBezTo>
                    <a:cubicBezTo>
                      <a:pt x="3715206" y="1559147"/>
                      <a:pt x="3767915" y="1525013"/>
                      <a:pt x="3767430" y="1477814"/>
                    </a:cubicBezTo>
                    <a:cubicBezTo>
                      <a:pt x="3766875" y="1423165"/>
                      <a:pt x="3695280" y="1382759"/>
                      <a:pt x="3670087" y="1368516"/>
                    </a:cubicBezTo>
                    <a:cubicBezTo>
                      <a:pt x="3486422" y="1264797"/>
                      <a:pt x="845832" y="188136"/>
                      <a:pt x="384138" y="0"/>
                    </a:cubicBezTo>
                    <a:cubicBezTo>
                      <a:pt x="351009" y="19753"/>
                      <a:pt x="313444" y="39505"/>
                      <a:pt x="271340" y="57664"/>
                    </a:cubicBezTo>
                    <a:cubicBezTo>
                      <a:pt x="169492" y="101536"/>
                      <a:pt x="75060" y="121393"/>
                      <a:pt x="0" y="130333"/>
                    </a:cubicBezTo>
                    <a:cubicBezTo>
                      <a:pt x="93877" y="169146"/>
                      <a:pt x="187755" y="207958"/>
                      <a:pt x="281597" y="2467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8" name="Google Shape;3878;p33"/>
              <p:cNvSpPr/>
              <p:nvPr/>
            </p:nvSpPr>
            <p:spPr>
              <a:xfrm rot="-4100432">
                <a:off x="4403729" y="137400"/>
                <a:ext cx="11533" cy="2054243"/>
              </a:xfrm>
              <a:custGeom>
                <a:avLst/>
                <a:gdLst/>
                <a:ahLst/>
                <a:cxnLst/>
                <a:rect l="l" t="t" r="r" b="b"/>
                <a:pathLst>
                  <a:path w="20515" h="3653973" extrusionOk="0">
                    <a:moveTo>
                      <a:pt x="0" y="0"/>
                    </a:moveTo>
                    <a:lnTo>
                      <a:pt x="20515" y="0"/>
                    </a:lnTo>
                    <a:lnTo>
                      <a:pt x="20515" y="3653974"/>
                    </a:lnTo>
                    <a:lnTo>
                      <a:pt x="0" y="365397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9" name="Google Shape;3879;p33"/>
              <p:cNvSpPr/>
              <p:nvPr/>
            </p:nvSpPr>
            <p:spPr>
              <a:xfrm rot="-4066346">
                <a:off x="4469269" y="146701"/>
                <a:ext cx="11524" cy="1940041"/>
              </a:xfrm>
              <a:custGeom>
                <a:avLst/>
                <a:gdLst/>
                <a:ahLst/>
                <a:cxnLst/>
                <a:rect l="l" t="t" r="r" b="b"/>
                <a:pathLst>
                  <a:path w="20515" h="3453603" extrusionOk="0">
                    <a:moveTo>
                      <a:pt x="0" y="0"/>
                    </a:moveTo>
                    <a:lnTo>
                      <a:pt x="20515" y="0"/>
                    </a:lnTo>
                    <a:lnTo>
                      <a:pt x="20515" y="3453603"/>
                    </a:lnTo>
                    <a:lnTo>
                      <a:pt x="0" y="345360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0" name="Google Shape;3880;p33"/>
              <p:cNvSpPr/>
              <p:nvPr/>
            </p:nvSpPr>
            <p:spPr>
              <a:xfrm rot="-4100432">
                <a:off x="3450487" y="3002005"/>
                <a:ext cx="2820418" cy="11533"/>
              </a:xfrm>
              <a:custGeom>
                <a:avLst/>
                <a:gdLst/>
                <a:ahLst/>
                <a:cxnLst/>
                <a:rect l="l" t="t" r="r" b="b"/>
                <a:pathLst>
                  <a:path w="5016803" h="20515" extrusionOk="0">
                    <a:moveTo>
                      <a:pt x="0" y="0"/>
                    </a:moveTo>
                    <a:lnTo>
                      <a:pt x="5016804" y="0"/>
                    </a:lnTo>
                    <a:lnTo>
                      <a:pt x="5016804" y="20515"/>
                    </a:lnTo>
                    <a:lnTo>
                      <a:pt x="0" y="205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1" name="Google Shape;3881;p33"/>
              <p:cNvSpPr/>
              <p:nvPr/>
            </p:nvSpPr>
            <p:spPr>
              <a:xfrm>
                <a:off x="2303971" y="953082"/>
                <a:ext cx="2764982" cy="3311768"/>
              </a:xfrm>
              <a:custGeom>
                <a:avLst/>
                <a:gdLst/>
                <a:ahLst/>
                <a:cxnLst/>
                <a:rect l="l" t="t" r="r" b="b"/>
                <a:pathLst>
                  <a:path w="4915523" h="5887587" extrusionOk="0">
                    <a:moveTo>
                      <a:pt x="3135043" y="5887554"/>
                    </a:moveTo>
                    <a:lnTo>
                      <a:pt x="3126691" y="5883984"/>
                    </a:lnTo>
                    <a:lnTo>
                      <a:pt x="50883" y="4577603"/>
                    </a:lnTo>
                    <a:lnTo>
                      <a:pt x="52339" y="4569563"/>
                    </a:lnTo>
                    <a:cubicBezTo>
                      <a:pt x="63393" y="4508572"/>
                      <a:pt x="45477" y="4445086"/>
                      <a:pt x="28150" y="4383679"/>
                    </a:cubicBezTo>
                    <a:cubicBezTo>
                      <a:pt x="8848" y="4315377"/>
                      <a:pt x="-11078" y="4244787"/>
                      <a:pt x="7254" y="4175167"/>
                    </a:cubicBezTo>
                    <a:cubicBezTo>
                      <a:pt x="35636" y="4067359"/>
                      <a:pt x="137587" y="4013126"/>
                      <a:pt x="236212" y="3960660"/>
                    </a:cubicBezTo>
                    <a:cubicBezTo>
                      <a:pt x="325862" y="3912941"/>
                      <a:pt x="418595" y="3863629"/>
                      <a:pt x="454670" y="3774499"/>
                    </a:cubicBezTo>
                    <a:cubicBezTo>
                      <a:pt x="493656" y="3678300"/>
                      <a:pt x="454220" y="3578012"/>
                      <a:pt x="412462" y="3471832"/>
                    </a:cubicBezTo>
                    <a:cubicBezTo>
                      <a:pt x="373199" y="3371960"/>
                      <a:pt x="332585" y="3268726"/>
                      <a:pt x="362110" y="3167571"/>
                    </a:cubicBezTo>
                    <a:cubicBezTo>
                      <a:pt x="393645" y="3059451"/>
                      <a:pt x="492270" y="2995965"/>
                      <a:pt x="587637" y="2934559"/>
                    </a:cubicBezTo>
                    <a:cubicBezTo>
                      <a:pt x="684945" y="2871905"/>
                      <a:pt x="776882" y="2812716"/>
                      <a:pt x="804640" y="2710348"/>
                    </a:cubicBezTo>
                    <a:cubicBezTo>
                      <a:pt x="826160" y="2631026"/>
                      <a:pt x="800966" y="2552015"/>
                      <a:pt x="774352" y="2468395"/>
                    </a:cubicBezTo>
                    <a:cubicBezTo>
                      <a:pt x="753075" y="2401617"/>
                      <a:pt x="731069" y="2332586"/>
                      <a:pt x="734431" y="2262412"/>
                    </a:cubicBezTo>
                    <a:cubicBezTo>
                      <a:pt x="741812" y="2106990"/>
                      <a:pt x="863517" y="1997934"/>
                      <a:pt x="981201" y="1892482"/>
                    </a:cubicBezTo>
                    <a:cubicBezTo>
                      <a:pt x="1093618" y="1791709"/>
                      <a:pt x="1209882" y="1687574"/>
                      <a:pt x="1223085" y="1544350"/>
                    </a:cubicBezTo>
                    <a:cubicBezTo>
                      <a:pt x="1228560" y="1485161"/>
                      <a:pt x="1214872" y="1424655"/>
                      <a:pt x="1201634" y="1366090"/>
                    </a:cubicBezTo>
                    <a:cubicBezTo>
                      <a:pt x="1186976" y="1301218"/>
                      <a:pt x="1171797" y="1234094"/>
                      <a:pt x="1181778" y="1166934"/>
                    </a:cubicBezTo>
                    <a:cubicBezTo>
                      <a:pt x="1204441" y="1014249"/>
                      <a:pt x="1338968" y="922971"/>
                      <a:pt x="1469024" y="834708"/>
                    </a:cubicBezTo>
                    <a:cubicBezTo>
                      <a:pt x="1593673" y="750118"/>
                      <a:pt x="1722586" y="662651"/>
                      <a:pt x="1748854" y="522199"/>
                    </a:cubicBezTo>
                    <a:cubicBezTo>
                      <a:pt x="1762022" y="451852"/>
                      <a:pt x="1746774" y="375648"/>
                      <a:pt x="1732081" y="301974"/>
                    </a:cubicBezTo>
                    <a:cubicBezTo>
                      <a:pt x="1711704" y="199918"/>
                      <a:pt x="1690635" y="94397"/>
                      <a:pt x="1747710" y="7000"/>
                    </a:cubicBezTo>
                    <a:lnTo>
                      <a:pt x="1752284" y="0"/>
                    </a:lnTo>
                    <a:lnTo>
                      <a:pt x="1760081" y="3084"/>
                    </a:lnTo>
                    <a:lnTo>
                      <a:pt x="4915524" y="1254227"/>
                    </a:lnTo>
                    <a:lnTo>
                      <a:pt x="4914173" y="1262406"/>
                    </a:lnTo>
                    <a:cubicBezTo>
                      <a:pt x="4897365" y="1364115"/>
                      <a:pt x="4814681" y="1436992"/>
                      <a:pt x="4734735" y="1507443"/>
                    </a:cubicBezTo>
                    <a:cubicBezTo>
                      <a:pt x="4676724" y="1558627"/>
                      <a:pt x="4616703" y="1611509"/>
                      <a:pt x="4580179" y="1675757"/>
                    </a:cubicBezTo>
                    <a:cubicBezTo>
                      <a:pt x="4507336" y="1803768"/>
                      <a:pt x="4540257" y="1946161"/>
                      <a:pt x="4572104" y="2083841"/>
                    </a:cubicBezTo>
                    <a:cubicBezTo>
                      <a:pt x="4605337" y="2227551"/>
                      <a:pt x="4639679" y="2376112"/>
                      <a:pt x="4556891" y="2511227"/>
                    </a:cubicBezTo>
                    <a:cubicBezTo>
                      <a:pt x="4520504" y="2570555"/>
                      <a:pt x="4466652" y="2615986"/>
                      <a:pt x="4414602" y="2659892"/>
                    </a:cubicBezTo>
                    <a:cubicBezTo>
                      <a:pt x="4367438" y="2699675"/>
                      <a:pt x="4318680" y="2740809"/>
                      <a:pt x="4283992" y="2791716"/>
                    </a:cubicBezTo>
                    <a:cubicBezTo>
                      <a:pt x="4200234" y="2914737"/>
                      <a:pt x="4213610" y="3063575"/>
                      <a:pt x="4226501" y="3207527"/>
                    </a:cubicBezTo>
                    <a:cubicBezTo>
                      <a:pt x="4240016" y="3358029"/>
                      <a:pt x="4253947" y="3513625"/>
                      <a:pt x="4158822" y="3642364"/>
                    </a:cubicBezTo>
                    <a:cubicBezTo>
                      <a:pt x="4115920" y="3700444"/>
                      <a:pt x="4056073" y="3743623"/>
                      <a:pt x="3998167" y="3785346"/>
                    </a:cubicBezTo>
                    <a:cubicBezTo>
                      <a:pt x="3925359" y="3837881"/>
                      <a:pt x="3856571" y="3887540"/>
                      <a:pt x="3819977" y="3963779"/>
                    </a:cubicBezTo>
                    <a:cubicBezTo>
                      <a:pt x="3772882" y="4061918"/>
                      <a:pt x="3798456" y="4160855"/>
                      <a:pt x="3825486" y="4265614"/>
                    </a:cubicBezTo>
                    <a:cubicBezTo>
                      <a:pt x="3851997" y="4368328"/>
                      <a:pt x="3879408" y="4474542"/>
                      <a:pt x="3831482" y="4578920"/>
                    </a:cubicBezTo>
                    <a:cubicBezTo>
                      <a:pt x="3786743" y="4676297"/>
                      <a:pt x="3691965" y="4736525"/>
                      <a:pt x="3600271" y="4794778"/>
                    </a:cubicBezTo>
                    <a:cubicBezTo>
                      <a:pt x="3502304" y="4857017"/>
                      <a:pt x="3409779" y="4915824"/>
                      <a:pt x="3374362" y="5015558"/>
                    </a:cubicBezTo>
                    <a:cubicBezTo>
                      <a:pt x="3341719" y="5107564"/>
                      <a:pt x="3374189" y="5198946"/>
                      <a:pt x="3405551" y="5287314"/>
                    </a:cubicBezTo>
                    <a:cubicBezTo>
                      <a:pt x="3440101" y="5384691"/>
                      <a:pt x="3475864" y="5485361"/>
                      <a:pt x="3425962" y="5587694"/>
                    </a:cubicBezTo>
                    <a:cubicBezTo>
                      <a:pt x="3393838" y="5653536"/>
                      <a:pt x="3334510" y="5699071"/>
                      <a:pt x="3277089" y="5743116"/>
                    </a:cubicBezTo>
                    <a:cubicBezTo>
                      <a:pt x="3225178" y="5782933"/>
                      <a:pt x="3171499" y="5824102"/>
                      <a:pt x="3139513" y="5879687"/>
                    </a:cubicBezTo>
                    <a:lnTo>
                      <a:pt x="3134974" y="5887588"/>
                    </a:lnTo>
                    <a:close/>
                    <a:moveTo>
                      <a:pt x="73859" y="4565058"/>
                    </a:moveTo>
                    <a:lnTo>
                      <a:pt x="3126483" y="5861598"/>
                    </a:lnTo>
                    <a:cubicBezTo>
                      <a:pt x="3160756" y="5806533"/>
                      <a:pt x="3213534" y="5766022"/>
                      <a:pt x="3264683" y="5726794"/>
                    </a:cubicBezTo>
                    <a:cubicBezTo>
                      <a:pt x="3322728" y="5682264"/>
                      <a:pt x="3377585" y="5640160"/>
                      <a:pt x="3407596" y="5578684"/>
                    </a:cubicBezTo>
                    <a:cubicBezTo>
                      <a:pt x="3453720" y="5484113"/>
                      <a:pt x="3420972" y="5391864"/>
                      <a:pt x="3386283" y="5294175"/>
                    </a:cubicBezTo>
                    <a:cubicBezTo>
                      <a:pt x="3353709" y="5202446"/>
                      <a:pt x="3320025" y="5107529"/>
                      <a:pt x="3355095" y="5008697"/>
                    </a:cubicBezTo>
                    <a:cubicBezTo>
                      <a:pt x="3392902" y="4902275"/>
                      <a:pt x="3492740" y="4838824"/>
                      <a:pt x="3589320" y="4777451"/>
                    </a:cubicBezTo>
                    <a:cubicBezTo>
                      <a:pt x="3678485" y="4720792"/>
                      <a:pt x="3770699" y="4662193"/>
                      <a:pt x="3812872" y="4570325"/>
                    </a:cubicBezTo>
                    <a:cubicBezTo>
                      <a:pt x="3857784" y="4472567"/>
                      <a:pt x="3832452" y="4374531"/>
                      <a:pt x="3805665" y="4270708"/>
                    </a:cubicBezTo>
                    <a:cubicBezTo>
                      <a:pt x="3778877" y="4167024"/>
                      <a:pt x="3751223" y="4059770"/>
                      <a:pt x="3801506" y="3954907"/>
                    </a:cubicBezTo>
                    <a:cubicBezTo>
                      <a:pt x="3840353" y="3873921"/>
                      <a:pt x="3914512" y="3820416"/>
                      <a:pt x="3986211" y="3768677"/>
                    </a:cubicBezTo>
                    <a:cubicBezTo>
                      <a:pt x="4042801" y="3727855"/>
                      <a:pt x="4101331" y="3685612"/>
                      <a:pt x="4142327" y="3630131"/>
                    </a:cubicBezTo>
                    <a:cubicBezTo>
                      <a:pt x="4232843" y="3507664"/>
                      <a:pt x="4219847" y="3362742"/>
                      <a:pt x="4206090" y="3209295"/>
                    </a:cubicBezTo>
                    <a:cubicBezTo>
                      <a:pt x="4192887" y="3061738"/>
                      <a:pt x="4179198" y="2909192"/>
                      <a:pt x="4267081" y="2780141"/>
                    </a:cubicBezTo>
                    <a:cubicBezTo>
                      <a:pt x="4303329" y="2726913"/>
                      <a:pt x="4353161" y="2684843"/>
                      <a:pt x="4401399" y="2644159"/>
                    </a:cubicBezTo>
                    <a:cubicBezTo>
                      <a:pt x="4452202" y="2601292"/>
                      <a:pt x="4504772" y="2556970"/>
                      <a:pt x="4539391" y="2500450"/>
                    </a:cubicBezTo>
                    <a:cubicBezTo>
                      <a:pt x="4617847" y="2372508"/>
                      <a:pt x="4585931" y="2234516"/>
                      <a:pt x="4552143" y="2088415"/>
                    </a:cubicBezTo>
                    <a:cubicBezTo>
                      <a:pt x="4519430" y="1946889"/>
                      <a:pt x="4485573" y="1800546"/>
                      <a:pt x="4562366" y="1665569"/>
                    </a:cubicBezTo>
                    <a:cubicBezTo>
                      <a:pt x="4600590" y="1598340"/>
                      <a:pt x="4661927" y="1544280"/>
                      <a:pt x="4721220" y="1491988"/>
                    </a:cubicBezTo>
                    <a:cubicBezTo>
                      <a:pt x="4799711" y="1422784"/>
                      <a:pt x="4873939" y="1357323"/>
                      <a:pt x="4892479" y="1267049"/>
                    </a:cubicBezTo>
                    <a:lnTo>
                      <a:pt x="1760462" y="25228"/>
                    </a:lnTo>
                    <a:cubicBezTo>
                      <a:pt x="1713507" y="104204"/>
                      <a:pt x="1732289" y="198359"/>
                      <a:pt x="1752180" y="297885"/>
                    </a:cubicBezTo>
                    <a:cubicBezTo>
                      <a:pt x="1767289" y="373465"/>
                      <a:pt x="1782918" y="451644"/>
                      <a:pt x="1768987" y="525872"/>
                    </a:cubicBezTo>
                    <a:cubicBezTo>
                      <a:pt x="1741160" y="674745"/>
                      <a:pt x="1608679" y="764638"/>
                      <a:pt x="1480529" y="851584"/>
                    </a:cubicBezTo>
                    <a:cubicBezTo>
                      <a:pt x="1348289" y="941338"/>
                      <a:pt x="1223397" y="1026101"/>
                      <a:pt x="1202015" y="1169880"/>
                    </a:cubicBezTo>
                    <a:cubicBezTo>
                      <a:pt x="1192624" y="1233262"/>
                      <a:pt x="1206694" y="1295569"/>
                      <a:pt x="1221595" y="1361516"/>
                    </a:cubicBezTo>
                    <a:cubicBezTo>
                      <a:pt x="1235179" y="1421606"/>
                      <a:pt x="1249214" y="1483740"/>
                      <a:pt x="1243461" y="1546152"/>
                    </a:cubicBezTo>
                    <a:cubicBezTo>
                      <a:pt x="1229496" y="1697381"/>
                      <a:pt x="1110217" y="1804288"/>
                      <a:pt x="994820" y="1907661"/>
                    </a:cubicBezTo>
                    <a:cubicBezTo>
                      <a:pt x="874987" y="2015053"/>
                      <a:pt x="761807" y="2116450"/>
                      <a:pt x="754842" y="2263313"/>
                    </a:cubicBezTo>
                    <a:cubicBezTo>
                      <a:pt x="751689" y="2329814"/>
                      <a:pt x="773139" y="2397043"/>
                      <a:pt x="793828" y="2462088"/>
                    </a:cubicBezTo>
                    <a:cubicBezTo>
                      <a:pt x="820234" y="2544876"/>
                      <a:pt x="847472" y="2630506"/>
                      <a:pt x="824392" y="2715650"/>
                    </a:cubicBezTo>
                    <a:cubicBezTo>
                      <a:pt x="794555" y="2825642"/>
                      <a:pt x="694960" y="2889751"/>
                      <a:pt x="598692" y="2951747"/>
                    </a:cubicBezTo>
                    <a:cubicBezTo>
                      <a:pt x="502250" y="3013847"/>
                      <a:pt x="411145" y="3072481"/>
                      <a:pt x="381724" y="3173255"/>
                    </a:cubicBezTo>
                    <a:cubicBezTo>
                      <a:pt x="354174" y="3267686"/>
                      <a:pt x="393471" y="3367628"/>
                      <a:pt x="431487" y="3464278"/>
                    </a:cubicBezTo>
                    <a:cubicBezTo>
                      <a:pt x="472898" y="3569522"/>
                      <a:pt x="515696" y="3678335"/>
                      <a:pt x="473661" y="3782123"/>
                    </a:cubicBezTo>
                    <a:cubicBezTo>
                      <a:pt x="434779" y="3878183"/>
                      <a:pt x="338718" y="3929263"/>
                      <a:pt x="245811" y="3978680"/>
                    </a:cubicBezTo>
                    <a:cubicBezTo>
                      <a:pt x="146736" y="4031388"/>
                      <a:pt x="53171" y="4081151"/>
                      <a:pt x="27041" y="4180261"/>
                    </a:cubicBezTo>
                    <a:cubicBezTo>
                      <a:pt x="10130" y="4244475"/>
                      <a:pt x="28428" y="4309312"/>
                      <a:pt x="47834" y="4377997"/>
                    </a:cubicBezTo>
                    <a:cubicBezTo>
                      <a:pt x="65057" y="4438987"/>
                      <a:pt x="82834" y="4501988"/>
                      <a:pt x="73824" y="45649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2" name="Google Shape;3882;p33"/>
              <p:cNvSpPr/>
              <p:nvPr/>
            </p:nvSpPr>
            <p:spPr>
              <a:xfrm rot="-4100432">
                <a:off x="4131410" y="860312"/>
                <a:ext cx="11533" cy="1197376"/>
              </a:xfrm>
              <a:custGeom>
                <a:avLst/>
                <a:gdLst/>
                <a:ahLst/>
                <a:cxnLst/>
                <a:rect l="l" t="t" r="r" b="b"/>
                <a:pathLst>
                  <a:path w="20515" h="2129826" extrusionOk="0">
                    <a:moveTo>
                      <a:pt x="0" y="0"/>
                    </a:moveTo>
                    <a:lnTo>
                      <a:pt x="20515" y="0"/>
                    </a:lnTo>
                    <a:lnTo>
                      <a:pt x="20515" y="2129827"/>
                    </a:lnTo>
                    <a:lnTo>
                      <a:pt x="0" y="212982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3" name="Google Shape;3883;p33"/>
              <p:cNvSpPr/>
              <p:nvPr/>
            </p:nvSpPr>
            <p:spPr>
              <a:xfrm rot="-4100432">
                <a:off x="4086341" y="988022"/>
                <a:ext cx="11533" cy="1197376"/>
              </a:xfrm>
              <a:custGeom>
                <a:avLst/>
                <a:gdLst/>
                <a:ahLst/>
                <a:cxnLst/>
                <a:rect l="l" t="t" r="r" b="b"/>
                <a:pathLst>
                  <a:path w="20515" h="2129826" extrusionOk="0">
                    <a:moveTo>
                      <a:pt x="0" y="0"/>
                    </a:moveTo>
                    <a:lnTo>
                      <a:pt x="20515" y="0"/>
                    </a:lnTo>
                    <a:lnTo>
                      <a:pt x="20515" y="2129827"/>
                    </a:lnTo>
                    <a:lnTo>
                      <a:pt x="0" y="212982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4" name="Google Shape;3884;p33"/>
              <p:cNvSpPr/>
              <p:nvPr/>
            </p:nvSpPr>
            <p:spPr>
              <a:xfrm>
                <a:off x="3577480" y="1713139"/>
                <a:ext cx="485583" cy="644190"/>
              </a:xfrm>
              <a:custGeom>
                <a:avLst/>
                <a:gdLst/>
                <a:ahLst/>
                <a:cxnLst/>
                <a:rect l="l" t="t" r="r" b="b"/>
                <a:pathLst>
                  <a:path w="863258" h="1145226" extrusionOk="0">
                    <a:moveTo>
                      <a:pt x="851963" y="290420"/>
                    </a:moveTo>
                    <a:cubicBezTo>
                      <a:pt x="825834" y="156691"/>
                      <a:pt x="757012" y="60734"/>
                      <a:pt x="658214" y="20189"/>
                    </a:cubicBezTo>
                    <a:cubicBezTo>
                      <a:pt x="455904" y="-62738"/>
                      <a:pt x="189520" y="117359"/>
                      <a:pt x="64593" y="421862"/>
                    </a:cubicBezTo>
                    <a:cubicBezTo>
                      <a:pt x="4364" y="568691"/>
                      <a:pt x="-14591" y="722311"/>
                      <a:pt x="11295" y="854481"/>
                    </a:cubicBezTo>
                    <a:cubicBezTo>
                      <a:pt x="37424" y="988210"/>
                      <a:pt x="106247" y="1084167"/>
                      <a:pt x="205045" y="1124712"/>
                    </a:cubicBezTo>
                    <a:cubicBezTo>
                      <a:pt x="238486" y="1138435"/>
                      <a:pt x="273902" y="1145227"/>
                      <a:pt x="310531" y="1145227"/>
                    </a:cubicBezTo>
                    <a:cubicBezTo>
                      <a:pt x="382161" y="1145227"/>
                      <a:pt x="458295" y="1119271"/>
                      <a:pt x="532767" y="1068469"/>
                    </a:cubicBezTo>
                    <a:cubicBezTo>
                      <a:pt x="644005" y="992542"/>
                      <a:pt x="738437" y="869867"/>
                      <a:pt x="798666" y="723039"/>
                    </a:cubicBezTo>
                    <a:cubicBezTo>
                      <a:pt x="858894" y="576210"/>
                      <a:pt x="877850" y="422590"/>
                      <a:pt x="851963" y="290420"/>
                    </a:cubicBezTo>
                    <a:close/>
                    <a:moveTo>
                      <a:pt x="553039" y="20328"/>
                    </a:moveTo>
                    <a:cubicBezTo>
                      <a:pt x="586584" y="20328"/>
                      <a:pt x="619332" y="26427"/>
                      <a:pt x="650416" y="39179"/>
                    </a:cubicBezTo>
                    <a:cubicBezTo>
                      <a:pt x="742630" y="76987"/>
                      <a:pt x="807052" y="167641"/>
                      <a:pt x="831830" y="294370"/>
                    </a:cubicBezTo>
                    <a:cubicBezTo>
                      <a:pt x="832176" y="296207"/>
                      <a:pt x="832522" y="298044"/>
                      <a:pt x="832834" y="299915"/>
                    </a:cubicBezTo>
                    <a:cubicBezTo>
                      <a:pt x="831206" y="300539"/>
                      <a:pt x="829716" y="301578"/>
                      <a:pt x="828537" y="303034"/>
                    </a:cubicBezTo>
                    <a:cubicBezTo>
                      <a:pt x="801750" y="336683"/>
                      <a:pt x="773888" y="369673"/>
                      <a:pt x="745749" y="401000"/>
                    </a:cubicBezTo>
                    <a:cubicBezTo>
                      <a:pt x="710818" y="439917"/>
                      <a:pt x="703922" y="443867"/>
                      <a:pt x="697788" y="447367"/>
                    </a:cubicBezTo>
                    <a:cubicBezTo>
                      <a:pt x="685694" y="454298"/>
                      <a:pt x="672456" y="458179"/>
                      <a:pt x="658525" y="460189"/>
                    </a:cubicBezTo>
                    <a:cubicBezTo>
                      <a:pt x="631911" y="411847"/>
                      <a:pt x="585059" y="326495"/>
                      <a:pt x="581282" y="319009"/>
                    </a:cubicBezTo>
                    <a:cubicBezTo>
                      <a:pt x="580762" y="318004"/>
                      <a:pt x="580104" y="317138"/>
                      <a:pt x="579341" y="316376"/>
                    </a:cubicBezTo>
                    <a:cubicBezTo>
                      <a:pt x="581525" y="311420"/>
                      <a:pt x="582772" y="305980"/>
                      <a:pt x="582772" y="300192"/>
                    </a:cubicBezTo>
                    <a:cubicBezTo>
                      <a:pt x="582772" y="278430"/>
                      <a:pt x="565445" y="260687"/>
                      <a:pt x="544133" y="260687"/>
                    </a:cubicBezTo>
                    <a:cubicBezTo>
                      <a:pt x="522821" y="260687"/>
                      <a:pt x="506291" y="277633"/>
                      <a:pt x="505563" y="298737"/>
                    </a:cubicBezTo>
                    <a:cubicBezTo>
                      <a:pt x="490246" y="300331"/>
                      <a:pt x="453964" y="307608"/>
                      <a:pt x="361507" y="328782"/>
                    </a:cubicBezTo>
                    <a:cubicBezTo>
                      <a:pt x="361368" y="328574"/>
                      <a:pt x="361195" y="328331"/>
                      <a:pt x="361057" y="328123"/>
                    </a:cubicBezTo>
                    <a:cubicBezTo>
                      <a:pt x="340472" y="296935"/>
                      <a:pt x="332987" y="253652"/>
                      <a:pt x="341477" y="215117"/>
                    </a:cubicBezTo>
                    <a:cubicBezTo>
                      <a:pt x="346363" y="192904"/>
                      <a:pt x="355962" y="172666"/>
                      <a:pt x="366081" y="151215"/>
                    </a:cubicBezTo>
                    <a:cubicBezTo>
                      <a:pt x="379250" y="123423"/>
                      <a:pt x="392834" y="94730"/>
                      <a:pt x="394983" y="61774"/>
                    </a:cubicBezTo>
                    <a:cubicBezTo>
                      <a:pt x="447553" y="34848"/>
                      <a:pt x="501232" y="20293"/>
                      <a:pt x="553039" y="20293"/>
                    </a:cubicBezTo>
                    <a:close/>
                    <a:moveTo>
                      <a:pt x="477806" y="547136"/>
                    </a:moveTo>
                    <a:cubicBezTo>
                      <a:pt x="476350" y="545750"/>
                      <a:pt x="474894" y="544398"/>
                      <a:pt x="473370" y="543116"/>
                    </a:cubicBezTo>
                    <a:cubicBezTo>
                      <a:pt x="460097" y="531749"/>
                      <a:pt x="444469" y="524472"/>
                      <a:pt x="428597" y="521526"/>
                    </a:cubicBezTo>
                    <a:cubicBezTo>
                      <a:pt x="429810" y="517507"/>
                      <a:pt x="431092" y="513521"/>
                      <a:pt x="432409" y="509536"/>
                    </a:cubicBezTo>
                    <a:cubicBezTo>
                      <a:pt x="437365" y="494462"/>
                      <a:pt x="442493" y="478868"/>
                      <a:pt x="442666" y="461749"/>
                    </a:cubicBezTo>
                    <a:cubicBezTo>
                      <a:pt x="442771" y="452808"/>
                      <a:pt x="441488" y="443867"/>
                      <a:pt x="438958" y="434892"/>
                    </a:cubicBezTo>
                    <a:lnTo>
                      <a:pt x="519702" y="354183"/>
                    </a:lnTo>
                    <a:lnTo>
                      <a:pt x="535678" y="469095"/>
                    </a:lnTo>
                    <a:cubicBezTo>
                      <a:pt x="535678" y="469095"/>
                      <a:pt x="535747" y="469372"/>
                      <a:pt x="535781" y="469511"/>
                    </a:cubicBezTo>
                    <a:cubicBezTo>
                      <a:pt x="512841" y="482749"/>
                      <a:pt x="493434" y="508670"/>
                      <a:pt x="477840" y="547136"/>
                    </a:cubicBezTo>
                    <a:close/>
                    <a:moveTo>
                      <a:pt x="509826" y="318593"/>
                    </a:moveTo>
                    <a:cubicBezTo>
                      <a:pt x="509826" y="318593"/>
                      <a:pt x="509930" y="318593"/>
                      <a:pt x="509964" y="318593"/>
                    </a:cubicBezTo>
                    <a:cubicBezTo>
                      <a:pt x="511766" y="322093"/>
                      <a:pt x="514088" y="325282"/>
                      <a:pt x="516791" y="328089"/>
                    </a:cubicBezTo>
                    <a:lnTo>
                      <a:pt x="430676" y="414169"/>
                    </a:lnTo>
                    <a:cubicBezTo>
                      <a:pt x="425444" y="403981"/>
                      <a:pt x="418582" y="393827"/>
                      <a:pt x="409953" y="383743"/>
                    </a:cubicBezTo>
                    <a:cubicBezTo>
                      <a:pt x="403819" y="376569"/>
                      <a:pt x="397339" y="369812"/>
                      <a:pt x="390859" y="363089"/>
                    </a:cubicBezTo>
                    <a:cubicBezTo>
                      <a:pt x="385522" y="357579"/>
                      <a:pt x="380359" y="352208"/>
                      <a:pt x="375438" y="346663"/>
                    </a:cubicBezTo>
                    <a:cubicBezTo>
                      <a:pt x="435458" y="333010"/>
                      <a:pt x="498355" y="319529"/>
                      <a:pt x="509791" y="318593"/>
                    </a:cubicBezTo>
                    <a:close/>
                    <a:moveTo>
                      <a:pt x="544168" y="319183"/>
                    </a:moveTo>
                    <a:cubicBezTo>
                      <a:pt x="534153" y="319183"/>
                      <a:pt x="526009" y="310658"/>
                      <a:pt x="526009" y="300192"/>
                    </a:cubicBezTo>
                    <a:cubicBezTo>
                      <a:pt x="526009" y="289727"/>
                      <a:pt x="534153" y="281202"/>
                      <a:pt x="544168" y="281202"/>
                    </a:cubicBezTo>
                    <a:cubicBezTo>
                      <a:pt x="554183" y="281202"/>
                      <a:pt x="562326" y="289727"/>
                      <a:pt x="562326" y="300192"/>
                    </a:cubicBezTo>
                    <a:cubicBezTo>
                      <a:pt x="562326" y="310658"/>
                      <a:pt x="554183" y="319183"/>
                      <a:pt x="544168" y="319183"/>
                    </a:cubicBezTo>
                    <a:close/>
                    <a:moveTo>
                      <a:pt x="555326" y="461541"/>
                    </a:moveTo>
                    <a:lnTo>
                      <a:pt x="538346" y="339178"/>
                    </a:lnTo>
                    <a:cubicBezTo>
                      <a:pt x="540252" y="339490"/>
                      <a:pt x="542192" y="339663"/>
                      <a:pt x="544168" y="339663"/>
                    </a:cubicBezTo>
                    <a:cubicBezTo>
                      <a:pt x="552069" y="339663"/>
                      <a:pt x="559450" y="337203"/>
                      <a:pt x="565584" y="333044"/>
                    </a:cubicBezTo>
                    <a:cubicBezTo>
                      <a:pt x="576881" y="354114"/>
                      <a:pt x="618985" y="430768"/>
                      <a:pt x="636139" y="461957"/>
                    </a:cubicBezTo>
                    <a:cubicBezTo>
                      <a:pt x="620094" y="462372"/>
                      <a:pt x="603564" y="461229"/>
                      <a:pt x="587277" y="460085"/>
                    </a:cubicBezTo>
                    <a:lnTo>
                      <a:pt x="575564" y="459288"/>
                    </a:lnTo>
                    <a:cubicBezTo>
                      <a:pt x="564683" y="458560"/>
                      <a:pt x="560490" y="459773"/>
                      <a:pt x="557163" y="461021"/>
                    </a:cubicBezTo>
                    <a:cubicBezTo>
                      <a:pt x="556539" y="461159"/>
                      <a:pt x="555915" y="461367"/>
                      <a:pt x="555292" y="461541"/>
                    </a:cubicBezTo>
                    <a:close/>
                    <a:moveTo>
                      <a:pt x="779675" y="715276"/>
                    </a:moveTo>
                    <a:cubicBezTo>
                      <a:pt x="720972" y="858397"/>
                      <a:pt x="629139" y="977849"/>
                      <a:pt x="521192" y="1051523"/>
                    </a:cubicBezTo>
                    <a:cubicBezTo>
                      <a:pt x="414562" y="1124331"/>
                      <a:pt x="305091" y="1143598"/>
                      <a:pt x="212807" y="1105721"/>
                    </a:cubicBezTo>
                    <a:cubicBezTo>
                      <a:pt x="120593" y="1067914"/>
                      <a:pt x="56172" y="977259"/>
                      <a:pt x="31394" y="850530"/>
                    </a:cubicBezTo>
                    <a:cubicBezTo>
                      <a:pt x="6305" y="722242"/>
                      <a:pt x="24810" y="572780"/>
                      <a:pt x="83548" y="429625"/>
                    </a:cubicBezTo>
                    <a:cubicBezTo>
                      <a:pt x="150222" y="267133"/>
                      <a:pt x="257684" y="140992"/>
                      <a:pt x="372874" y="73868"/>
                    </a:cubicBezTo>
                    <a:cubicBezTo>
                      <a:pt x="368750" y="97571"/>
                      <a:pt x="358423" y="119472"/>
                      <a:pt x="347542" y="142448"/>
                    </a:cubicBezTo>
                    <a:cubicBezTo>
                      <a:pt x="337353" y="163968"/>
                      <a:pt x="326819" y="186216"/>
                      <a:pt x="321413" y="210716"/>
                    </a:cubicBezTo>
                    <a:cubicBezTo>
                      <a:pt x="311744" y="254484"/>
                      <a:pt x="320408" y="303796"/>
                      <a:pt x="343938" y="339420"/>
                    </a:cubicBezTo>
                    <a:cubicBezTo>
                      <a:pt x="353467" y="353871"/>
                      <a:pt x="364973" y="365792"/>
                      <a:pt x="376131" y="377332"/>
                    </a:cubicBezTo>
                    <a:cubicBezTo>
                      <a:pt x="382334" y="383743"/>
                      <a:pt x="388537" y="390154"/>
                      <a:pt x="394394" y="397015"/>
                    </a:cubicBezTo>
                    <a:cubicBezTo>
                      <a:pt x="413072" y="418916"/>
                      <a:pt x="422394" y="440610"/>
                      <a:pt x="422186" y="461506"/>
                    </a:cubicBezTo>
                    <a:cubicBezTo>
                      <a:pt x="422013" y="475437"/>
                      <a:pt x="417612" y="488917"/>
                      <a:pt x="412933" y="503125"/>
                    </a:cubicBezTo>
                    <a:cubicBezTo>
                      <a:pt x="411062" y="508809"/>
                      <a:pt x="409260" y="514492"/>
                      <a:pt x="407631" y="520210"/>
                    </a:cubicBezTo>
                    <a:cubicBezTo>
                      <a:pt x="397755" y="520868"/>
                      <a:pt x="388191" y="523294"/>
                      <a:pt x="379493" y="527660"/>
                    </a:cubicBezTo>
                    <a:cubicBezTo>
                      <a:pt x="368126" y="533344"/>
                      <a:pt x="358700" y="541903"/>
                      <a:pt x="350383" y="549458"/>
                    </a:cubicBezTo>
                    <a:cubicBezTo>
                      <a:pt x="320477" y="576626"/>
                      <a:pt x="286586" y="607468"/>
                      <a:pt x="268288" y="648048"/>
                    </a:cubicBezTo>
                    <a:cubicBezTo>
                      <a:pt x="267664" y="649434"/>
                      <a:pt x="267387" y="650855"/>
                      <a:pt x="267422" y="652276"/>
                    </a:cubicBezTo>
                    <a:cubicBezTo>
                      <a:pt x="259659" y="652726"/>
                      <a:pt x="252140" y="654632"/>
                      <a:pt x="245278" y="658063"/>
                    </a:cubicBezTo>
                    <a:cubicBezTo>
                      <a:pt x="227466" y="667004"/>
                      <a:pt x="214332" y="686132"/>
                      <a:pt x="210139" y="709316"/>
                    </a:cubicBezTo>
                    <a:cubicBezTo>
                      <a:pt x="206535" y="729311"/>
                      <a:pt x="209515" y="749826"/>
                      <a:pt x="212599" y="767465"/>
                    </a:cubicBezTo>
                    <a:cubicBezTo>
                      <a:pt x="213570" y="773044"/>
                      <a:pt x="218941" y="776891"/>
                      <a:pt x="224451" y="775782"/>
                    </a:cubicBezTo>
                    <a:cubicBezTo>
                      <a:pt x="230030" y="774812"/>
                      <a:pt x="233773" y="769510"/>
                      <a:pt x="232768" y="763930"/>
                    </a:cubicBezTo>
                    <a:cubicBezTo>
                      <a:pt x="229892" y="747296"/>
                      <a:pt x="227293" y="729658"/>
                      <a:pt x="230308" y="712955"/>
                    </a:cubicBezTo>
                    <a:cubicBezTo>
                      <a:pt x="233323" y="696113"/>
                      <a:pt x="242332" y="682459"/>
                      <a:pt x="254427" y="676395"/>
                    </a:cubicBezTo>
                    <a:cubicBezTo>
                      <a:pt x="268739" y="669221"/>
                      <a:pt x="288595" y="672721"/>
                      <a:pt x="302838" y="684816"/>
                    </a:cubicBezTo>
                    <a:cubicBezTo>
                      <a:pt x="319021" y="698538"/>
                      <a:pt x="325987" y="719435"/>
                      <a:pt x="329002" y="734509"/>
                    </a:cubicBezTo>
                    <a:cubicBezTo>
                      <a:pt x="332294" y="750900"/>
                      <a:pt x="330249" y="770203"/>
                      <a:pt x="318363" y="776371"/>
                    </a:cubicBezTo>
                    <a:cubicBezTo>
                      <a:pt x="313200" y="779040"/>
                      <a:pt x="306650" y="778901"/>
                      <a:pt x="302076" y="778381"/>
                    </a:cubicBezTo>
                    <a:cubicBezTo>
                      <a:pt x="291298" y="777064"/>
                      <a:pt x="278338" y="770618"/>
                      <a:pt x="275323" y="759564"/>
                    </a:cubicBezTo>
                    <a:cubicBezTo>
                      <a:pt x="274110" y="755128"/>
                      <a:pt x="275912" y="749306"/>
                      <a:pt x="279655" y="745425"/>
                    </a:cubicBezTo>
                    <a:cubicBezTo>
                      <a:pt x="281180" y="743866"/>
                      <a:pt x="284194" y="741405"/>
                      <a:pt x="287798" y="742272"/>
                    </a:cubicBezTo>
                    <a:cubicBezTo>
                      <a:pt x="293343" y="743623"/>
                      <a:pt x="298818" y="740158"/>
                      <a:pt x="300170" y="734682"/>
                    </a:cubicBezTo>
                    <a:cubicBezTo>
                      <a:pt x="301487" y="729173"/>
                      <a:pt x="298091" y="723663"/>
                      <a:pt x="292581" y="722311"/>
                    </a:cubicBezTo>
                    <a:cubicBezTo>
                      <a:pt x="282773" y="720024"/>
                      <a:pt x="272689" y="723177"/>
                      <a:pt x="264962" y="731148"/>
                    </a:cubicBezTo>
                    <a:cubicBezTo>
                      <a:pt x="256159" y="740227"/>
                      <a:pt x="252451" y="753499"/>
                      <a:pt x="255536" y="764901"/>
                    </a:cubicBezTo>
                    <a:cubicBezTo>
                      <a:pt x="261011" y="785173"/>
                      <a:pt x="281595" y="796505"/>
                      <a:pt x="299581" y="798723"/>
                    </a:cubicBezTo>
                    <a:cubicBezTo>
                      <a:pt x="302214" y="799035"/>
                      <a:pt x="304779" y="799208"/>
                      <a:pt x="307274" y="799208"/>
                    </a:cubicBezTo>
                    <a:cubicBezTo>
                      <a:pt x="315002" y="799208"/>
                      <a:pt x="321863" y="797649"/>
                      <a:pt x="327823" y="794564"/>
                    </a:cubicBezTo>
                    <a:cubicBezTo>
                      <a:pt x="350626" y="782713"/>
                      <a:pt x="353814" y="753673"/>
                      <a:pt x="349136" y="730489"/>
                    </a:cubicBezTo>
                    <a:cubicBezTo>
                      <a:pt x="345497" y="712192"/>
                      <a:pt x="336799" y="686722"/>
                      <a:pt x="316145" y="669187"/>
                    </a:cubicBezTo>
                    <a:cubicBezTo>
                      <a:pt x="307724" y="662013"/>
                      <a:pt x="297987" y="657058"/>
                      <a:pt x="287937" y="654424"/>
                    </a:cubicBezTo>
                    <a:cubicBezTo>
                      <a:pt x="304709" y="618696"/>
                      <a:pt x="336244" y="589968"/>
                      <a:pt x="364141" y="564601"/>
                    </a:cubicBezTo>
                    <a:cubicBezTo>
                      <a:pt x="371834" y="557601"/>
                      <a:pt x="379804" y="550393"/>
                      <a:pt x="388641" y="545958"/>
                    </a:cubicBezTo>
                    <a:cubicBezTo>
                      <a:pt x="409676" y="535423"/>
                      <a:pt x="439063" y="540621"/>
                      <a:pt x="460028" y="558641"/>
                    </a:cubicBezTo>
                    <a:cubicBezTo>
                      <a:pt x="478221" y="574235"/>
                      <a:pt x="491251" y="598146"/>
                      <a:pt x="498806" y="629785"/>
                    </a:cubicBezTo>
                    <a:cubicBezTo>
                      <a:pt x="500781" y="638102"/>
                      <a:pt x="502895" y="648949"/>
                      <a:pt x="502029" y="659310"/>
                    </a:cubicBezTo>
                    <a:cubicBezTo>
                      <a:pt x="500504" y="676949"/>
                      <a:pt x="490350" y="694068"/>
                      <a:pt x="481375" y="709143"/>
                    </a:cubicBezTo>
                    <a:lnTo>
                      <a:pt x="478152" y="714514"/>
                    </a:lnTo>
                    <a:cubicBezTo>
                      <a:pt x="463147" y="739673"/>
                      <a:pt x="448973" y="763411"/>
                      <a:pt x="444122" y="789644"/>
                    </a:cubicBezTo>
                    <a:cubicBezTo>
                      <a:pt x="442216" y="799901"/>
                      <a:pt x="442355" y="807733"/>
                      <a:pt x="442424" y="813451"/>
                    </a:cubicBezTo>
                    <a:cubicBezTo>
                      <a:pt x="442528" y="820624"/>
                      <a:pt x="442459" y="823050"/>
                      <a:pt x="440206" y="826065"/>
                    </a:cubicBezTo>
                    <a:cubicBezTo>
                      <a:pt x="433622" y="834832"/>
                      <a:pt x="417231" y="838055"/>
                      <a:pt x="393215" y="835456"/>
                    </a:cubicBezTo>
                    <a:cubicBezTo>
                      <a:pt x="387636" y="834936"/>
                      <a:pt x="382507" y="838921"/>
                      <a:pt x="381918" y="844535"/>
                    </a:cubicBezTo>
                    <a:cubicBezTo>
                      <a:pt x="381329" y="850184"/>
                      <a:pt x="385384" y="855243"/>
                      <a:pt x="390998" y="855832"/>
                    </a:cubicBezTo>
                    <a:cubicBezTo>
                      <a:pt x="396993" y="856456"/>
                      <a:pt x="402607" y="856803"/>
                      <a:pt x="407874" y="856803"/>
                    </a:cubicBezTo>
                    <a:cubicBezTo>
                      <a:pt x="431023" y="856803"/>
                      <a:pt x="447379" y="850634"/>
                      <a:pt x="456597" y="838401"/>
                    </a:cubicBezTo>
                    <a:cubicBezTo>
                      <a:pt x="463216" y="829634"/>
                      <a:pt x="463078" y="821248"/>
                      <a:pt x="462939" y="813104"/>
                    </a:cubicBezTo>
                    <a:cubicBezTo>
                      <a:pt x="462870" y="807733"/>
                      <a:pt x="462766" y="801599"/>
                      <a:pt x="464290" y="793386"/>
                    </a:cubicBezTo>
                    <a:cubicBezTo>
                      <a:pt x="468484" y="770757"/>
                      <a:pt x="481756" y="748544"/>
                      <a:pt x="495826" y="725014"/>
                    </a:cubicBezTo>
                    <a:lnTo>
                      <a:pt x="499048" y="719608"/>
                    </a:lnTo>
                    <a:cubicBezTo>
                      <a:pt x="509133" y="702593"/>
                      <a:pt x="520603" y="683325"/>
                      <a:pt x="522509" y="661043"/>
                    </a:cubicBezTo>
                    <a:cubicBezTo>
                      <a:pt x="523653" y="647771"/>
                      <a:pt x="521123" y="634810"/>
                      <a:pt x="518801" y="625003"/>
                    </a:cubicBezTo>
                    <a:cubicBezTo>
                      <a:pt x="513118" y="601161"/>
                      <a:pt x="504454" y="580993"/>
                      <a:pt x="492984" y="564740"/>
                    </a:cubicBezTo>
                    <a:cubicBezTo>
                      <a:pt x="511143" y="515289"/>
                      <a:pt x="534257" y="487081"/>
                      <a:pt x="561702" y="480982"/>
                    </a:cubicBezTo>
                    <a:cubicBezTo>
                      <a:pt x="562153" y="480878"/>
                      <a:pt x="563955" y="480288"/>
                      <a:pt x="564371" y="480150"/>
                    </a:cubicBezTo>
                    <a:cubicBezTo>
                      <a:pt x="565202" y="479838"/>
                      <a:pt x="566866" y="479214"/>
                      <a:pt x="574282" y="479699"/>
                    </a:cubicBezTo>
                    <a:lnTo>
                      <a:pt x="585891" y="480496"/>
                    </a:lnTo>
                    <a:cubicBezTo>
                      <a:pt x="627579" y="483407"/>
                      <a:pt x="670758" y="486422"/>
                      <a:pt x="708600" y="464764"/>
                    </a:cubicBezTo>
                    <a:cubicBezTo>
                      <a:pt x="716155" y="460466"/>
                      <a:pt x="723952" y="455996"/>
                      <a:pt x="761066" y="414619"/>
                    </a:cubicBezTo>
                    <a:cubicBezTo>
                      <a:pt x="786814" y="385926"/>
                      <a:pt x="812250" y="355881"/>
                      <a:pt x="836993" y="325212"/>
                    </a:cubicBezTo>
                    <a:cubicBezTo>
                      <a:pt x="853765" y="446258"/>
                      <a:pt x="833805" y="583418"/>
                      <a:pt x="779710" y="7152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5" name="Google Shape;3885;p33"/>
              <p:cNvSpPr/>
              <p:nvPr/>
            </p:nvSpPr>
            <p:spPr>
              <a:xfrm>
                <a:off x="3659953" y="1900468"/>
                <a:ext cx="342989" cy="359347"/>
              </a:xfrm>
              <a:custGeom>
                <a:avLst/>
                <a:gdLst/>
                <a:ahLst/>
                <a:cxnLst/>
                <a:rect l="l" t="t" r="r" b="b"/>
                <a:pathLst>
                  <a:path w="609759" h="638840" extrusionOk="0">
                    <a:moveTo>
                      <a:pt x="537073" y="176385"/>
                    </a:moveTo>
                    <a:cubicBezTo>
                      <a:pt x="503424" y="170701"/>
                      <a:pt x="472374" y="194405"/>
                      <a:pt x="459379" y="220430"/>
                    </a:cubicBezTo>
                    <a:cubicBezTo>
                      <a:pt x="447042" y="245173"/>
                      <a:pt x="446315" y="272272"/>
                      <a:pt x="445587" y="298470"/>
                    </a:cubicBezTo>
                    <a:lnTo>
                      <a:pt x="445483" y="302248"/>
                    </a:lnTo>
                    <a:cubicBezTo>
                      <a:pt x="445483" y="303079"/>
                      <a:pt x="447112" y="387808"/>
                      <a:pt x="419389" y="470354"/>
                    </a:cubicBezTo>
                    <a:cubicBezTo>
                      <a:pt x="405804" y="510829"/>
                      <a:pt x="392948" y="549052"/>
                      <a:pt x="353893" y="579340"/>
                    </a:cubicBezTo>
                    <a:cubicBezTo>
                      <a:pt x="315981" y="608796"/>
                      <a:pt x="265907" y="621652"/>
                      <a:pt x="205262" y="617598"/>
                    </a:cubicBezTo>
                    <a:cubicBezTo>
                      <a:pt x="111697" y="611360"/>
                      <a:pt x="66785" y="574246"/>
                      <a:pt x="45543" y="544236"/>
                    </a:cubicBezTo>
                    <a:cubicBezTo>
                      <a:pt x="3334" y="484562"/>
                      <a:pt x="25166" y="414526"/>
                      <a:pt x="33379" y="388154"/>
                    </a:cubicBezTo>
                    <a:cubicBezTo>
                      <a:pt x="56251" y="314584"/>
                      <a:pt x="120707" y="252103"/>
                      <a:pt x="147356" y="228608"/>
                    </a:cubicBezTo>
                    <a:lnTo>
                      <a:pt x="153108" y="223549"/>
                    </a:lnTo>
                    <a:cubicBezTo>
                      <a:pt x="174594" y="204697"/>
                      <a:pt x="183465" y="196900"/>
                      <a:pt x="196218" y="179018"/>
                    </a:cubicBezTo>
                    <a:cubicBezTo>
                      <a:pt x="214896" y="152924"/>
                      <a:pt x="219852" y="118755"/>
                      <a:pt x="209871" y="85245"/>
                    </a:cubicBezTo>
                    <a:cubicBezTo>
                      <a:pt x="199163" y="49205"/>
                      <a:pt x="172688" y="19888"/>
                      <a:pt x="139039" y="6789"/>
                    </a:cubicBezTo>
                    <a:cubicBezTo>
                      <a:pt x="123722" y="828"/>
                      <a:pt x="109444" y="-1251"/>
                      <a:pt x="96553" y="724"/>
                    </a:cubicBezTo>
                    <a:cubicBezTo>
                      <a:pt x="64290" y="5541"/>
                      <a:pt x="43810" y="34685"/>
                      <a:pt x="37884" y="61334"/>
                    </a:cubicBezTo>
                    <a:cubicBezTo>
                      <a:pt x="30780" y="93112"/>
                      <a:pt x="39963" y="124924"/>
                      <a:pt x="61761" y="144434"/>
                    </a:cubicBezTo>
                    <a:cubicBezTo>
                      <a:pt x="87300" y="167271"/>
                      <a:pt x="129751" y="168588"/>
                      <a:pt x="152554" y="147275"/>
                    </a:cubicBezTo>
                    <a:cubicBezTo>
                      <a:pt x="164925" y="135701"/>
                      <a:pt x="169673" y="117543"/>
                      <a:pt x="164856" y="99834"/>
                    </a:cubicBezTo>
                    <a:cubicBezTo>
                      <a:pt x="160178" y="82646"/>
                      <a:pt x="147702" y="70171"/>
                      <a:pt x="131484" y="66497"/>
                    </a:cubicBezTo>
                    <a:cubicBezTo>
                      <a:pt x="125940" y="65215"/>
                      <a:pt x="120464" y="68715"/>
                      <a:pt x="119217" y="74225"/>
                    </a:cubicBezTo>
                    <a:cubicBezTo>
                      <a:pt x="117969" y="79735"/>
                      <a:pt x="121435" y="85245"/>
                      <a:pt x="126945" y="86493"/>
                    </a:cubicBezTo>
                    <a:cubicBezTo>
                      <a:pt x="135643" y="88468"/>
                      <a:pt x="142435" y="95468"/>
                      <a:pt x="145034" y="105206"/>
                    </a:cubicBezTo>
                    <a:cubicBezTo>
                      <a:pt x="147806" y="115394"/>
                      <a:pt x="145242" y="125998"/>
                      <a:pt x="138519" y="132305"/>
                    </a:cubicBezTo>
                    <a:cubicBezTo>
                      <a:pt x="123583" y="146305"/>
                      <a:pt x="92880" y="144746"/>
                      <a:pt x="75380" y="129151"/>
                    </a:cubicBezTo>
                    <a:cubicBezTo>
                      <a:pt x="59092" y="114597"/>
                      <a:pt x="52404" y="90374"/>
                      <a:pt x="57879" y="65839"/>
                    </a:cubicBezTo>
                    <a:cubicBezTo>
                      <a:pt x="62315" y="45982"/>
                      <a:pt x="76904" y="24428"/>
                      <a:pt x="99568" y="21031"/>
                    </a:cubicBezTo>
                    <a:cubicBezTo>
                      <a:pt x="108855" y="19645"/>
                      <a:pt x="119633" y="21274"/>
                      <a:pt x="131554" y="25952"/>
                    </a:cubicBezTo>
                    <a:cubicBezTo>
                      <a:pt x="159346" y="36764"/>
                      <a:pt x="181247" y="61126"/>
                      <a:pt x="190188" y="91136"/>
                    </a:cubicBezTo>
                    <a:cubicBezTo>
                      <a:pt x="198332" y="118547"/>
                      <a:pt x="194450" y="146236"/>
                      <a:pt x="179480" y="167132"/>
                    </a:cubicBezTo>
                    <a:cubicBezTo>
                      <a:pt x="168079" y="183108"/>
                      <a:pt x="160871" y="189415"/>
                      <a:pt x="139524" y="208197"/>
                    </a:cubicBezTo>
                    <a:lnTo>
                      <a:pt x="133737" y="213256"/>
                    </a:lnTo>
                    <a:cubicBezTo>
                      <a:pt x="99014" y="243821"/>
                      <a:pt x="37295" y="306406"/>
                      <a:pt x="13730" y="382090"/>
                    </a:cubicBezTo>
                    <a:cubicBezTo>
                      <a:pt x="5552" y="408323"/>
                      <a:pt x="-19295" y="488166"/>
                      <a:pt x="28736" y="556122"/>
                    </a:cubicBezTo>
                    <a:cubicBezTo>
                      <a:pt x="52543" y="589771"/>
                      <a:pt x="102202" y="631321"/>
                      <a:pt x="203876" y="638078"/>
                    </a:cubicBezTo>
                    <a:cubicBezTo>
                      <a:pt x="211604" y="638598"/>
                      <a:pt x="219158" y="638841"/>
                      <a:pt x="226574" y="638841"/>
                    </a:cubicBezTo>
                    <a:cubicBezTo>
                      <a:pt x="282367" y="638841"/>
                      <a:pt x="329323" y="624321"/>
                      <a:pt x="366437" y="595558"/>
                    </a:cubicBezTo>
                    <a:cubicBezTo>
                      <a:pt x="410344" y="561493"/>
                      <a:pt x="424829" y="518488"/>
                      <a:pt x="438829" y="476799"/>
                    </a:cubicBezTo>
                    <a:cubicBezTo>
                      <a:pt x="467696" y="390858"/>
                      <a:pt x="466033" y="305401"/>
                      <a:pt x="465963" y="302317"/>
                    </a:cubicBezTo>
                    <a:lnTo>
                      <a:pt x="466033" y="299059"/>
                    </a:lnTo>
                    <a:cubicBezTo>
                      <a:pt x="466691" y="275079"/>
                      <a:pt x="467384" y="250301"/>
                      <a:pt x="477676" y="229648"/>
                    </a:cubicBezTo>
                    <a:cubicBezTo>
                      <a:pt x="487345" y="210311"/>
                      <a:pt x="509662" y="192811"/>
                      <a:pt x="533746" y="196657"/>
                    </a:cubicBezTo>
                    <a:cubicBezTo>
                      <a:pt x="550172" y="199326"/>
                      <a:pt x="562821" y="211212"/>
                      <a:pt x="570479" y="220707"/>
                    </a:cubicBezTo>
                    <a:cubicBezTo>
                      <a:pt x="585207" y="238900"/>
                      <a:pt x="591722" y="259797"/>
                      <a:pt x="588430" y="277990"/>
                    </a:cubicBezTo>
                    <a:cubicBezTo>
                      <a:pt x="584861" y="297846"/>
                      <a:pt x="568192" y="314272"/>
                      <a:pt x="548821" y="317079"/>
                    </a:cubicBezTo>
                    <a:cubicBezTo>
                      <a:pt x="538078" y="318673"/>
                      <a:pt x="526053" y="315208"/>
                      <a:pt x="517216" y="308139"/>
                    </a:cubicBezTo>
                    <a:cubicBezTo>
                      <a:pt x="510598" y="302837"/>
                      <a:pt x="506647" y="296183"/>
                      <a:pt x="506093" y="289426"/>
                    </a:cubicBezTo>
                    <a:cubicBezTo>
                      <a:pt x="505885" y="286792"/>
                      <a:pt x="507340" y="283638"/>
                      <a:pt x="510147" y="280554"/>
                    </a:cubicBezTo>
                    <a:cubicBezTo>
                      <a:pt x="517563" y="272411"/>
                      <a:pt x="531806" y="267005"/>
                      <a:pt x="546430" y="266797"/>
                    </a:cubicBezTo>
                    <a:cubicBezTo>
                      <a:pt x="552078" y="266727"/>
                      <a:pt x="556618" y="262049"/>
                      <a:pt x="556514" y="256366"/>
                    </a:cubicBezTo>
                    <a:cubicBezTo>
                      <a:pt x="556445" y="250752"/>
                      <a:pt x="551836" y="246282"/>
                      <a:pt x="546256" y="246282"/>
                    </a:cubicBezTo>
                    <a:lnTo>
                      <a:pt x="546083" y="246282"/>
                    </a:lnTo>
                    <a:cubicBezTo>
                      <a:pt x="525776" y="246593"/>
                      <a:pt x="506196" y="254425"/>
                      <a:pt x="494969" y="266727"/>
                    </a:cubicBezTo>
                    <a:cubicBezTo>
                      <a:pt x="488211" y="274143"/>
                      <a:pt x="484988" y="282564"/>
                      <a:pt x="485647" y="291020"/>
                    </a:cubicBezTo>
                    <a:cubicBezTo>
                      <a:pt x="486617" y="303530"/>
                      <a:pt x="493271" y="315277"/>
                      <a:pt x="504395" y="324149"/>
                    </a:cubicBezTo>
                    <a:cubicBezTo>
                      <a:pt x="517702" y="334788"/>
                      <a:pt x="535410" y="339674"/>
                      <a:pt x="551732" y="337387"/>
                    </a:cubicBezTo>
                    <a:cubicBezTo>
                      <a:pt x="579559" y="333332"/>
                      <a:pt x="603470" y="309906"/>
                      <a:pt x="608599" y="281663"/>
                    </a:cubicBezTo>
                    <a:cubicBezTo>
                      <a:pt x="612965" y="257579"/>
                      <a:pt x="604891" y="230653"/>
                      <a:pt x="586420" y="207816"/>
                    </a:cubicBezTo>
                    <a:cubicBezTo>
                      <a:pt x="576475" y="195548"/>
                      <a:pt x="559841" y="180127"/>
                      <a:pt x="537004" y="1764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6" name="Google Shape;3886;p33"/>
              <p:cNvSpPr/>
              <p:nvPr/>
            </p:nvSpPr>
            <p:spPr>
              <a:xfrm>
                <a:off x="3896331" y="1791092"/>
                <a:ext cx="43488" cy="44443"/>
              </a:xfrm>
              <a:custGeom>
                <a:avLst/>
                <a:gdLst/>
                <a:ahLst/>
                <a:cxnLst/>
                <a:rect l="l" t="t" r="r" b="b"/>
                <a:pathLst>
                  <a:path w="77312" h="79010" extrusionOk="0">
                    <a:moveTo>
                      <a:pt x="38639" y="79011"/>
                    </a:moveTo>
                    <a:cubicBezTo>
                      <a:pt x="59951" y="79011"/>
                      <a:pt x="77313" y="61303"/>
                      <a:pt x="77313" y="39505"/>
                    </a:cubicBezTo>
                    <a:cubicBezTo>
                      <a:pt x="77313" y="17708"/>
                      <a:pt x="59986" y="0"/>
                      <a:pt x="38639" y="0"/>
                    </a:cubicBezTo>
                    <a:cubicBezTo>
                      <a:pt x="17292" y="0"/>
                      <a:pt x="0" y="17708"/>
                      <a:pt x="0" y="39505"/>
                    </a:cubicBezTo>
                    <a:cubicBezTo>
                      <a:pt x="0" y="61303"/>
                      <a:pt x="17327" y="79011"/>
                      <a:pt x="38639" y="79011"/>
                    </a:cubicBezTo>
                    <a:close/>
                    <a:moveTo>
                      <a:pt x="38639" y="20515"/>
                    </a:moveTo>
                    <a:cubicBezTo>
                      <a:pt x="48654" y="20515"/>
                      <a:pt x="56798" y="29040"/>
                      <a:pt x="56798" y="39505"/>
                    </a:cubicBezTo>
                    <a:cubicBezTo>
                      <a:pt x="56798" y="49971"/>
                      <a:pt x="48654" y="58496"/>
                      <a:pt x="38639" y="58496"/>
                    </a:cubicBezTo>
                    <a:cubicBezTo>
                      <a:pt x="28624" y="58496"/>
                      <a:pt x="20481" y="49971"/>
                      <a:pt x="20481" y="39505"/>
                    </a:cubicBezTo>
                    <a:cubicBezTo>
                      <a:pt x="20481" y="29040"/>
                      <a:pt x="28624" y="20515"/>
                      <a:pt x="38639" y="205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87" name="Google Shape;3887;p33"/>
            <p:cNvGrpSpPr/>
            <p:nvPr/>
          </p:nvGrpSpPr>
          <p:grpSpPr>
            <a:xfrm rot="-2700000">
              <a:off x="-96163" y="221032"/>
              <a:ext cx="1114348" cy="954712"/>
              <a:chOff x="5941158" y="2820273"/>
              <a:chExt cx="2799159" cy="2398164"/>
            </a:xfrm>
          </p:grpSpPr>
          <p:sp>
            <p:nvSpPr>
              <p:cNvPr id="3888" name="Google Shape;3888;p33"/>
              <p:cNvSpPr/>
              <p:nvPr/>
            </p:nvSpPr>
            <p:spPr>
              <a:xfrm>
                <a:off x="5941158" y="2820273"/>
                <a:ext cx="2799159" cy="2398164"/>
              </a:xfrm>
              <a:custGeom>
                <a:avLst/>
                <a:gdLst/>
                <a:ahLst/>
                <a:cxnLst/>
                <a:rect l="l" t="t" r="r" b="b"/>
                <a:pathLst>
                  <a:path w="2161513" h="1851864" extrusionOk="0">
                    <a:moveTo>
                      <a:pt x="553225" y="31838"/>
                    </a:moveTo>
                    <a:cubicBezTo>
                      <a:pt x="529706" y="21225"/>
                      <a:pt x="506187" y="10613"/>
                      <a:pt x="482668" y="0"/>
                    </a:cubicBezTo>
                    <a:cubicBezTo>
                      <a:pt x="321767" y="318618"/>
                      <a:pt x="160901" y="637235"/>
                      <a:pt x="0" y="955853"/>
                    </a:cubicBezTo>
                    <a:cubicBezTo>
                      <a:pt x="140976" y="995804"/>
                      <a:pt x="333407" y="1068107"/>
                      <a:pt x="534190" y="1204188"/>
                    </a:cubicBezTo>
                    <a:cubicBezTo>
                      <a:pt x="662158" y="1290937"/>
                      <a:pt x="762430" y="1382548"/>
                      <a:pt x="838430" y="1462861"/>
                    </a:cubicBezTo>
                    <a:cubicBezTo>
                      <a:pt x="842435" y="1471317"/>
                      <a:pt x="855650" y="1496377"/>
                      <a:pt x="885570" y="1512330"/>
                    </a:cubicBezTo>
                    <a:cubicBezTo>
                      <a:pt x="913916" y="1527461"/>
                      <a:pt x="940550" y="1525442"/>
                      <a:pt x="950033" y="1524312"/>
                    </a:cubicBezTo>
                    <a:cubicBezTo>
                      <a:pt x="1011381" y="1534103"/>
                      <a:pt x="1075639" y="1547146"/>
                      <a:pt x="1142190" y="1564366"/>
                    </a:cubicBezTo>
                    <a:cubicBezTo>
                      <a:pt x="1408224" y="1633142"/>
                      <a:pt x="1622633" y="1745157"/>
                      <a:pt x="1784047" y="1851865"/>
                    </a:cubicBezTo>
                    <a:cubicBezTo>
                      <a:pt x="1859225" y="1727458"/>
                      <a:pt x="1939710" y="1573780"/>
                      <a:pt x="2010643" y="1391826"/>
                    </a:cubicBezTo>
                    <a:cubicBezTo>
                      <a:pt x="2086677" y="1196793"/>
                      <a:pt x="2132825" y="1017817"/>
                      <a:pt x="2161513" y="867700"/>
                    </a:cubicBezTo>
                    <a:cubicBezTo>
                      <a:pt x="2085000" y="806592"/>
                      <a:pt x="1972164" y="730592"/>
                      <a:pt x="1822595" y="672668"/>
                    </a:cubicBezTo>
                    <a:cubicBezTo>
                      <a:pt x="1612294" y="591190"/>
                      <a:pt x="1425238" y="582563"/>
                      <a:pt x="1310485" y="586432"/>
                    </a:cubicBezTo>
                    <a:cubicBezTo>
                      <a:pt x="1058042" y="401567"/>
                      <a:pt x="805633" y="216702"/>
                      <a:pt x="553225" y="3183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9" name="Google Shape;3889;p33"/>
              <p:cNvSpPr/>
              <p:nvPr/>
            </p:nvSpPr>
            <p:spPr>
              <a:xfrm>
                <a:off x="6029701" y="2847465"/>
                <a:ext cx="2671124" cy="2266140"/>
              </a:xfrm>
              <a:custGeom>
                <a:avLst/>
                <a:gdLst/>
                <a:ahLst/>
                <a:cxnLst/>
                <a:rect l="l" t="t" r="r" b="b"/>
                <a:pathLst>
                  <a:path w="2062644" h="1749915" extrusionOk="0">
                    <a:moveTo>
                      <a:pt x="555861" y="0"/>
                    </a:moveTo>
                    <a:lnTo>
                      <a:pt x="445592" y="16809"/>
                    </a:lnTo>
                    <a:cubicBezTo>
                      <a:pt x="297050" y="315228"/>
                      <a:pt x="148508" y="613614"/>
                      <a:pt x="0" y="911999"/>
                    </a:cubicBezTo>
                    <a:cubicBezTo>
                      <a:pt x="104004" y="923022"/>
                      <a:pt x="320432" y="960475"/>
                      <a:pt x="534875" y="1116754"/>
                    </a:cubicBezTo>
                    <a:cubicBezTo>
                      <a:pt x="692250" y="1231438"/>
                      <a:pt x="784888" y="1363753"/>
                      <a:pt x="834390" y="1447970"/>
                    </a:cubicBezTo>
                    <a:cubicBezTo>
                      <a:pt x="956880" y="1448723"/>
                      <a:pt x="1146264" y="1465292"/>
                      <a:pt x="1357934" y="1549988"/>
                    </a:cubicBezTo>
                    <a:cubicBezTo>
                      <a:pt x="1508633" y="1610274"/>
                      <a:pt x="1624344" y="1686616"/>
                      <a:pt x="1705479" y="1749915"/>
                    </a:cubicBezTo>
                    <a:cubicBezTo>
                      <a:pt x="1769497" y="1633964"/>
                      <a:pt x="1834577" y="1501923"/>
                      <a:pt x="1895376" y="1354065"/>
                    </a:cubicBezTo>
                    <a:cubicBezTo>
                      <a:pt x="1970041" y="1172453"/>
                      <a:pt x="2023652" y="1002446"/>
                      <a:pt x="2062645" y="850994"/>
                    </a:cubicBezTo>
                    <a:cubicBezTo>
                      <a:pt x="1972301" y="793069"/>
                      <a:pt x="1847277" y="725560"/>
                      <a:pt x="1689492" y="674379"/>
                    </a:cubicBezTo>
                    <a:cubicBezTo>
                      <a:pt x="1504833" y="614470"/>
                      <a:pt x="1341433" y="598380"/>
                      <a:pt x="1223941" y="595983"/>
                    </a:cubicBezTo>
                    <a:cubicBezTo>
                      <a:pt x="1223941" y="595983"/>
                      <a:pt x="1133221" y="256722"/>
                      <a:pt x="5558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0" name="Google Shape;3890;p33"/>
              <p:cNvSpPr/>
              <p:nvPr/>
            </p:nvSpPr>
            <p:spPr>
              <a:xfrm>
                <a:off x="7059668" y="4683657"/>
                <a:ext cx="114953" cy="89649"/>
              </a:xfrm>
              <a:custGeom>
                <a:avLst/>
                <a:gdLst/>
                <a:ahLst/>
                <a:cxnLst/>
                <a:rect l="l" t="t" r="r" b="b"/>
                <a:pathLst>
                  <a:path w="88767" h="69227" extrusionOk="0">
                    <a:moveTo>
                      <a:pt x="0" y="26623"/>
                    </a:moveTo>
                    <a:cubicBezTo>
                      <a:pt x="11366" y="5706"/>
                      <a:pt x="34987" y="-4290"/>
                      <a:pt x="55322" y="1735"/>
                    </a:cubicBezTo>
                    <a:cubicBezTo>
                      <a:pt x="88153" y="11423"/>
                      <a:pt x="94760" y="57571"/>
                      <a:pt x="84011" y="66985"/>
                    </a:cubicBezTo>
                    <a:cubicBezTo>
                      <a:pt x="77746" y="72463"/>
                      <a:pt x="59294" y="70957"/>
                      <a:pt x="0" y="2665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1" name="Google Shape;3891;p33"/>
              <p:cNvSpPr/>
              <p:nvPr/>
            </p:nvSpPr>
            <p:spPr>
              <a:xfrm>
                <a:off x="6117979" y="2881535"/>
                <a:ext cx="2116382" cy="2164350"/>
              </a:xfrm>
              <a:custGeom>
                <a:avLst/>
                <a:gdLst/>
                <a:ahLst/>
                <a:cxnLst/>
                <a:rect l="l" t="t" r="r" b="b"/>
                <a:pathLst>
                  <a:path w="1634272" h="1671313" extrusionOk="0">
                    <a:moveTo>
                      <a:pt x="1628247" y="1671314"/>
                    </a:moveTo>
                    <a:cubicBezTo>
                      <a:pt x="1236026" y="1379090"/>
                      <a:pt x="792659" y="1376249"/>
                      <a:pt x="785709" y="1376249"/>
                    </a:cubicBezTo>
                    <a:lnTo>
                      <a:pt x="782662" y="1376249"/>
                    </a:lnTo>
                    <a:cubicBezTo>
                      <a:pt x="782662" y="1376249"/>
                      <a:pt x="781224" y="1373647"/>
                      <a:pt x="781224" y="1373647"/>
                    </a:cubicBezTo>
                    <a:cubicBezTo>
                      <a:pt x="714502" y="1253896"/>
                      <a:pt x="590129" y="1087449"/>
                      <a:pt x="376679" y="974648"/>
                    </a:cubicBezTo>
                    <a:cubicBezTo>
                      <a:pt x="262371" y="914258"/>
                      <a:pt x="138101" y="877491"/>
                      <a:pt x="7326" y="865372"/>
                    </a:cubicBezTo>
                    <a:lnTo>
                      <a:pt x="0" y="864687"/>
                    </a:lnTo>
                    <a:lnTo>
                      <a:pt x="3218" y="858114"/>
                    </a:lnTo>
                    <a:lnTo>
                      <a:pt x="423819" y="0"/>
                    </a:lnTo>
                    <a:lnTo>
                      <a:pt x="432926" y="4450"/>
                    </a:lnTo>
                    <a:lnTo>
                      <a:pt x="15542" y="855958"/>
                    </a:lnTo>
                    <a:cubicBezTo>
                      <a:pt x="144982" y="868864"/>
                      <a:pt x="268020" y="905768"/>
                      <a:pt x="381369" y="965678"/>
                    </a:cubicBezTo>
                    <a:cubicBezTo>
                      <a:pt x="595504" y="1078822"/>
                      <a:pt x="720870" y="1245372"/>
                      <a:pt x="788619" y="1366116"/>
                    </a:cubicBezTo>
                    <a:cubicBezTo>
                      <a:pt x="828570" y="1366766"/>
                      <a:pt x="1255163" y="1380699"/>
                      <a:pt x="1634272" y="1663166"/>
                    </a:cubicBezTo>
                    <a:lnTo>
                      <a:pt x="1628213" y="167131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2" name="Google Shape;3892;p33"/>
              <p:cNvSpPr/>
              <p:nvPr/>
            </p:nvSpPr>
            <p:spPr>
              <a:xfrm>
                <a:off x="6029213" y="4022713"/>
                <a:ext cx="2213206" cy="1096805"/>
              </a:xfrm>
              <a:custGeom>
                <a:avLst/>
                <a:gdLst/>
                <a:ahLst/>
                <a:cxnLst/>
                <a:rect l="l" t="t" r="r" b="b"/>
                <a:pathLst>
                  <a:path w="1709039" h="846954" extrusionOk="0">
                    <a:moveTo>
                      <a:pt x="1702706" y="846920"/>
                    </a:moveTo>
                    <a:cubicBezTo>
                      <a:pt x="1314319" y="542407"/>
                      <a:pt x="883927" y="548740"/>
                      <a:pt x="879716" y="549082"/>
                    </a:cubicBezTo>
                    <a:lnTo>
                      <a:pt x="876224" y="549151"/>
                    </a:lnTo>
                    <a:lnTo>
                      <a:pt x="874924" y="545933"/>
                    </a:lnTo>
                    <a:cubicBezTo>
                      <a:pt x="869480" y="532547"/>
                      <a:pt x="861743" y="523920"/>
                      <a:pt x="851884" y="520326"/>
                    </a:cubicBezTo>
                    <a:cubicBezTo>
                      <a:pt x="836581" y="514711"/>
                      <a:pt x="820868" y="522859"/>
                      <a:pt x="820696" y="522927"/>
                    </a:cubicBezTo>
                    <a:lnTo>
                      <a:pt x="816314" y="525221"/>
                    </a:lnTo>
                    <a:lnTo>
                      <a:pt x="813884" y="520908"/>
                    </a:lnTo>
                    <a:cubicBezTo>
                      <a:pt x="555963" y="57171"/>
                      <a:pt x="5512" y="10510"/>
                      <a:pt x="0" y="10099"/>
                    </a:cubicBezTo>
                    <a:lnTo>
                      <a:pt x="753" y="0"/>
                    </a:lnTo>
                    <a:cubicBezTo>
                      <a:pt x="6333" y="411"/>
                      <a:pt x="558942" y="47140"/>
                      <a:pt x="820525" y="512007"/>
                    </a:cubicBezTo>
                    <a:cubicBezTo>
                      <a:pt x="827441" y="509405"/>
                      <a:pt x="841237" y="505708"/>
                      <a:pt x="855273" y="510808"/>
                    </a:cubicBezTo>
                    <a:cubicBezTo>
                      <a:pt x="867118" y="515122"/>
                      <a:pt x="876430" y="524571"/>
                      <a:pt x="882968" y="538983"/>
                    </a:cubicBezTo>
                    <a:lnTo>
                      <a:pt x="883037" y="538983"/>
                    </a:lnTo>
                    <a:cubicBezTo>
                      <a:pt x="925145" y="538983"/>
                      <a:pt x="1336401" y="546891"/>
                      <a:pt x="1709040" y="838977"/>
                    </a:cubicBezTo>
                    <a:lnTo>
                      <a:pt x="1702775" y="84695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3" name="Google Shape;3893;p33"/>
              <p:cNvSpPr/>
              <p:nvPr/>
            </p:nvSpPr>
            <p:spPr>
              <a:xfrm>
                <a:off x="6195078" y="2823777"/>
                <a:ext cx="1471376" cy="1805295"/>
              </a:xfrm>
              <a:custGeom>
                <a:avLst/>
                <a:gdLst/>
                <a:ahLst/>
                <a:cxnLst/>
                <a:rect l="l" t="t" r="r" b="b"/>
                <a:pathLst>
                  <a:path w="1136198" h="1394050" extrusionOk="0">
                    <a:moveTo>
                      <a:pt x="1136165" y="550417"/>
                    </a:moveTo>
                    <a:cubicBezTo>
                      <a:pt x="1101485" y="473288"/>
                      <a:pt x="1040720" y="364765"/>
                      <a:pt x="935758" y="261378"/>
                    </a:cubicBezTo>
                    <a:cubicBezTo>
                      <a:pt x="744970" y="73432"/>
                      <a:pt x="525290" y="18110"/>
                      <a:pt x="428955" y="0"/>
                    </a:cubicBezTo>
                    <a:cubicBezTo>
                      <a:pt x="369079" y="111569"/>
                      <a:pt x="309374" y="226665"/>
                      <a:pt x="250184" y="345252"/>
                    </a:cubicBezTo>
                    <a:cubicBezTo>
                      <a:pt x="159839" y="526248"/>
                      <a:pt x="76650" y="703410"/>
                      <a:pt x="0" y="875950"/>
                    </a:cubicBezTo>
                    <a:cubicBezTo>
                      <a:pt x="86647" y="886837"/>
                      <a:pt x="256346" y="919907"/>
                      <a:pt x="430837" y="1039111"/>
                    </a:cubicBezTo>
                    <a:cubicBezTo>
                      <a:pt x="612107" y="1162936"/>
                      <a:pt x="705670" y="1316271"/>
                      <a:pt x="746408" y="1394051"/>
                    </a:cubicBezTo>
                    <a:cubicBezTo>
                      <a:pt x="876327" y="1112851"/>
                      <a:pt x="1006280" y="831651"/>
                      <a:pt x="1136199" y="55045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4" name="Google Shape;3894;p33"/>
              <p:cNvSpPr/>
              <p:nvPr/>
            </p:nvSpPr>
            <p:spPr>
              <a:xfrm>
                <a:off x="7157483" y="3532902"/>
                <a:ext cx="1509903" cy="1444535"/>
              </a:xfrm>
              <a:custGeom>
                <a:avLst/>
                <a:gdLst/>
                <a:ahLst/>
                <a:cxnLst/>
                <a:rect l="l" t="t" r="r" b="b"/>
                <a:pathLst>
                  <a:path w="1165948" h="1115471" extrusionOk="0">
                    <a:moveTo>
                      <a:pt x="393248" y="3476"/>
                    </a:moveTo>
                    <a:cubicBezTo>
                      <a:pt x="467126" y="-2309"/>
                      <a:pt x="556477" y="-2104"/>
                      <a:pt x="656064" y="13678"/>
                    </a:cubicBezTo>
                    <a:cubicBezTo>
                      <a:pt x="895464" y="51575"/>
                      <a:pt x="1069374" y="159584"/>
                      <a:pt x="1165948" y="231715"/>
                    </a:cubicBezTo>
                    <a:cubicBezTo>
                      <a:pt x="1127606" y="366256"/>
                      <a:pt x="1081664" y="509149"/>
                      <a:pt x="1026444" y="658513"/>
                    </a:cubicBezTo>
                    <a:cubicBezTo>
                      <a:pt x="965131" y="824309"/>
                      <a:pt x="900188" y="976754"/>
                      <a:pt x="835075" y="1115471"/>
                    </a:cubicBezTo>
                    <a:cubicBezTo>
                      <a:pt x="746990" y="1053610"/>
                      <a:pt x="613580" y="974324"/>
                      <a:pt x="437376" y="918043"/>
                    </a:cubicBezTo>
                    <a:cubicBezTo>
                      <a:pt x="261686" y="861899"/>
                      <a:pt x="107461" y="849061"/>
                      <a:pt x="0" y="848308"/>
                    </a:cubicBezTo>
                    <a:cubicBezTo>
                      <a:pt x="131083" y="566697"/>
                      <a:pt x="262165" y="285087"/>
                      <a:pt x="393248" y="34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5" name="Google Shape;3895;p33"/>
              <p:cNvSpPr/>
              <p:nvPr/>
            </p:nvSpPr>
            <p:spPr>
              <a:xfrm>
                <a:off x="7271534" y="3642439"/>
                <a:ext cx="1283403" cy="1227824"/>
              </a:xfrm>
              <a:custGeom>
                <a:avLst/>
                <a:gdLst/>
                <a:ahLst/>
                <a:cxnLst/>
                <a:rect l="l" t="t" r="r" b="b"/>
                <a:pathLst>
                  <a:path w="991045" h="948127" extrusionOk="0">
                    <a:moveTo>
                      <a:pt x="334229" y="2956"/>
                    </a:moveTo>
                    <a:cubicBezTo>
                      <a:pt x="397048" y="-1974"/>
                      <a:pt x="472980" y="-1769"/>
                      <a:pt x="557641" y="11617"/>
                    </a:cubicBezTo>
                    <a:cubicBezTo>
                      <a:pt x="761129" y="43831"/>
                      <a:pt x="908952" y="135647"/>
                      <a:pt x="991046" y="196927"/>
                    </a:cubicBezTo>
                    <a:cubicBezTo>
                      <a:pt x="958455" y="311303"/>
                      <a:pt x="919428" y="432766"/>
                      <a:pt x="872459" y="559706"/>
                    </a:cubicBezTo>
                    <a:cubicBezTo>
                      <a:pt x="820320" y="700649"/>
                      <a:pt x="765134" y="830225"/>
                      <a:pt x="709778" y="948128"/>
                    </a:cubicBezTo>
                    <a:cubicBezTo>
                      <a:pt x="634907" y="895544"/>
                      <a:pt x="521524" y="828171"/>
                      <a:pt x="371749" y="780311"/>
                    </a:cubicBezTo>
                    <a:cubicBezTo>
                      <a:pt x="222420" y="732589"/>
                      <a:pt x="91337" y="721668"/>
                      <a:pt x="0" y="721052"/>
                    </a:cubicBezTo>
                    <a:cubicBezTo>
                      <a:pt x="111398" y="481687"/>
                      <a:pt x="222830" y="242287"/>
                      <a:pt x="334263" y="292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6" name="Google Shape;3896;p33"/>
              <p:cNvSpPr/>
              <p:nvPr/>
            </p:nvSpPr>
            <p:spPr>
              <a:xfrm>
                <a:off x="7666211" y="3525563"/>
                <a:ext cx="1005656" cy="312460"/>
              </a:xfrm>
              <a:custGeom>
                <a:avLst/>
                <a:gdLst/>
                <a:ahLst/>
                <a:cxnLst/>
                <a:rect l="l" t="t" r="r" b="b"/>
                <a:pathLst>
                  <a:path w="776568" h="241282" extrusionOk="0">
                    <a:moveTo>
                      <a:pt x="770167" y="241283"/>
                    </a:moveTo>
                    <a:cubicBezTo>
                      <a:pt x="428407" y="-37520"/>
                      <a:pt x="5580" y="13625"/>
                      <a:pt x="1301" y="14139"/>
                    </a:cubicBezTo>
                    <a:lnTo>
                      <a:pt x="0" y="4074"/>
                    </a:lnTo>
                    <a:cubicBezTo>
                      <a:pt x="4245" y="3526"/>
                      <a:pt x="431317" y="-48236"/>
                      <a:pt x="776569" y="233409"/>
                    </a:cubicBezTo>
                    <a:lnTo>
                      <a:pt x="770167" y="24124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7" name="Google Shape;3897;p33"/>
              <p:cNvSpPr/>
              <p:nvPr/>
            </p:nvSpPr>
            <p:spPr>
              <a:xfrm>
                <a:off x="6772512" y="3060513"/>
                <a:ext cx="757176" cy="572359"/>
              </a:xfrm>
              <a:custGeom>
                <a:avLst/>
                <a:gdLst/>
                <a:ahLst/>
                <a:cxnLst/>
                <a:rect l="l" t="t" r="r" b="b"/>
                <a:pathLst>
                  <a:path w="584692" h="441976" extrusionOk="0">
                    <a:moveTo>
                      <a:pt x="579660" y="441977"/>
                    </a:moveTo>
                    <a:cubicBezTo>
                      <a:pt x="577708" y="441977"/>
                      <a:pt x="575825" y="440813"/>
                      <a:pt x="575004" y="438930"/>
                    </a:cubicBezTo>
                    <a:cubicBezTo>
                      <a:pt x="384764" y="-2178"/>
                      <a:pt x="9078" y="10044"/>
                      <a:pt x="5312" y="10215"/>
                    </a:cubicBezTo>
                    <a:cubicBezTo>
                      <a:pt x="2437" y="10557"/>
                      <a:pt x="143" y="8195"/>
                      <a:pt x="6" y="5388"/>
                    </a:cubicBezTo>
                    <a:cubicBezTo>
                      <a:pt x="-131" y="2615"/>
                      <a:pt x="2026" y="218"/>
                      <a:pt x="4833" y="82"/>
                    </a:cubicBezTo>
                    <a:cubicBezTo>
                      <a:pt x="8702" y="-192"/>
                      <a:pt x="391166" y="-12893"/>
                      <a:pt x="584281" y="434890"/>
                    </a:cubicBezTo>
                    <a:cubicBezTo>
                      <a:pt x="585377" y="437458"/>
                      <a:pt x="584213" y="440436"/>
                      <a:pt x="581645" y="441532"/>
                    </a:cubicBezTo>
                    <a:cubicBezTo>
                      <a:pt x="580995" y="441805"/>
                      <a:pt x="580310" y="441942"/>
                      <a:pt x="579625" y="4419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8" name="Google Shape;3898;p33"/>
              <p:cNvSpPr/>
              <p:nvPr/>
            </p:nvSpPr>
            <p:spPr>
              <a:xfrm>
                <a:off x="6662543" y="3254192"/>
                <a:ext cx="779919" cy="591112"/>
              </a:xfrm>
              <a:custGeom>
                <a:avLst/>
                <a:gdLst/>
                <a:ahLst/>
                <a:cxnLst/>
                <a:rect l="l" t="t" r="r" b="b"/>
                <a:pathLst>
                  <a:path w="602254" h="456457" extrusionOk="0">
                    <a:moveTo>
                      <a:pt x="597222" y="456457"/>
                    </a:moveTo>
                    <a:cubicBezTo>
                      <a:pt x="595270" y="456457"/>
                      <a:pt x="593388" y="455293"/>
                      <a:pt x="592566" y="453376"/>
                    </a:cubicBezTo>
                    <a:cubicBezTo>
                      <a:pt x="396164" y="-2760"/>
                      <a:pt x="9284" y="10146"/>
                      <a:pt x="5312" y="10249"/>
                    </a:cubicBezTo>
                    <a:cubicBezTo>
                      <a:pt x="2437" y="10659"/>
                      <a:pt x="143" y="8229"/>
                      <a:pt x="6" y="5422"/>
                    </a:cubicBezTo>
                    <a:cubicBezTo>
                      <a:pt x="-131" y="2649"/>
                      <a:pt x="2026" y="252"/>
                      <a:pt x="4833" y="115"/>
                    </a:cubicBezTo>
                    <a:cubicBezTo>
                      <a:pt x="8839" y="-364"/>
                      <a:pt x="402737" y="-13133"/>
                      <a:pt x="601843" y="449337"/>
                    </a:cubicBezTo>
                    <a:cubicBezTo>
                      <a:pt x="602939" y="451904"/>
                      <a:pt x="601775" y="454882"/>
                      <a:pt x="599207" y="455978"/>
                    </a:cubicBezTo>
                    <a:cubicBezTo>
                      <a:pt x="598557" y="456252"/>
                      <a:pt x="597872" y="456389"/>
                      <a:pt x="597222" y="4563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9" name="Google Shape;3899;p33"/>
              <p:cNvSpPr/>
              <p:nvPr/>
            </p:nvSpPr>
            <p:spPr>
              <a:xfrm>
                <a:off x="6559803" y="3451325"/>
                <a:ext cx="804169" cy="605038"/>
              </a:xfrm>
              <a:custGeom>
                <a:avLst/>
                <a:gdLst/>
                <a:ahLst/>
                <a:cxnLst/>
                <a:rect l="l" t="t" r="r" b="b"/>
                <a:pathLst>
                  <a:path w="620980" h="467211" extrusionOk="0">
                    <a:moveTo>
                      <a:pt x="615914" y="467212"/>
                    </a:moveTo>
                    <a:cubicBezTo>
                      <a:pt x="613962" y="467212"/>
                      <a:pt x="612079" y="466082"/>
                      <a:pt x="611258" y="464165"/>
                    </a:cubicBezTo>
                    <a:cubicBezTo>
                      <a:pt x="408968" y="-3440"/>
                      <a:pt x="9386" y="9945"/>
                      <a:pt x="5312" y="10219"/>
                    </a:cubicBezTo>
                    <a:cubicBezTo>
                      <a:pt x="2471" y="10527"/>
                      <a:pt x="143" y="8199"/>
                      <a:pt x="6" y="5392"/>
                    </a:cubicBezTo>
                    <a:cubicBezTo>
                      <a:pt x="-131" y="2619"/>
                      <a:pt x="2026" y="223"/>
                      <a:pt x="4833" y="86"/>
                    </a:cubicBezTo>
                    <a:cubicBezTo>
                      <a:pt x="8907" y="-188"/>
                      <a:pt x="415541" y="-13847"/>
                      <a:pt x="620570" y="460125"/>
                    </a:cubicBezTo>
                    <a:cubicBezTo>
                      <a:pt x="621665" y="462693"/>
                      <a:pt x="620501" y="465671"/>
                      <a:pt x="617933" y="466766"/>
                    </a:cubicBezTo>
                    <a:cubicBezTo>
                      <a:pt x="617283" y="467040"/>
                      <a:pt x="616598" y="467177"/>
                      <a:pt x="615914" y="4671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0" name="Google Shape;3900;p33"/>
              <p:cNvSpPr/>
              <p:nvPr/>
            </p:nvSpPr>
            <p:spPr>
              <a:xfrm>
                <a:off x="6459473" y="3646343"/>
                <a:ext cx="840634" cy="572444"/>
              </a:xfrm>
              <a:custGeom>
                <a:avLst/>
                <a:gdLst/>
                <a:ahLst/>
                <a:cxnLst/>
                <a:rect l="l" t="t" r="r" b="b"/>
                <a:pathLst>
                  <a:path w="649138" h="442042" extrusionOk="0">
                    <a:moveTo>
                      <a:pt x="644079" y="442043"/>
                    </a:moveTo>
                    <a:cubicBezTo>
                      <a:pt x="642298" y="442043"/>
                      <a:pt x="640587" y="441119"/>
                      <a:pt x="639662" y="439441"/>
                    </a:cubicBezTo>
                    <a:cubicBezTo>
                      <a:pt x="364693" y="-51135"/>
                      <a:pt x="9582" y="12472"/>
                      <a:pt x="6056" y="13123"/>
                    </a:cubicBezTo>
                    <a:cubicBezTo>
                      <a:pt x="3385" y="13636"/>
                      <a:pt x="647" y="11890"/>
                      <a:pt x="99" y="9151"/>
                    </a:cubicBezTo>
                    <a:cubicBezTo>
                      <a:pt x="-449" y="6413"/>
                      <a:pt x="1331" y="3742"/>
                      <a:pt x="4070" y="3195"/>
                    </a:cubicBezTo>
                    <a:cubicBezTo>
                      <a:pt x="7733" y="2476"/>
                      <a:pt x="369691" y="-62877"/>
                      <a:pt x="648495" y="434477"/>
                    </a:cubicBezTo>
                    <a:cubicBezTo>
                      <a:pt x="649864" y="436908"/>
                      <a:pt x="648974" y="439989"/>
                      <a:pt x="646543" y="441358"/>
                    </a:cubicBezTo>
                    <a:cubicBezTo>
                      <a:pt x="645756" y="441803"/>
                      <a:pt x="644900" y="442009"/>
                      <a:pt x="644079" y="44200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1" name="Google Shape;3901;p33"/>
              <p:cNvSpPr/>
              <p:nvPr/>
            </p:nvSpPr>
            <p:spPr>
              <a:xfrm>
                <a:off x="6381879" y="3823755"/>
                <a:ext cx="843090" cy="599031"/>
              </a:xfrm>
              <a:custGeom>
                <a:avLst/>
                <a:gdLst/>
                <a:ahLst/>
                <a:cxnLst/>
                <a:rect l="l" t="t" r="r" b="b"/>
                <a:pathLst>
                  <a:path w="651035" h="462572" extrusionOk="0">
                    <a:moveTo>
                      <a:pt x="645932" y="462538"/>
                    </a:moveTo>
                    <a:cubicBezTo>
                      <a:pt x="644084" y="462538"/>
                      <a:pt x="642304" y="461511"/>
                      <a:pt x="641414" y="459765"/>
                    </a:cubicBezTo>
                    <a:cubicBezTo>
                      <a:pt x="413448" y="6539"/>
                      <a:pt x="8971" y="10236"/>
                      <a:pt x="5171" y="10133"/>
                    </a:cubicBezTo>
                    <a:cubicBezTo>
                      <a:pt x="2672" y="10133"/>
                      <a:pt x="70" y="7977"/>
                      <a:pt x="2" y="5169"/>
                    </a:cubicBezTo>
                    <a:cubicBezTo>
                      <a:pt x="-67" y="2362"/>
                      <a:pt x="2158" y="68"/>
                      <a:pt x="4966" y="0"/>
                    </a:cubicBezTo>
                    <a:cubicBezTo>
                      <a:pt x="9553" y="103"/>
                      <a:pt x="419644" y="-3697"/>
                      <a:pt x="650486" y="455212"/>
                    </a:cubicBezTo>
                    <a:cubicBezTo>
                      <a:pt x="651752" y="457711"/>
                      <a:pt x="650759" y="460758"/>
                      <a:pt x="648226" y="462025"/>
                    </a:cubicBezTo>
                    <a:cubicBezTo>
                      <a:pt x="647507" y="462401"/>
                      <a:pt x="646720" y="462572"/>
                      <a:pt x="645967" y="4625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2" name="Google Shape;3902;p33"/>
              <p:cNvSpPr/>
              <p:nvPr/>
            </p:nvSpPr>
            <p:spPr>
              <a:xfrm>
                <a:off x="7744599" y="3782573"/>
                <a:ext cx="320568" cy="302206"/>
              </a:xfrm>
              <a:custGeom>
                <a:avLst/>
                <a:gdLst/>
                <a:ahLst/>
                <a:cxnLst/>
                <a:rect l="l" t="t" r="r" b="b"/>
                <a:pathLst>
                  <a:path w="247543" h="233364" extrusionOk="0">
                    <a:moveTo>
                      <a:pt x="246279" y="98059"/>
                    </a:moveTo>
                    <a:cubicBezTo>
                      <a:pt x="255967" y="161666"/>
                      <a:pt x="208929" y="221576"/>
                      <a:pt x="141282" y="231846"/>
                    </a:cubicBezTo>
                    <a:cubicBezTo>
                      <a:pt x="73636" y="242151"/>
                      <a:pt x="10919" y="198913"/>
                      <a:pt x="1264" y="135306"/>
                    </a:cubicBezTo>
                    <a:cubicBezTo>
                      <a:pt x="-8424" y="71698"/>
                      <a:pt x="38614" y="11789"/>
                      <a:pt x="106261" y="1518"/>
                    </a:cubicBezTo>
                    <a:cubicBezTo>
                      <a:pt x="173908" y="-8786"/>
                      <a:pt x="236625" y="34452"/>
                      <a:pt x="246279" y="9805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3" name="Google Shape;3903;p33"/>
              <p:cNvSpPr/>
              <p:nvPr/>
            </p:nvSpPr>
            <p:spPr>
              <a:xfrm>
                <a:off x="7717802" y="4193856"/>
                <a:ext cx="542018" cy="364969"/>
              </a:xfrm>
              <a:custGeom>
                <a:avLst/>
                <a:gdLst/>
                <a:ahLst/>
                <a:cxnLst/>
                <a:rect l="l" t="t" r="r" b="b"/>
                <a:pathLst>
                  <a:path w="418547" h="281829" extrusionOk="0">
                    <a:moveTo>
                      <a:pt x="0" y="193834"/>
                    </a:moveTo>
                    <a:cubicBezTo>
                      <a:pt x="63915" y="276989"/>
                      <a:pt x="184248" y="304958"/>
                      <a:pt x="283665" y="261549"/>
                    </a:cubicBezTo>
                    <a:cubicBezTo>
                      <a:pt x="388284" y="215881"/>
                      <a:pt x="443059" y="102908"/>
                      <a:pt x="407935" y="0"/>
                    </a:cubicBezTo>
                    <a:cubicBezTo>
                      <a:pt x="400848" y="19274"/>
                      <a:pt x="362369" y="117389"/>
                      <a:pt x="247411" y="172917"/>
                    </a:cubicBezTo>
                    <a:cubicBezTo>
                      <a:pt x="129919" y="229677"/>
                      <a:pt x="19993" y="199654"/>
                      <a:pt x="0" y="19380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4" name="Google Shape;3904;p33"/>
              <p:cNvSpPr/>
              <p:nvPr/>
            </p:nvSpPr>
            <p:spPr>
              <a:xfrm>
                <a:off x="7597656" y="3812936"/>
                <a:ext cx="616002" cy="253492"/>
              </a:xfrm>
              <a:custGeom>
                <a:avLst/>
                <a:gdLst/>
                <a:ahLst/>
                <a:cxnLst/>
                <a:rect l="l" t="t" r="r" b="b"/>
                <a:pathLst>
                  <a:path w="475677" h="195747" extrusionOk="0">
                    <a:moveTo>
                      <a:pt x="31338" y="195747"/>
                    </a:moveTo>
                    <a:cubicBezTo>
                      <a:pt x="21068" y="195747"/>
                      <a:pt x="13194" y="194549"/>
                      <a:pt x="8162" y="192084"/>
                    </a:cubicBezTo>
                    <a:cubicBezTo>
                      <a:pt x="4225" y="190167"/>
                      <a:pt x="1657" y="187428"/>
                      <a:pt x="527" y="183971"/>
                    </a:cubicBezTo>
                    <a:cubicBezTo>
                      <a:pt x="-9606" y="152441"/>
                      <a:pt x="128495" y="89450"/>
                      <a:pt x="223803" y="54771"/>
                    </a:cubicBezTo>
                    <a:cubicBezTo>
                      <a:pt x="341432" y="11978"/>
                      <a:pt x="441635" y="-9008"/>
                      <a:pt x="467550" y="3659"/>
                    </a:cubicBezTo>
                    <a:cubicBezTo>
                      <a:pt x="471487" y="5610"/>
                      <a:pt x="474055" y="8315"/>
                      <a:pt x="475150" y="11772"/>
                    </a:cubicBezTo>
                    <a:cubicBezTo>
                      <a:pt x="485284" y="43302"/>
                      <a:pt x="347183" y="106293"/>
                      <a:pt x="251875" y="140972"/>
                    </a:cubicBezTo>
                    <a:cubicBezTo>
                      <a:pt x="157183" y="175412"/>
                      <a:pt x="73754" y="195747"/>
                      <a:pt x="31338" y="195747"/>
                    </a:cubicBezTo>
                    <a:close/>
                    <a:moveTo>
                      <a:pt x="444648" y="10027"/>
                    </a:moveTo>
                    <a:cubicBezTo>
                      <a:pt x="408325" y="10027"/>
                      <a:pt x="330237" y="26870"/>
                      <a:pt x="227295" y="64322"/>
                    </a:cubicBezTo>
                    <a:cubicBezTo>
                      <a:pt x="88167" y="114920"/>
                      <a:pt x="5799" y="167162"/>
                      <a:pt x="10182" y="180889"/>
                    </a:cubicBezTo>
                    <a:cubicBezTo>
                      <a:pt x="10490" y="181779"/>
                      <a:pt x="11654" y="182533"/>
                      <a:pt x="12612" y="183012"/>
                    </a:cubicBezTo>
                    <a:cubicBezTo>
                      <a:pt x="32057" y="192563"/>
                      <a:pt x="121306" y="177706"/>
                      <a:pt x="248451" y="131489"/>
                    </a:cubicBezTo>
                    <a:cubicBezTo>
                      <a:pt x="387579" y="80891"/>
                      <a:pt x="469947" y="28650"/>
                      <a:pt x="465565" y="14922"/>
                    </a:cubicBezTo>
                    <a:cubicBezTo>
                      <a:pt x="465257" y="14032"/>
                      <a:pt x="464093" y="13279"/>
                      <a:pt x="463134" y="12799"/>
                    </a:cubicBezTo>
                    <a:cubicBezTo>
                      <a:pt x="459437" y="10985"/>
                      <a:pt x="453206" y="10061"/>
                      <a:pt x="444648" y="1006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5" name="Google Shape;3905;p33"/>
              <p:cNvSpPr/>
              <p:nvPr/>
            </p:nvSpPr>
            <p:spPr>
              <a:xfrm>
                <a:off x="7429103" y="4290296"/>
                <a:ext cx="131408" cy="136945"/>
              </a:xfrm>
              <a:custGeom>
                <a:avLst/>
                <a:gdLst/>
                <a:ahLst/>
                <a:cxnLst/>
                <a:rect l="l" t="t" r="r" b="b"/>
                <a:pathLst>
                  <a:path w="101473" h="105749" extrusionOk="0">
                    <a:moveTo>
                      <a:pt x="52173" y="105749"/>
                    </a:moveTo>
                    <a:cubicBezTo>
                      <a:pt x="49537" y="105749"/>
                      <a:pt x="47312" y="103695"/>
                      <a:pt x="47106" y="101059"/>
                    </a:cubicBezTo>
                    <a:cubicBezTo>
                      <a:pt x="47072" y="100272"/>
                      <a:pt x="47003" y="98903"/>
                      <a:pt x="47003" y="97088"/>
                    </a:cubicBezTo>
                    <a:cubicBezTo>
                      <a:pt x="46627" y="91166"/>
                      <a:pt x="45018" y="83600"/>
                      <a:pt x="40157" y="76308"/>
                    </a:cubicBezTo>
                    <a:cubicBezTo>
                      <a:pt x="28517" y="58849"/>
                      <a:pt x="7189" y="57308"/>
                      <a:pt x="4827" y="57205"/>
                    </a:cubicBezTo>
                    <a:cubicBezTo>
                      <a:pt x="2123" y="57068"/>
                      <a:pt x="0" y="54843"/>
                      <a:pt x="0" y="52139"/>
                    </a:cubicBezTo>
                    <a:cubicBezTo>
                      <a:pt x="0" y="49434"/>
                      <a:pt x="2157" y="47209"/>
                      <a:pt x="4861" y="47106"/>
                    </a:cubicBezTo>
                    <a:cubicBezTo>
                      <a:pt x="13214" y="46764"/>
                      <a:pt x="21122" y="44299"/>
                      <a:pt x="27798" y="39986"/>
                    </a:cubicBezTo>
                    <a:cubicBezTo>
                      <a:pt x="44676" y="28996"/>
                      <a:pt x="47996" y="10065"/>
                      <a:pt x="48613" y="4519"/>
                    </a:cubicBezTo>
                    <a:cubicBezTo>
                      <a:pt x="48921" y="1883"/>
                      <a:pt x="51043" y="274"/>
                      <a:pt x="53850" y="0"/>
                    </a:cubicBezTo>
                    <a:cubicBezTo>
                      <a:pt x="56486" y="103"/>
                      <a:pt x="58643" y="2225"/>
                      <a:pt x="58712" y="4861"/>
                    </a:cubicBezTo>
                    <a:cubicBezTo>
                      <a:pt x="58883" y="9962"/>
                      <a:pt x="60286" y="19924"/>
                      <a:pt x="67339" y="29099"/>
                    </a:cubicBezTo>
                    <a:cubicBezTo>
                      <a:pt x="77540" y="42348"/>
                      <a:pt x="92569" y="44915"/>
                      <a:pt x="96951" y="45395"/>
                    </a:cubicBezTo>
                    <a:cubicBezTo>
                      <a:pt x="99587" y="45668"/>
                      <a:pt x="101573" y="47928"/>
                      <a:pt x="101470" y="50564"/>
                    </a:cubicBezTo>
                    <a:cubicBezTo>
                      <a:pt x="101402" y="53200"/>
                      <a:pt x="99279" y="55357"/>
                      <a:pt x="96643" y="55459"/>
                    </a:cubicBezTo>
                    <a:cubicBezTo>
                      <a:pt x="90926" y="55733"/>
                      <a:pt x="79937" y="57445"/>
                      <a:pt x="70488" y="66072"/>
                    </a:cubicBezTo>
                    <a:cubicBezTo>
                      <a:pt x="59225" y="76342"/>
                      <a:pt x="57376" y="89967"/>
                      <a:pt x="57205" y="96712"/>
                    </a:cubicBezTo>
                    <a:cubicBezTo>
                      <a:pt x="57274" y="98149"/>
                      <a:pt x="57308" y="99485"/>
                      <a:pt x="57274" y="100751"/>
                    </a:cubicBezTo>
                    <a:cubicBezTo>
                      <a:pt x="57240" y="103456"/>
                      <a:pt x="55049" y="105647"/>
                      <a:pt x="52344" y="105749"/>
                    </a:cubicBezTo>
                    <a:lnTo>
                      <a:pt x="52207" y="105749"/>
                    </a:lnTo>
                    <a:close/>
                    <a:moveTo>
                      <a:pt x="26395" y="52241"/>
                    </a:moveTo>
                    <a:cubicBezTo>
                      <a:pt x="34097" y="55665"/>
                      <a:pt x="42348" y="61313"/>
                      <a:pt x="48613" y="70694"/>
                    </a:cubicBezTo>
                    <a:cubicBezTo>
                      <a:pt x="49708" y="72371"/>
                      <a:pt x="50701" y="74014"/>
                      <a:pt x="51557" y="75692"/>
                    </a:cubicBezTo>
                    <a:cubicBezTo>
                      <a:pt x="54022" y="69906"/>
                      <a:pt x="57822" y="63915"/>
                      <a:pt x="63641" y="58643"/>
                    </a:cubicBezTo>
                    <a:cubicBezTo>
                      <a:pt x="68023" y="54638"/>
                      <a:pt x="72645" y="51831"/>
                      <a:pt x="77095" y="49845"/>
                    </a:cubicBezTo>
                    <a:cubicBezTo>
                      <a:pt x="71070" y="46832"/>
                      <a:pt x="64668" y="42245"/>
                      <a:pt x="59294" y="35295"/>
                    </a:cubicBezTo>
                    <a:cubicBezTo>
                      <a:pt x="56692" y="31906"/>
                      <a:pt x="54706" y="28449"/>
                      <a:pt x="53200" y="25059"/>
                    </a:cubicBezTo>
                    <a:cubicBezTo>
                      <a:pt x="49503" y="33139"/>
                      <a:pt x="43409" y="41903"/>
                      <a:pt x="33310" y="48476"/>
                    </a:cubicBezTo>
                    <a:cubicBezTo>
                      <a:pt x="31119" y="49913"/>
                      <a:pt x="28791" y="51180"/>
                      <a:pt x="26395" y="5227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6" name="Google Shape;3906;p33"/>
              <p:cNvSpPr/>
              <p:nvPr/>
            </p:nvSpPr>
            <p:spPr>
              <a:xfrm>
                <a:off x="7926259" y="4168889"/>
                <a:ext cx="106370" cy="100496"/>
              </a:xfrm>
              <a:custGeom>
                <a:avLst/>
                <a:gdLst/>
                <a:ahLst/>
                <a:cxnLst/>
                <a:rect l="l" t="t" r="r" b="b"/>
                <a:pathLst>
                  <a:path w="82139" h="77603" extrusionOk="0">
                    <a:moveTo>
                      <a:pt x="5062" y="77603"/>
                    </a:moveTo>
                    <a:cubicBezTo>
                      <a:pt x="3727" y="77603"/>
                      <a:pt x="2392" y="77055"/>
                      <a:pt x="1399" y="76029"/>
                    </a:cubicBezTo>
                    <a:cubicBezTo>
                      <a:pt x="-483" y="74043"/>
                      <a:pt x="-449" y="70962"/>
                      <a:pt x="1399" y="69011"/>
                    </a:cubicBezTo>
                    <a:cubicBezTo>
                      <a:pt x="1947" y="68463"/>
                      <a:pt x="2906" y="67504"/>
                      <a:pt x="4275" y="66306"/>
                    </a:cubicBezTo>
                    <a:cubicBezTo>
                      <a:pt x="8417" y="62095"/>
                      <a:pt x="12971" y="55830"/>
                      <a:pt x="15162" y="47306"/>
                    </a:cubicBezTo>
                    <a:cubicBezTo>
                      <a:pt x="20331" y="26971"/>
                      <a:pt x="7185" y="10128"/>
                      <a:pt x="5679" y="8279"/>
                    </a:cubicBezTo>
                    <a:cubicBezTo>
                      <a:pt x="3967" y="6191"/>
                      <a:pt x="4207" y="3110"/>
                      <a:pt x="6226" y="1295"/>
                    </a:cubicBezTo>
                    <a:cubicBezTo>
                      <a:pt x="8212" y="-519"/>
                      <a:pt x="11327" y="-416"/>
                      <a:pt x="13210" y="1535"/>
                    </a:cubicBezTo>
                    <a:cubicBezTo>
                      <a:pt x="19064" y="7526"/>
                      <a:pt x="26185" y="11737"/>
                      <a:pt x="33853" y="13791"/>
                    </a:cubicBezTo>
                    <a:cubicBezTo>
                      <a:pt x="53333" y="19029"/>
                      <a:pt x="69594" y="8758"/>
                      <a:pt x="74113" y="5506"/>
                    </a:cubicBezTo>
                    <a:cubicBezTo>
                      <a:pt x="76270" y="3966"/>
                      <a:pt x="79248" y="4342"/>
                      <a:pt x="80960" y="6362"/>
                    </a:cubicBezTo>
                    <a:cubicBezTo>
                      <a:pt x="82671" y="8416"/>
                      <a:pt x="82500" y="11394"/>
                      <a:pt x="80583" y="13243"/>
                    </a:cubicBezTo>
                    <a:cubicBezTo>
                      <a:pt x="76920" y="16803"/>
                      <a:pt x="70450" y="24472"/>
                      <a:pt x="68361" y="35872"/>
                    </a:cubicBezTo>
                    <a:cubicBezTo>
                      <a:pt x="65315" y="52304"/>
                      <a:pt x="73497" y="65210"/>
                      <a:pt x="76064" y="68771"/>
                    </a:cubicBezTo>
                    <a:cubicBezTo>
                      <a:pt x="77605" y="70928"/>
                      <a:pt x="77262" y="73906"/>
                      <a:pt x="75208" y="75618"/>
                    </a:cubicBezTo>
                    <a:cubicBezTo>
                      <a:pt x="73188" y="77329"/>
                      <a:pt x="70176" y="77192"/>
                      <a:pt x="68327" y="75310"/>
                    </a:cubicBezTo>
                    <a:cubicBezTo>
                      <a:pt x="64322" y="71236"/>
                      <a:pt x="55729" y="64252"/>
                      <a:pt x="42925" y="62985"/>
                    </a:cubicBezTo>
                    <a:cubicBezTo>
                      <a:pt x="27725" y="61513"/>
                      <a:pt x="16360" y="69250"/>
                      <a:pt x="11225" y="73632"/>
                    </a:cubicBezTo>
                    <a:cubicBezTo>
                      <a:pt x="10232" y="74625"/>
                      <a:pt x="9239" y="75549"/>
                      <a:pt x="8280" y="76371"/>
                    </a:cubicBezTo>
                    <a:cubicBezTo>
                      <a:pt x="7322" y="77192"/>
                      <a:pt x="6124" y="77603"/>
                      <a:pt x="4960" y="77603"/>
                    </a:cubicBezTo>
                    <a:close/>
                    <a:moveTo>
                      <a:pt x="39228" y="52647"/>
                    </a:moveTo>
                    <a:cubicBezTo>
                      <a:pt x="40769" y="52647"/>
                      <a:pt x="42378" y="52715"/>
                      <a:pt x="43987" y="52886"/>
                    </a:cubicBezTo>
                    <a:cubicBezTo>
                      <a:pt x="49909" y="53468"/>
                      <a:pt x="55079" y="55009"/>
                      <a:pt x="59495" y="56994"/>
                    </a:cubicBezTo>
                    <a:cubicBezTo>
                      <a:pt x="57715" y="50490"/>
                      <a:pt x="56825" y="42684"/>
                      <a:pt x="58399" y="34023"/>
                    </a:cubicBezTo>
                    <a:cubicBezTo>
                      <a:pt x="59187" y="29812"/>
                      <a:pt x="60419" y="26047"/>
                      <a:pt x="61925" y="22657"/>
                    </a:cubicBezTo>
                    <a:cubicBezTo>
                      <a:pt x="53470" y="25293"/>
                      <a:pt x="42857" y="26663"/>
                      <a:pt x="31252" y="23548"/>
                    </a:cubicBezTo>
                    <a:cubicBezTo>
                      <a:pt x="28718" y="22863"/>
                      <a:pt x="26219" y="22007"/>
                      <a:pt x="23789" y="20946"/>
                    </a:cubicBezTo>
                    <a:cubicBezTo>
                      <a:pt x="26425" y="28956"/>
                      <a:pt x="27760" y="38884"/>
                      <a:pt x="24952" y="49805"/>
                    </a:cubicBezTo>
                    <a:cubicBezTo>
                      <a:pt x="24473" y="51756"/>
                      <a:pt x="23857" y="53571"/>
                      <a:pt x="23207" y="55351"/>
                    </a:cubicBezTo>
                    <a:cubicBezTo>
                      <a:pt x="27931" y="53742"/>
                      <a:pt x="33306" y="52647"/>
                      <a:pt x="39228" y="5264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7" name="Google Shape;3907;p33"/>
              <p:cNvSpPr/>
              <p:nvPr/>
            </p:nvSpPr>
            <p:spPr>
              <a:xfrm>
                <a:off x="8351899" y="3876789"/>
                <a:ext cx="77958" cy="73924"/>
              </a:xfrm>
              <a:custGeom>
                <a:avLst/>
                <a:gdLst/>
                <a:ahLst/>
                <a:cxnLst/>
                <a:rect l="l" t="t" r="r" b="b"/>
                <a:pathLst>
                  <a:path w="60199" h="57084" extrusionOk="0">
                    <a:moveTo>
                      <a:pt x="5062" y="57085"/>
                    </a:moveTo>
                    <a:cubicBezTo>
                      <a:pt x="3727" y="57085"/>
                      <a:pt x="2392" y="56537"/>
                      <a:pt x="1399" y="55510"/>
                    </a:cubicBezTo>
                    <a:cubicBezTo>
                      <a:pt x="-484" y="53524"/>
                      <a:pt x="-449" y="50443"/>
                      <a:pt x="1399" y="48492"/>
                    </a:cubicBezTo>
                    <a:cubicBezTo>
                      <a:pt x="1776" y="48081"/>
                      <a:pt x="2461" y="47431"/>
                      <a:pt x="3419" y="46609"/>
                    </a:cubicBezTo>
                    <a:cubicBezTo>
                      <a:pt x="6158" y="43836"/>
                      <a:pt x="9171" y="39694"/>
                      <a:pt x="10574" y="34079"/>
                    </a:cubicBezTo>
                    <a:cubicBezTo>
                      <a:pt x="13963" y="20694"/>
                      <a:pt x="5268" y="9534"/>
                      <a:pt x="4275" y="8267"/>
                    </a:cubicBezTo>
                    <a:cubicBezTo>
                      <a:pt x="2563" y="6179"/>
                      <a:pt x="2803" y="3098"/>
                      <a:pt x="4823" y="1283"/>
                    </a:cubicBezTo>
                    <a:cubicBezTo>
                      <a:pt x="6877" y="-531"/>
                      <a:pt x="9924" y="-394"/>
                      <a:pt x="11841" y="1523"/>
                    </a:cubicBezTo>
                    <a:cubicBezTo>
                      <a:pt x="14511" y="4261"/>
                      <a:pt x="19064" y="7924"/>
                      <a:pt x="25466" y="9636"/>
                    </a:cubicBezTo>
                    <a:cubicBezTo>
                      <a:pt x="38715" y="13197"/>
                      <a:pt x="50012" y="5665"/>
                      <a:pt x="52169" y="4124"/>
                    </a:cubicBezTo>
                    <a:cubicBezTo>
                      <a:pt x="54325" y="2584"/>
                      <a:pt x="57304" y="2961"/>
                      <a:pt x="59016" y="4980"/>
                    </a:cubicBezTo>
                    <a:cubicBezTo>
                      <a:pt x="60727" y="7000"/>
                      <a:pt x="60556" y="10013"/>
                      <a:pt x="58673" y="11861"/>
                    </a:cubicBezTo>
                    <a:cubicBezTo>
                      <a:pt x="56243" y="14224"/>
                      <a:pt x="51998" y="19290"/>
                      <a:pt x="50628" y="26788"/>
                    </a:cubicBezTo>
                    <a:cubicBezTo>
                      <a:pt x="48643" y="37571"/>
                      <a:pt x="54017" y="46130"/>
                      <a:pt x="55729" y="48492"/>
                    </a:cubicBezTo>
                    <a:cubicBezTo>
                      <a:pt x="57270" y="50649"/>
                      <a:pt x="56893" y="53627"/>
                      <a:pt x="54873" y="55339"/>
                    </a:cubicBezTo>
                    <a:cubicBezTo>
                      <a:pt x="52819" y="57051"/>
                      <a:pt x="49841" y="56879"/>
                      <a:pt x="47992" y="54997"/>
                    </a:cubicBezTo>
                    <a:cubicBezTo>
                      <a:pt x="45870" y="52840"/>
                      <a:pt x="40016" y="47739"/>
                      <a:pt x="31286" y="46883"/>
                    </a:cubicBezTo>
                    <a:cubicBezTo>
                      <a:pt x="21392" y="45890"/>
                      <a:pt x="13826" y="50991"/>
                      <a:pt x="10437" y="53901"/>
                    </a:cubicBezTo>
                    <a:cubicBezTo>
                      <a:pt x="9718" y="54620"/>
                      <a:pt x="9034" y="55236"/>
                      <a:pt x="8383" y="55818"/>
                    </a:cubicBezTo>
                    <a:cubicBezTo>
                      <a:pt x="7425" y="56640"/>
                      <a:pt x="6226" y="57051"/>
                      <a:pt x="5062" y="57051"/>
                    </a:cubicBezTo>
                    <a:close/>
                    <a:moveTo>
                      <a:pt x="28821" y="36647"/>
                    </a:moveTo>
                    <a:cubicBezTo>
                      <a:pt x="29951" y="36647"/>
                      <a:pt x="31081" y="36715"/>
                      <a:pt x="32279" y="36818"/>
                    </a:cubicBezTo>
                    <a:cubicBezTo>
                      <a:pt x="35360" y="37126"/>
                      <a:pt x="38167" y="37777"/>
                      <a:pt x="40700" y="38667"/>
                    </a:cubicBezTo>
                    <a:cubicBezTo>
                      <a:pt x="39913" y="34627"/>
                      <a:pt x="39707" y="30006"/>
                      <a:pt x="40632" y="24973"/>
                    </a:cubicBezTo>
                    <a:cubicBezTo>
                      <a:pt x="40974" y="23090"/>
                      <a:pt x="41453" y="21310"/>
                      <a:pt x="42035" y="19667"/>
                    </a:cubicBezTo>
                    <a:cubicBezTo>
                      <a:pt x="36489" y="20968"/>
                      <a:pt x="29951" y="21344"/>
                      <a:pt x="22864" y="19496"/>
                    </a:cubicBezTo>
                    <a:cubicBezTo>
                      <a:pt x="22008" y="19256"/>
                      <a:pt x="21187" y="19016"/>
                      <a:pt x="20399" y="18743"/>
                    </a:cubicBezTo>
                    <a:cubicBezTo>
                      <a:pt x="21666" y="23946"/>
                      <a:pt x="22077" y="30040"/>
                      <a:pt x="20399" y="36613"/>
                    </a:cubicBezTo>
                    <a:cubicBezTo>
                      <a:pt x="20297" y="37024"/>
                      <a:pt x="20194" y="37400"/>
                      <a:pt x="20091" y="37777"/>
                    </a:cubicBezTo>
                    <a:cubicBezTo>
                      <a:pt x="22762" y="37092"/>
                      <a:pt x="25671" y="36681"/>
                      <a:pt x="28821" y="3668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8" name="Google Shape;3908;p33"/>
              <p:cNvSpPr/>
              <p:nvPr/>
            </p:nvSpPr>
            <p:spPr>
              <a:xfrm>
                <a:off x="8150651" y="4561348"/>
                <a:ext cx="77892" cy="73851"/>
              </a:xfrm>
              <a:custGeom>
                <a:avLst/>
                <a:gdLst/>
                <a:ahLst/>
                <a:cxnLst/>
                <a:rect l="l" t="t" r="r" b="b"/>
                <a:pathLst>
                  <a:path w="60148" h="57028" extrusionOk="0">
                    <a:moveTo>
                      <a:pt x="5049" y="57029"/>
                    </a:moveTo>
                    <a:cubicBezTo>
                      <a:pt x="3714" y="57029"/>
                      <a:pt x="2379" y="56481"/>
                      <a:pt x="1387" y="55454"/>
                    </a:cubicBezTo>
                    <a:cubicBezTo>
                      <a:pt x="-462" y="53502"/>
                      <a:pt x="-462" y="50421"/>
                      <a:pt x="1387" y="48470"/>
                    </a:cubicBezTo>
                    <a:cubicBezTo>
                      <a:pt x="1763" y="48059"/>
                      <a:pt x="2448" y="47409"/>
                      <a:pt x="3406" y="46553"/>
                    </a:cubicBezTo>
                    <a:cubicBezTo>
                      <a:pt x="5905" y="43985"/>
                      <a:pt x="9089" y="39809"/>
                      <a:pt x="10561" y="34057"/>
                    </a:cubicBezTo>
                    <a:cubicBezTo>
                      <a:pt x="13882" y="20980"/>
                      <a:pt x="5905" y="10299"/>
                      <a:pt x="4262" y="8279"/>
                    </a:cubicBezTo>
                    <a:cubicBezTo>
                      <a:pt x="2550" y="6191"/>
                      <a:pt x="2790" y="3110"/>
                      <a:pt x="4810" y="1295"/>
                    </a:cubicBezTo>
                    <a:cubicBezTo>
                      <a:pt x="6795" y="-519"/>
                      <a:pt x="9911" y="-416"/>
                      <a:pt x="11794" y="1535"/>
                    </a:cubicBezTo>
                    <a:cubicBezTo>
                      <a:pt x="15662" y="5506"/>
                      <a:pt x="20386" y="8313"/>
                      <a:pt x="25419" y="9648"/>
                    </a:cubicBezTo>
                    <a:cubicBezTo>
                      <a:pt x="38291" y="13106"/>
                      <a:pt x="49109" y="6294"/>
                      <a:pt x="52122" y="4137"/>
                    </a:cubicBezTo>
                    <a:cubicBezTo>
                      <a:pt x="54278" y="2596"/>
                      <a:pt x="57257" y="2973"/>
                      <a:pt x="58968" y="4993"/>
                    </a:cubicBezTo>
                    <a:cubicBezTo>
                      <a:pt x="60680" y="7047"/>
                      <a:pt x="60509" y="10025"/>
                      <a:pt x="58592" y="11874"/>
                    </a:cubicBezTo>
                    <a:cubicBezTo>
                      <a:pt x="56161" y="14202"/>
                      <a:pt x="51916" y="19268"/>
                      <a:pt x="50513" y="26766"/>
                    </a:cubicBezTo>
                    <a:cubicBezTo>
                      <a:pt x="48527" y="37584"/>
                      <a:pt x="53936" y="46108"/>
                      <a:pt x="55613" y="48436"/>
                    </a:cubicBezTo>
                    <a:cubicBezTo>
                      <a:pt x="57154" y="50593"/>
                      <a:pt x="56812" y="53571"/>
                      <a:pt x="54792" y="55283"/>
                    </a:cubicBezTo>
                    <a:cubicBezTo>
                      <a:pt x="52772" y="56994"/>
                      <a:pt x="49759" y="56857"/>
                      <a:pt x="47911" y="54975"/>
                    </a:cubicBezTo>
                    <a:cubicBezTo>
                      <a:pt x="45275" y="52304"/>
                      <a:pt x="39592" y="47683"/>
                      <a:pt x="31204" y="46861"/>
                    </a:cubicBezTo>
                    <a:cubicBezTo>
                      <a:pt x="21105" y="45800"/>
                      <a:pt x="13848" y="50901"/>
                      <a:pt x="10424" y="53811"/>
                    </a:cubicBezTo>
                    <a:cubicBezTo>
                      <a:pt x="9705" y="54564"/>
                      <a:pt x="8987" y="55214"/>
                      <a:pt x="8302" y="55796"/>
                    </a:cubicBezTo>
                    <a:cubicBezTo>
                      <a:pt x="7343" y="56618"/>
                      <a:pt x="6179" y="57029"/>
                      <a:pt x="4981" y="57029"/>
                    </a:cubicBezTo>
                    <a:close/>
                    <a:moveTo>
                      <a:pt x="28808" y="36625"/>
                    </a:moveTo>
                    <a:cubicBezTo>
                      <a:pt x="29938" y="36625"/>
                      <a:pt x="31102" y="36694"/>
                      <a:pt x="32266" y="36796"/>
                    </a:cubicBezTo>
                    <a:cubicBezTo>
                      <a:pt x="35347" y="37104"/>
                      <a:pt x="38188" y="37789"/>
                      <a:pt x="40722" y="38679"/>
                    </a:cubicBezTo>
                    <a:cubicBezTo>
                      <a:pt x="39934" y="34639"/>
                      <a:pt x="39695" y="29984"/>
                      <a:pt x="40619" y="24985"/>
                    </a:cubicBezTo>
                    <a:cubicBezTo>
                      <a:pt x="40961" y="23103"/>
                      <a:pt x="41475" y="21322"/>
                      <a:pt x="42022" y="19645"/>
                    </a:cubicBezTo>
                    <a:cubicBezTo>
                      <a:pt x="36442" y="20946"/>
                      <a:pt x="29869" y="21322"/>
                      <a:pt x="22851" y="19474"/>
                    </a:cubicBezTo>
                    <a:cubicBezTo>
                      <a:pt x="22030" y="19234"/>
                      <a:pt x="21208" y="18994"/>
                      <a:pt x="20386" y="18721"/>
                    </a:cubicBezTo>
                    <a:cubicBezTo>
                      <a:pt x="21653" y="23924"/>
                      <a:pt x="22064" y="30018"/>
                      <a:pt x="20386" y="36591"/>
                    </a:cubicBezTo>
                    <a:cubicBezTo>
                      <a:pt x="20284" y="36967"/>
                      <a:pt x="20181" y="37344"/>
                      <a:pt x="20078" y="37720"/>
                    </a:cubicBezTo>
                    <a:cubicBezTo>
                      <a:pt x="22749" y="37036"/>
                      <a:pt x="25659" y="36625"/>
                      <a:pt x="28774" y="366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9" name="Google Shape;3909;p33"/>
              <p:cNvSpPr/>
              <p:nvPr/>
            </p:nvSpPr>
            <p:spPr>
              <a:xfrm>
                <a:off x="7723753" y="3696884"/>
                <a:ext cx="77868" cy="73858"/>
              </a:xfrm>
              <a:custGeom>
                <a:avLst/>
                <a:gdLst/>
                <a:ahLst/>
                <a:cxnLst/>
                <a:rect l="l" t="t" r="r" b="b"/>
                <a:pathLst>
                  <a:path w="60130" h="57033" extrusionOk="0">
                    <a:moveTo>
                      <a:pt x="5062" y="57033"/>
                    </a:moveTo>
                    <a:cubicBezTo>
                      <a:pt x="3727" y="57033"/>
                      <a:pt x="2392" y="56486"/>
                      <a:pt x="1399" y="55459"/>
                    </a:cubicBezTo>
                    <a:cubicBezTo>
                      <a:pt x="-483" y="53473"/>
                      <a:pt x="-449" y="50392"/>
                      <a:pt x="1399" y="48441"/>
                    </a:cubicBezTo>
                    <a:cubicBezTo>
                      <a:pt x="1776" y="48030"/>
                      <a:pt x="2461" y="47345"/>
                      <a:pt x="3453" y="46524"/>
                    </a:cubicBezTo>
                    <a:cubicBezTo>
                      <a:pt x="6192" y="43751"/>
                      <a:pt x="9170" y="39642"/>
                      <a:pt x="10574" y="34062"/>
                    </a:cubicBezTo>
                    <a:cubicBezTo>
                      <a:pt x="13929" y="20951"/>
                      <a:pt x="5918" y="10270"/>
                      <a:pt x="4275" y="8250"/>
                    </a:cubicBezTo>
                    <a:cubicBezTo>
                      <a:pt x="2563" y="6161"/>
                      <a:pt x="2803" y="3080"/>
                      <a:pt x="4823" y="1266"/>
                    </a:cubicBezTo>
                    <a:cubicBezTo>
                      <a:pt x="6843" y="-514"/>
                      <a:pt x="9958" y="-412"/>
                      <a:pt x="11807" y="1540"/>
                    </a:cubicBezTo>
                    <a:cubicBezTo>
                      <a:pt x="14477" y="4279"/>
                      <a:pt x="18996" y="7942"/>
                      <a:pt x="25432" y="9653"/>
                    </a:cubicBezTo>
                    <a:cubicBezTo>
                      <a:pt x="38749" y="13214"/>
                      <a:pt x="49978" y="5682"/>
                      <a:pt x="52100" y="4142"/>
                    </a:cubicBezTo>
                    <a:cubicBezTo>
                      <a:pt x="54257" y="2601"/>
                      <a:pt x="57235" y="2943"/>
                      <a:pt x="58947" y="4997"/>
                    </a:cubicBezTo>
                    <a:cubicBezTo>
                      <a:pt x="60659" y="7052"/>
                      <a:pt x="60488" y="10030"/>
                      <a:pt x="58605" y="11879"/>
                    </a:cubicBezTo>
                    <a:cubicBezTo>
                      <a:pt x="56174" y="14241"/>
                      <a:pt x="51929" y="19307"/>
                      <a:pt x="50560" y="26805"/>
                    </a:cubicBezTo>
                    <a:cubicBezTo>
                      <a:pt x="48574" y="37623"/>
                      <a:pt x="53949" y="46147"/>
                      <a:pt x="55661" y="48475"/>
                    </a:cubicBezTo>
                    <a:cubicBezTo>
                      <a:pt x="57201" y="50632"/>
                      <a:pt x="56859" y="53610"/>
                      <a:pt x="54805" y="55322"/>
                    </a:cubicBezTo>
                    <a:cubicBezTo>
                      <a:pt x="52751" y="57033"/>
                      <a:pt x="49772" y="56896"/>
                      <a:pt x="47924" y="54979"/>
                    </a:cubicBezTo>
                    <a:cubicBezTo>
                      <a:pt x="45801" y="52823"/>
                      <a:pt x="39947" y="47722"/>
                      <a:pt x="31217" y="46866"/>
                    </a:cubicBezTo>
                    <a:cubicBezTo>
                      <a:pt x="21289" y="45805"/>
                      <a:pt x="13826" y="50940"/>
                      <a:pt x="10403" y="53850"/>
                    </a:cubicBezTo>
                    <a:cubicBezTo>
                      <a:pt x="9684" y="54569"/>
                      <a:pt x="8999" y="55219"/>
                      <a:pt x="8315" y="55801"/>
                    </a:cubicBezTo>
                    <a:cubicBezTo>
                      <a:pt x="7356" y="56623"/>
                      <a:pt x="6192" y="57033"/>
                      <a:pt x="4994" y="57033"/>
                    </a:cubicBezTo>
                    <a:close/>
                    <a:moveTo>
                      <a:pt x="28821" y="36596"/>
                    </a:moveTo>
                    <a:cubicBezTo>
                      <a:pt x="29951" y="36596"/>
                      <a:pt x="31080" y="36664"/>
                      <a:pt x="32279" y="36767"/>
                    </a:cubicBezTo>
                    <a:cubicBezTo>
                      <a:pt x="35360" y="37075"/>
                      <a:pt x="38167" y="37725"/>
                      <a:pt x="40700" y="38615"/>
                    </a:cubicBezTo>
                    <a:cubicBezTo>
                      <a:pt x="39913" y="34576"/>
                      <a:pt x="39707" y="29954"/>
                      <a:pt x="40632" y="24922"/>
                    </a:cubicBezTo>
                    <a:cubicBezTo>
                      <a:pt x="40974" y="23039"/>
                      <a:pt x="41453" y="21259"/>
                      <a:pt x="42035" y="19615"/>
                    </a:cubicBezTo>
                    <a:cubicBezTo>
                      <a:pt x="36524" y="20916"/>
                      <a:pt x="29951" y="21293"/>
                      <a:pt x="22864" y="19410"/>
                    </a:cubicBezTo>
                    <a:cubicBezTo>
                      <a:pt x="22008" y="19170"/>
                      <a:pt x="21187" y="18931"/>
                      <a:pt x="20399" y="18657"/>
                    </a:cubicBezTo>
                    <a:cubicBezTo>
                      <a:pt x="21666" y="23861"/>
                      <a:pt x="22077" y="29954"/>
                      <a:pt x="20399" y="36527"/>
                    </a:cubicBezTo>
                    <a:cubicBezTo>
                      <a:pt x="20297" y="36904"/>
                      <a:pt x="20194" y="37280"/>
                      <a:pt x="20091" y="37657"/>
                    </a:cubicBezTo>
                    <a:cubicBezTo>
                      <a:pt x="22761" y="36972"/>
                      <a:pt x="25671" y="36561"/>
                      <a:pt x="28821" y="3656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10" name="Google Shape;3910;p33"/>
            <p:cNvGrpSpPr/>
            <p:nvPr/>
          </p:nvGrpSpPr>
          <p:grpSpPr>
            <a:xfrm rot="-6479918">
              <a:off x="8410595" y="3934511"/>
              <a:ext cx="907216" cy="743735"/>
              <a:chOff x="4438027" y="256290"/>
              <a:chExt cx="2454681" cy="2012347"/>
            </a:xfrm>
          </p:grpSpPr>
          <p:sp>
            <p:nvSpPr>
              <p:cNvPr id="3911" name="Google Shape;3911;p33"/>
              <p:cNvSpPr/>
              <p:nvPr/>
            </p:nvSpPr>
            <p:spPr>
              <a:xfrm>
                <a:off x="4438027" y="487463"/>
                <a:ext cx="2362969" cy="1781175"/>
              </a:xfrm>
              <a:custGeom>
                <a:avLst/>
                <a:gdLst/>
                <a:ahLst/>
                <a:cxnLst/>
                <a:rect l="l" t="t" r="r" b="b"/>
                <a:pathLst>
                  <a:path w="5370385" h="4048124" extrusionOk="0">
                    <a:moveTo>
                      <a:pt x="198311" y="207359"/>
                    </a:moveTo>
                    <a:lnTo>
                      <a:pt x="567119" y="652082"/>
                    </a:lnTo>
                    <a:lnTo>
                      <a:pt x="4868609" y="0"/>
                    </a:lnTo>
                    <a:lnTo>
                      <a:pt x="5370386" y="3310128"/>
                    </a:lnTo>
                    <a:lnTo>
                      <a:pt x="501777" y="4048125"/>
                    </a:lnTo>
                    <a:lnTo>
                      <a:pt x="0" y="737997"/>
                    </a:lnTo>
                    <a:lnTo>
                      <a:pt x="198311" y="20735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2" name="Google Shape;3912;p33"/>
              <p:cNvSpPr/>
              <p:nvPr/>
            </p:nvSpPr>
            <p:spPr>
              <a:xfrm>
                <a:off x="4475856" y="425323"/>
                <a:ext cx="2380069" cy="1781175"/>
              </a:xfrm>
              <a:custGeom>
                <a:avLst/>
                <a:gdLst/>
                <a:ahLst/>
                <a:cxnLst/>
                <a:rect l="l" t="t" r="r" b="b"/>
                <a:pathLst>
                  <a:path w="5409247" h="4048125" extrusionOk="0">
                    <a:moveTo>
                      <a:pt x="167164" y="419481"/>
                    </a:moveTo>
                    <a:lnTo>
                      <a:pt x="633508" y="639413"/>
                    </a:lnTo>
                    <a:lnTo>
                      <a:pt x="4851654" y="0"/>
                    </a:lnTo>
                    <a:lnTo>
                      <a:pt x="5280755" y="2831021"/>
                    </a:lnTo>
                    <a:lnTo>
                      <a:pt x="5409247" y="2891600"/>
                    </a:lnTo>
                    <a:cubicBezTo>
                      <a:pt x="5349907" y="3041428"/>
                      <a:pt x="5290566" y="3191351"/>
                      <a:pt x="5231225" y="3341180"/>
                    </a:cubicBezTo>
                    <a:cubicBezTo>
                      <a:pt x="3649123" y="3576828"/>
                      <a:pt x="2066925" y="3812477"/>
                      <a:pt x="484823" y="4048125"/>
                    </a:cubicBezTo>
                    <a:cubicBezTo>
                      <a:pt x="323183" y="3008852"/>
                      <a:pt x="161639" y="1969580"/>
                      <a:pt x="0" y="930307"/>
                    </a:cubicBezTo>
                    <a:cubicBezTo>
                      <a:pt x="55721" y="760000"/>
                      <a:pt x="111442" y="589693"/>
                      <a:pt x="167164" y="4194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3" name="Google Shape;3913;p33"/>
              <p:cNvSpPr/>
              <p:nvPr/>
            </p:nvSpPr>
            <p:spPr>
              <a:xfrm rot="10290086">
                <a:off x="4629968" y="408244"/>
                <a:ext cx="2165823" cy="1472523"/>
              </a:xfrm>
              <a:custGeom>
                <a:avLst/>
                <a:gdLst/>
                <a:ahLst/>
                <a:cxnLst/>
                <a:rect l="l" t="t" r="r" b="b"/>
                <a:pathLst>
                  <a:path w="4924233" h="3347941" extrusionOk="0">
                    <a:moveTo>
                      <a:pt x="0" y="0"/>
                    </a:moveTo>
                    <a:lnTo>
                      <a:pt x="4924234" y="0"/>
                    </a:lnTo>
                    <a:lnTo>
                      <a:pt x="4924234" y="3347942"/>
                    </a:lnTo>
                    <a:lnTo>
                      <a:pt x="0" y="334794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4" name="Google Shape;3914;p33"/>
              <p:cNvSpPr/>
              <p:nvPr/>
            </p:nvSpPr>
            <p:spPr>
              <a:xfrm>
                <a:off x="4519312" y="577943"/>
                <a:ext cx="2370010" cy="1464419"/>
              </a:xfrm>
              <a:custGeom>
                <a:avLst/>
                <a:gdLst/>
                <a:ahLst/>
                <a:cxnLst/>
                <a:rect l="l" t="t" r="r" b="b"/>
                <a:pathLst>
                  <a:path w="5386387" h="3328225" extrusionOk="0">
                    <a:moveTo>
                      <a:pt x="503873" y="3328226"/>
                    </a:moveTo>
                    <a:lnTo>
                      <a:pt x="501777" y="3314319"/>
                    </a:lnTo>
                    <a:lnTo>
                      <a:pt x="0" y="4191"/>
                    </a:lnTo>
                    <a:lnTo>
                      <a:pt x="27908" y="0"/>
                    </a:lnTo>
                    <a:lnTo>
                      <a:pt x="527495" y="3296126"/>
                    </a:lnTo>
                    <a:lnTo>
                      <a:pt x="5382197" y="2560320"/>
                    </a:lnTo>
                    <a:lnTo>
                      <a:pt x="5386388" y="2588133"/>
                    </a:lnTo>
                    <a:lnTo>
                      <a:pt x="503873" y="332822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5" name="Google Shape;3915;p33"/>
              <p:cNvSpPr/>
              <p:nvPr/>
            </p:nvSpPr>
            <p:spPr>
              <a:xfrm>
                <a:off x="4776813" y="1762878"/>
                <a:ext cx="2021110" cy="328867"/>
              </a:xfrm>
              <a:custGeom>
                <a:avLst/>
                <a:gdLst/>
                <a:ahLst/>
                <a:cxnLst/>
                <a:rect l="l" t="t" r="r" b="b"/>
                <a:pathLst>
                  <a:path w="4593431" h="747426" extrusionOk="0">
                    <a:moveTo>
                      <a:pt x="4381" y="747427"/>
                    </a:moveTo>
                    <a:lnTo>
                      <a:pt x="0" y="719518"/>
                    </a:lnTo>
                    <a:lnTo>
                      <a:pt x="4589050" y="0"/>
                    </a:lnTo>
                    <a:lnTo>
                      <a:pt x="4593431" y="27908"/>
                    </a:lnTo>
                    <a:lnTo>
                      <a:pt x="4381" y="74742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6" name="Google Shape;3916;p33"/>
              <p:cNvSpPr/>
              <p:nvPr/>
            </p:nvSpPr>
            <p:spPr>
              <a:xfrm>
                <a:off x="4771229" y="1800455"/>
                <a:ext cx="2021067" cy="328826"/>
              </a:xfrm>
              <a:custGeom>
                <a:avLst/>
                <a:gdLst/>
                <a:ahLst/>
                <a:cxnLst/>
                <a:rect l="l" t="t" r="r" b="b"/>
                <a:pathLst>
                  <a:path w="4593335" h="747331" extrusionOk="0">
                    <a:moveTo>
                      <a:pt x="4381" y="747332"/>
                    </a:moveTo>
                    <a:lnTo>
                      <a:pt x="0" y="719519"/>
                    </a:lnTo>
                    <a:lnTo>
                      <a:pt x="4588955" y="0"/>
                    </a:lnTo>
                    <a:lnTo>
                      <a:pt x="4593336" y="27908"/>
                    </a:lnTo>
                    <a:lnTo>
                      <a:pt x="4381" y="74733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7" name="Google Shape;3917;p33"/>
              <p:cNvSpPr/>
              <p:nvPr/>
            </p:nvSpPr>
            <p:spPr>
              <a:xfrm>
                <a:off x="4768752" y="1843365"/>
                <a:ext cx="2021068" cy="328826"/>
              </a:xfrm>
              <a:custGeom>
                <a:avLst/>
                <a:gdLst/>
                <a:ahLst/>
                <a:cxnLst/>
                <a:rect l="l" t="t" r="r" b="b"/>
                <a:pathLst>
                  <a:path w="4593336" h="747331" extrusionOk="0">
                    <a:moveTo>
                      <a:pt x="4382" y="747331"/>
                    </a:moveTo>
                    <a:lnTo>
                      <a:pt x="0" y="719519"/>
                    </a:lnTo>
                    <a:lnTo>
                      <a:pt x="4588955" y="0"/>
                    </a:lnTo>
                    <a:lnTo>
                      <a:pt x="4593336" y="27813"/>
                    </a:lnTo>
                    <a:lnTo>
                      <a:pt x="4382" y="7473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8" name="Google Shape;3918;p33"/>
              <p:cNvSpPr/>
              <p:nvPr/>
            </p:nvSpPr>
            <p:spPr>
              <a:xfrm>
                <a:off x="4913787" y="1510125"/>
                <a:ext cx="268218" cy="298610"/>
              </a:xfrm>
              <a:custGeom>
                <a:avLst/>
                <a:gdLst/>
                <a:ahLst/>
                <a:cxnLst/>
                <a:rect l="l" t="t" r="r" b="b"/>
                <a:pathLst>
                  <a:path w="609586" h="678660" extrusionOk="0">
                    <a:moveTo>
                      <a:pt x="824" y="436807"/>
                    </a:moveTo>
                    <a:cubicBezTo>
                      <a:pt x="-7843" y="379466"/>
                      <a:pt x="54164" y="280692"/>
                      <a:pt x="78167" y="240973"/>
                    </a:cubicBezTo>
                    <a:cubicBezTo>
                      <a:pt x="127507" y="159344"/>
                      <a:pt x="195230" y="88573"/>
                      <a:pt x="280574" y="44663"/>
                    </a:cubicBezTo>
                    <a:cubicBezTo>
                      <a:pt x="311911" y="28565"/>
                      <a:pt x="415829" y="-24870"/>
                      <a:pt x="461263" y="13706"/>
                    </a:cubicBezTo>
                    <a:cubicBezTo>
                      <a:pt x="508507" y="53807"/>
                      <a:pt x="479837" y="182966"/>
                      <a:pt x="392302" y="344891"/>
                    </a:cubicBezTo>
                    <a:cubicBezTo>
                      <a:pt x="544607" y="452618"/>
                      <a:pt x="632618" y="569395"/>
                      <a:pt x="604328" y="629593"/>
                    </a:cubicBezTo>
                    <a:cubicBezTo>
                      <a:pt x="573848" y="694554"/>
                      <a:pt x="412685" y="683219"/>
                      <a:pt x="322579" y="662264"/>
                    </a:cubicBezTo>
                    <a:cubicBezTo>
                      <a:pt x="209326" y="635975"/>
                      <a:pt x="71976" y="557870"/>
                      <a:pt x="7778" y="456619"/>
                    </a:cubicBezTo>
                    <a:cubicBezTo>
                      <a:pt x="4158" y="450809"/>
                      <a:pt x="1872" y="444141"/>
                      <a:pt x="729" y="43680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9" name="Google Shape;3919;p33"/>
              <p:cNvSpPr/>
              <p:nvPr/>
            </p:nvSpPr>
            <p:spPr>
              <a:xfrm>
                <a:off x="4847130" y="711783"/>
                <a:ext cx="136689" cy="717511"/>
              </a:xfrm>
              <a:custGeom>
                <a:avLst/>
                <a:gdLst/>
                <a:ahLst/>
                <a:cxnLst/>
                <a:rect l="l" t="t" r="r" b="b"/>
                <a:pathLst>
                  <a:path w="310656" h="1630707" extrusionOk="0">
                    <a:moveTo>
                      <a:pt x="296631" y="1630708"/>
                    </a:moveTo>
                    <a:cubicBezTo>
                      <a:pt x="289869" y="1630708"/>
                      <a:pt x="283963" y="1625850"/>
                      <a:pt x="282725" y="1619087"/>
                    </a:cubicBezTo>
                    <a:lnTo>
                      <a:pt x="213" y="16601"/>
                    </a:lnTo>
                    <a:cubicBezTo>
                      <a:pt x="-1120" y="8886"/>
                      <a:pt x="3928" y="1647"/>
                      <a:pt x="11643" y="314"/>
                    </a:cubicBezTo>
                    <a:cubicBezTo>
                      <a:pt x="19644" y="-1401"/>
                      <a:pt x="26598" y="4124"/>
                      <a:pt x="27931" y="11744"/>
                    </a:cubicBezTo>
                    <a:lnTo>
                      <a:pt x="310443" y="1614230"/>
                    </a:lnTo>
                    <a:cubicBezTo>
                      <a:pt x="311776" y="1621945"/>
                      <a:pt x="306728" y="1629184"/>
                      <a:pt x="299013" y="1630518"/>
                    </a:cubicBezTo>
                    <a:cubicBezTo>
                      <a:pt x="298155" y="1630708"/>
                      <a:pt x="297393" y="1630708"/>
                      <a:pt x="296631" y="163070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0" name="Google Shape;3920;p33"/>
              <p:cNvSpPr/>
              <p:nvPr/>
            </p:nvSpPr>
            <p:spPr>
              <a:xfrm>
                <a:off x="4904609" y="700920"/>
                <a:ext cx="136689" cy="717500"/>
              </a:xfrm>
              <a:custGeom>
                <a:avLst/>
                <a:gdLst/>
                <a:ahLst/>
                <a:cxnLst/>
                <a:rect l="l" t="t" r="r" b="b"/>
                <a:pathLst>
                  <a:path w="310656" h="1630681" extrusionOk="0">
                    <a:moveTo>
                      <a:pt x="296631" y="1630681"/>
                    </a:moveTo>
                    <a:cubicBezTo>
                      <a:pt x="289869" y="1630681"/>
                      <a:pt x="283963" y="1625823"/>
                      <a:pt x="282725" y="1619061"/>
                    </a:cubicBezTo>
                    <a:lnTo>
                      <a:pt x="213" y="16575"/>
                    </a:lnTo>
                    <a:cubicBezTo>
                      <a:pt x="-1120" y="8859"/>
                      <a:pt x="3928" y="1620"/>
                      <a:pt x="11643" y="287"/>
                    </a:cubicBezTo>
                    <a:cubicBezTo>
                      <a:pt x="19549" y="-1332"/>
                      <a:pt x="26598" y="4097"/>
                      <a:pt x="27931" y="11717"/>
                    </a:cubicBezTo>
                    <a:lnTo>
                      <a:pt x="310443" y="1614203"/>
                    </a:lnTo>
                    <a:cubicBezTo>
                      <a:pt x="311776" y="1621918"/>
                      <a:pt x="306728" y="1629157"/>
                      <a:pt x="299013" y="1630491"/>
                    </a:cubicBezTo>
                    <a:cubicBezTo>
                      <a:pt x="298155" y="1630681"/>
                      <a:pt x="297393" y="1630681"/>
                      <a:pt x="296631" y="163068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1" name="Google Shape;3921;p33"/>
              <p:cNvSpPr/>
              <p:nvPr/>
            </p:nvSpPr>
            <p:spPr>
              <a:xfrm>
                <a:off x="4798258" y="722741"/>
                <a:ext cx="136689" cy="717512"/>
              </a:xfrm>
              <a:custGeom>
                <a:avLst/>
                <a:gdLst/>
                <a:ahLst/>
                <a:cxnLst/>
                <a:rect l="l" t="t" r="r" b="b"/>
                <a:pathLst>
                  <a:path w="310656" h="1630708" extrusionOk="0">
                    <a:moveTo>
                      <a:pt x="296631" y="1630708"/>
                    </a:moveTo>
                    <a:cubicBezTo>
                      <a:pt x="289869" y="1630708"/>
                      <a:pt x="283963" y="1625850"/>
                      <a:pt x="282725" y="1619088"/>
                    </a:cubicBezTo>
                    <a:lnTo>
                      <a:pt x="213" y="16601"/>
                    </a:lnTo>
                    <a:cubicBezTo>
                      <a:pt x="-1120" y="8886"/>
                      <a:pt x="3928" y="1647"/>
                      <a:pt x="11643" y="314"/>
                    </a:cubicBezTo>
                    <a:cubicBezTo>
                      <a:pt x="19549" y="-1401"/>
                      <a:pt x="26598" y="4124"/>
                      <a:pt x="27931" y="11744"/>
                    </a:cubicBezTo>
                    <a:lnTo>
                      <a:pt x="310443" y="1614230"/>
                    </a:lnTo>
                    <a:cubicBezTo>
                      <a:pt x="311776" y="1621945"/>
                      <a:pt x="306728" y="1629184"/>
                      <a:pt x="299013" y="1630517"/>
                    </a:cubicBezTo>
                    <a:cubicBezTo>
                      <a:pt x="298155" y="1630708"/>
                      <a:pt x="297393" y="1630708"/>
                      <a:pt x="296631" y="163070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2" name="Google Shape;3922;p33"/>
              <p:cNvSpPr/>
              <p:nvPr/>
            </p:nvSpPr>
            <p:spPr>
              <a:xfrm>
                <a:off x="4742752" y="729902"/>
                <a:ext cx="136689" cy="717488"/>
              </a:xfrm>
              <a:custGeom>
                <a:avLst/>
                <a:gdLst/>
                <a:ahLst/>
                <a:cxnLst/>
                <a:rect l="l" t="t" r="r" b="b"/>
                <a:pathLst>
                  <a:path w="310656" h="1630654" extrusionOk="0">
                    <a:moveTo>
                      <a:pt x="296631" y="1630655"/>
                    </a:moveTo>
                    <a:cubicBezTo>
                      <a:pt x="289869" y="1630655"/>
                      <a:pt x="283963" y="1625797"/>
                      <a:pt x="282725" y="1619034"/>
                    </a:cubicBezTo>
                    <a:lnTo>
                      <a:pt x="213" y="16548"/>
                    </a:lnTo>
                    <a:cubicBezTo>
                      <a:pt x="-1120" y="8833"/>
                      <a:pt x="3928" y="1594"/>
                      <a:pt x="11643" y="261"/>
                    </a:cubicBezTo>
                    <a:cubicBezTo>
                      <a:pt x="19549" y="-1263"/>
                      <a:pt x="26598" y="4071"/>
                      <a:pt x="27931" y="11691"/>
                    </a:cubicBezTo>
                    <a:lnTo>
                      <a:pt x="310443" y="1614177"/>
                    </a:lnTo>
                    <a:cubicBezTo>
                      <a:pt x="311776" y="1621892"/>
                      <a:pt x="306728" y="1629131"/>
                      <a:pt x="299013" y="1630464"/>
                    </a:cubicBezTo>
                    <a:cubicBezTo>
                      <a:pt x="298155" y="1630655"/>
                      <a:pt x="297393" y="1630655"/>
                      <a:pt x="296631" y="16306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A856DF-2090-9856-672B-6B663BA830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BBDD2-D872-420C-B29D-586E4DE402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4" name="Google Shape;3924;p34"/>
          <p:cNvGrpSpPr/>
          <p:nvPr/>
        </p:nvGrpSpPr>
        <p:grpSpPr>
          <a:xfrm>
            <a:off x="-385960" y="-115353"/>
            <a:ext cx="9601347" cy="5384011"/>
            <a:chOff x="-385960" y="-115353"/>
            <a:chExt cx="9601347" cy="5384011"/>
          </a:xfrm>
        </p:grpSpPr>
        <p:grpSp>
          <p:nvGrpSpPr>
            <p:cNvPr id="3925" name="Google Shape;3925;p34"/>
            <p:cNvGrpSpPr/>
            <p:nvPr/>
          </p:nvGrpSpPr>
          <p:grpSpPr>
            <a:xfrm rot="10800000" flipH="1">
              <a:off x="-148671" y="-115353"/>
              <a:ext cx="669658" cy="654854"/>
              <a:chOff x="6920359" y="1788354"/>
              <a:chExt cx="3297184" cy="3224292"/>
            </a:xfrm>
          </p:grpSpPr>
          <p:sp>
            <p:nvSpPr>
              <p:cNvPr id="3926" name="Google Shape;3926;p34"/>
              <p:cNvSpPr/>
              <p:nvPr/>
            </p:nvSpPr>
            <p:spPr>
              <a:xfrm>
                <a:off x="9497739" y="2014764"/>
                <a:ext cx="719804" cy="535563"/>
              </a:xfrm>
              <a:custGeom>
                <a:avLst/>
                <a:gdLst/>
                <a:ahLst/>
                <a:cxnLst/>
                <a:rect l="l" t="t" r="r" b="b"/>
                <a:pathLst>
                  <a:path w="1531497" h="1139495" extrusionOk="0">
                    <a:moveTo>
                      <a:pt x="671430" y="1046384"/>
                    </a:moveTo>
                    <a:cubicBezTo>
                      <a:pt x="1005305" y="945698"/>
                      <a:pt x="1535838" y="673663"/>
                      <a:pt x="1531470" y="332382"/>
                    </a:cubicBezTo>
                    <a:cubicBezTo>
                      <a:pt x="1530053" y="221573"/>
                      <a:pt x="1472060" y="87884"/>
                      <a:pt x="1366138" y="30295"/>
                    </a:cubicBezTo>
                    <a:cubicBezTo>
                      <a:pt x="1271237" y="-21278"/>
                      <a:pt x="1155828" y="-1985"/>
                      <a:pt x="1023701" y="50484"/>
                    </a:cubicBezTo>
                    <a:cubicBezTo>
                      <a:pt x="533055" y="245406"/>
                      <a:pt x="-113379" y="868527"/>
                      <a:pt x="17013" y="1073717"/>
                    </a:cubicBezTo>
                    <a:cubicBezTo>
                      <a:pt x="107662" y="1216373"/>
                      <a:pt x="530481" y="1088874"/>
                      <a:pt x="671401" y="10463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7" name="Google Shape;3927;p34"/>
              <p:cNvSpPr/>
              <p:nvPr/>
            </p:nvSpPr>
            <p:spPr>
              <a:xfrm>
                <a:off x="6920359" y="2190697"/>
                <a:ext cx="3096838" cy="2821949"/>
              </a:xfrm>
              <a:custGeom>
                <a:avLst/>
                <a:gdLst/>
                <a:ahLst/>
                <a:cxnLst/>
                <a:rect l="l" t="t" r="r" b="b"/>
                <a:pathLst>
                  <a:path w="6589018" h="6004146" extrusionOk="0">
                    <a:moveTo>
                      <a:pt x="8552" y="6004146"/>
                    </a:moveTo>
                    <a:cubicBezTo>
                      <a:pt x="6874" y="6004146"/>
                      <a:pt x="5197" y="6003655"/>
                      <a:pt x="3722" y="6002642"/>
                    </a:cubicBezTo>
                    <a:cubicBezTo>
                      <a:pt x="-183" y="5999981"/>
                      <a:pt x="-1167" y="5994659"/>
                      <a:pt x="1494" y="5990755"/>
                    </a:cubicBezTo>
                    <a:cubicBezTo>
                      <a:pt x="1141756" y="4325166"/>
                      <a:pt x="2515584" y="2862135"/>
                      <a:pt x="4084796" y="1642302"/>
                    </a:cubicBezTo>
                    <a:cubicBezTo>
                      <a:pt x="4867030" y="1034222"/>
                      <a:pt x="5705320" y="482024"/>
                      <a:pt x="6576324" y="1068"/>
                    </a:cubicBezTo>
                    <a:cubicBezTo>
                      <a:pt x="6580431" y="-1217"/>
                      <a:pt x="6585667" y="287"/>
                      <a:pt x="6587951" y="4423"/>
                    </a:cubicBezTo>
                    <a:cubicBezTo>
                      <a:pt x="6590236" y="8559"/>
                      <a:pt x="6588732" y="13765"/>
                      <a:pt x="6584596" y="16051"/>
                    </a:cubicBezTo>
                    <a:cubicBezTo>
                      <a:pt x="5714345" y="496602"/>
                      <a:pt x="4876836" y="1048279"/>
                      <a:pt x="4095295" y="1655810"/>
                    </a:cubicBezTo>
                    <a:cubicBezTo>
                      <a:pt x="2527472" y="2874544"/>
                      <a:pt x="1154859" y="4336302"/>
                      <a:pt x="15610" y="6000415"/>
                    </a:cubicBezTo>
                    <a:cubicBezTo>
                      <a:pt x="13961" y="6002845"/>
                      <a:pt x="11271" y="6004146"/>
                      <a:pt x="8552" y="60041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8" name="Google Shape;3928;p34"/>
              <p:cNvSpPr/>
              <p:nvPr/>
            </p:nvSpPr>
            <p:spPr>
              <a:xfrm>
                <a:off x="9882117" y="2267980"/>
                <a:ext cx="72206" cy="35342"/>
              </a:xfrm>
              <a:custGeom>
                <a:avLst/>
                <a:gdLst/>
                <a:ahLst/>
                <a:cxnLst/>
                <a:rect l="l" t="t" r="r" b="b"/>
                <a:pathLst>
                  <a:path w="153629" h="75195" extrusionOk="0">
                    <a:moveTo>
                      <a:pt x="145077" y="75196"/>
                    </a:moveTo>
                    <a:cubicBezTo>
                      <a:pt x="143949" y="75196"/>
                      <a:pt x="142821" y="74964"/>
                      <a:pt x="141721" y="74501"/>
                    </a:cubicBezTo>
                    <a:lnTo>
                      <a:pt x="5227" y="16421"/>
                    </a:lnTo>
                    <a:cubicBezTo>
                      <a:pt x="859" y="14570"/>
                      <a:pt x="-1165" y="9537"/>
                      <a:pt x="685" y="5198"/>
                    </a:cubicBezTo>
                    <a:cubicBezTo>
                      <a:pt x="2537" y="860"/>
                      <a:pt x="7599" y="-1165"/>
                      <a:pt x="11909" y="686"/>
                    </a:cubicBezTo>
                    <a:lnTo>
                      <a:pt x="148403" y="58766"/>
                    </a:lnTo>
                    <a:cubicBezTo>
                      <a:pt x="152771" y="60618"/>
                      <a:pt x="154795" y="65651"/>
                      <a:pt x="152944" y="69989"/>
                    </a:cubicBezTo>
                    <a:cubicBezTo>
                      <a:pt x="151556" y="73229"/>
                      <a:pt x="148403" y="75196"/>
                      <a:pt x="145077" y="751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9" name="Google Shape;3929;p34"/>
              <p:cNvSpPr/>
              <p:nvPr/>
            </p:nvSpPr>
            <p:spPr>
              <a:xfrm>
                <a:off x="9755129" y="2339154"/>
                <a:ext cx="109258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32463" h="125478" extrusionOk="0">
                    <a:moveTo>
                      <a:pt x="223903" y="125449"/>
                    </a:moveTo>
                    <a:cubicBezTo>
                      <a:pt x="222601" y="125449"/>
                      <a:pt x="221300" y="125160"/>
                      <a:pt x="220056" y="124553"/>
                    </a:cubicBezTo>
                    <a:lnTo>
                      <a:pt x="4713" y="16202"/>
                    </a:lnTo>
                    <a:cubicBezTo>
                      <a:pt x="490" y="14090"/>
                      <a:pt x="-1216" y="8941"/>
                      <a:pt x="924" y="4719"/>
                    </a:cubicBezTo>
                    <a:cubicBezTo>
                      <a:pt x="3035" y="467"/>
                      <a:pt x="8184" y="-1211"/>
                      <a:pt x="12407" y="929"/>
                    </a:cubicBezTo>
                    <a:lnTo>
                      <a:pt x="227750" y="109281"/>
                    </a:lnTo>
                    <a:cubicBezTo>
                      <a:pt x="231973" y="111392"/>
                      <a:pt x="233679" y="116541"/>
                      <a:pt x="231539" y="120764"/>
                    </a:cubicBezTo>
                    <a:cubicBezTo>
                      <a:pt x="230035" y="123743"/>
                      <a:pt x="227027" y="125478"/>
                      <a:pt x="223903" y="1254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0" name="Google Shape;3930;p34"/>
              <p:cNvSpPr/>
              <p:nvPr/>
            </p:nvSpPr>
            <p:spPr>
              <a:xfrm>
                <a:off x="9648573" y="2406195"/>
                <a:ext cx="117750" cy="72622"/>
              </a:xfrm>
              <a:custGeom>
                <a:avLst/>
                <a:gdLst/>
                <a:ahLst/>
                <a:cxnLst/>
                <a:rect l="l" t="t" r="r" b="b"/>
                <a:pathLst>
                  <a:path w="250531" h="154514" extrusionOk="0">
                    <a:moveTo>
                      <a:pt x="241976" y="154515"/>
                    </a:moveTo>
                    <a:cubicBezTo>
                      <a:pt x="240501" y="154515"/>
                      <a:pt x="238997" y="154139"/>
                      <a:pt x="237638" y="153329"/>
                    </a:cubicBezTo>
                    <a:lnTo>
                      <a:pt x="4217" y="15937"/>
                    </a:lnTo>
                    <a:cubicBezTo>
                      <a:pt x="167" y="13537"/>
                      <a:pt x="-1221" y="8301"/>
                      <a:pt x="1179" y="4223"/>
                    </a:cubicBezTo>
                    <a:cubicBezTo>
                      <a:pt x="3580" y="145"/>
                      <a:pt x="8844" y="-1215"/>
                      <a:pt x="12894" y="1186"/>
                    </a:cubicBezTo>
                    <a:lnTo>
                      <a:pt x="246315" y="138577"/>
                    </a:lnTo>
                    <a:cubicBezTo>
                      <a:pt x="250364" y="140978"/>
                      <a:pt x="251752" y="146213"/>
                      <a:pt x="249351" y="150292"/>
                    </a:cubicBezTo>
                    <a:cubicBezTo>
                      <a:pt x="247761" y="153011"/>
                      <a:pt x="244898" y="154515"/>
                      <a:pt x="241976" y="1545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1" name="Google Shape;3931;p34"/>
              <p:cNvSpPr/>
              <p:nvPr/>
            </p:nvSpPr>
            <p:spPr>
              <a:xfrm>
                <a:off x="9810969" y="2162578"/>
                <a:ext cx="71951" cy="148789"/>
              </a:xfrm>
              <a:custGeom>
                <a:avLst/>
                <a:gdLst/>
                <a:ahLst/>
                <a:cxnLst/>
                <a:rect l="l" t="t" r="r" b="b"/>
                <a:pathLst>
                  <a:path w="153088" h="316572" extrusionOk="0">
                    <a:moveTo>
                      <a:pt x="8572" y="316572"/>
                    </a:moveTo>
                    <a:cubicBezTo>
                      <a:pt x="7386" y="316572"/>
                      <a:pt x="6171" y="316341"/>
                      <a:pt x="5014" y="315791"/>
                    </a:cubicBezTo>
                    <a:cubicBezTo>
                      <a:pt x="704" y="313853"/>
                      <a:pt x="-1176" y="308763"/>
                      <a:pt x="762" y="304453"/>
                    </a:cubicBezTo>
                    <a:lnTo>
                      <a:pt x="136736" y="5027"/>
                    </a:lnTo>
                    <a:cubicBezTo>
                      <a:pt x="138703" y="717"/>
                      <a:pt x="143765" y="-1192"/>
                      <a:pt x="148074" y="775"/>
                    </a:cubicBezTo>
                    <a:cubicBezTo>
                      <a:pt x="152384" y="2713"/>
                      <a:pt x="154265" y="7803"/>
                      <a:pt x="152327" y="12113"/>
                    </a:cubicBezTo>
                    <a:lnTo>
                      <a:pt x="16353" y="311540"/>
                    </a:lnTo>
                    <a:cubicBezTo>
                      <a:pt x="14907" y="314692"/>
                      <a:pt x="11811" y="316572"/>
                      <a:pt x="8572" y="3165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2" name="Google Shape;3932;p34"/>
              <p:cNvSpPr/>
              <p:nvPr/>
            </p:nvSpPr>
            <p:spPr>
              <a:xfrm>
                <a:off x="9048509" y="2687819"/>
                <a:ext cx="958242" cy="461887"/>
              </a:xfrm>
              <a:custGeom>
                <a:avLst/>
                <a:gdLst/>
                <a:ahLst/>
                <a:cxnLst/>
                <a:rect l="l" t="t" r="r" b="b"/>
                <a:pathLst>
                  <a:path w="2038813" h="982738" extrusionOk="0">
                    <a:moveTo>
                      <a:pt x="1189344" y="26271"/>
                    </a:moveTo>
                    <a:cubicBezTo>
                      <a:pt x="1350078" y="-1265"/>
                      <a:pt x="1517898" y="-16653"/>
                      <a:pt x="1676548" y="29076"/>
                    </a:cubicBezTo>
                    <a:cubicBezTo>
                      <a:pt x="1835200" y="74806"/>
                      <a:pt x="1983871" y="192905"/>
                      <a:pt x="2026564" y="353609"/>
                    </a:cubicBezTo>
                    <a:cubicBezTo>
                      <a:pt x="2075851" y="539102"/>
                      <a:pt x="1970566" y="735731"/>
                      <a:pt x="1815357" y="840293"/>
                    </a:cubicBezTo>
                    <a:cubicBezTo>
                      <a:pt x="1660119" y="944855"/>
                      <a:pt x="1465544" y="973751"/>
                      <a:pt x="1276841" y="980779"/>
                    </a:cubicBezTo>
                    <a:cubicBezTo>
                      <a:pt x="1034772" y="989804"/>
                      <a:pt x="47347" y="983325"/>
                      <a:pt x="1270" y="602187"/>
                    </a:cubicBezTo>
                    <a:cubicBezTo>
                      <a:pt x="-40121" y="259778"/>
                      <a:pt x="942213" y="68587"/>
                      <a:pt x="1189344" y="2627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3" name="Google Shape;3933;p34"/>
              <p:cNvSpPr/>
              <p:nvPr/>
            </p:nvSpPr>
            <p:spPr>
              <a:xfrm>
                <a:off x="9461199" y="2886798"/>
                <a:ext cx="110929" cy="87282"/>
              </a:xfrm>
              <a:custGeom>
                <a:avLst/>
                <a:gdLst/>
                <a:ahLst/>
                <a:cxnLst/>
                <a:rect l="l" t="t" r="r" b="b"/>
                <a:pathLst>
                  <a:path w="236019" h="185707" extrusionOk="0">
                    <a:moveTo>
                      <a:pt x="227445" y="185707"/>
                    </a:moveTo>
                    <a:cubicBezTo>
                      <a:pt x="225623" y="185707"/>
                      <a:pt x="223772" y="185129"/>
                      <a:pt x="222239" y="183914"/>
                    </a:cubicBezTo>
                    <a:lnTo>
                      <a:pt x="3338" y="15342"/>
                    </a:lnTo>
                    <a:cubicBezTo>
                      <a:pt x="-393" y="12450"/>
                      <a:pt x="-1116" y="7099"/>
                      <a:pt x="1776" y="3338"/>
                    </a:cubicBezTo>
                    <a:cubicBezTo>
                      <a:pt x="4669" y="-393"/>
                      <a:pt x="10049" y="-1116"/>
                      <a:pt x="13780" y="1776"/>
                    </a:cubicBezTo>
                    <a:lnTo>
                      <a:pt x="232681" y="170349"/>
                    </a:lnTo>
                    <a:cubicBezTo>
                      <a:pt x="236412" y="173241"/>
                      <a:pt x="237135" y="178592"/>
                      <a:pt x="234243" y="182352"/>
                    </a:cubicBezTo>
                    <a:cubicBezTo>
                      <a:pt x="232565" y="184550"/>
                      <a:pt x="230020" y="185678"/>
                      <a:pt x="227445" y="1856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4" name="Google Shape;3934;p34"/>
              <p:cNvSpPr/>
              <p:nvPr/>
            </p:nvSpPr>
            <p:spPr>
              <a:xfrm>
                <a:off x="9335629" y="2891663"/>
                <a:ext cx="102435" cy="111069"/>
              </a:xfrm>
              <a:custGeom>
                <a:avLst/>
                <a:gdLst/>
                <a:ahLst/>
                <a:cxnLst/>
                <a:rect l="l" t="t" r="r" b="b"/>
                <a:pathLst>
                  <a:path w="217947" h="236317" extrusionOk="0">
                    <a:moveTo>
                      <a:pt x="209400" y="236317"/>
                    </a:moveTo>
                    <a:cubicBezTo>
                      <a:pt x="207086" y="236317"/>
                      <a:pt x="204772" y="235391"/>
                      <a:pt x="203094" y="233540"/>
                    </a:cubicBezTo>
                    <a:lnTo>
                      <a:pt x="2242" y="14321"/>
                    </a:lnTo>
                    <a:cubicBezTo>
                      <a:pt x="-939" y="10850"/>
                      <a:pt x="-708" y="5413"/>
                      <a:pt x="2763" y="2231"/>
                    </a:cubicBezTo>
                    <a:cubicBezTo>
                      <a:pt x="6234" y="-922"/>
                      <a:pt x="11672" y="-719"/>
                      <a:pt x="14853" y="2752"/>
                    </a:cubicBezTo>
                    <a:lnTo>
                      <a:pt x="215705" y="221970"/>
                    </a:lnTo>
                    <a:cubicBezTo>
                      <a:pt x="218887" y="225441"/>
                      <a:pt x="218655" y="230879"/>
                      <a:pt x="215185" y="234061"/>
                    </a:cubicBezTo>
                    <a:cubicBezTo>
                      <a:pt x="213536" y="235565"/>
                      <a:pt x="211482" y="236317"/>
                      <a:pt x="209400" y="2363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5" name="Google Shape;3935;p34"/>
              <p:cNvSpPr/>
              <p:nvPr/>
            </p:nvSpPr>
            <p:spPr>
              <a:xfrm>
                <a:off x="9184042" y="2906184"/>
                <a:ext cx="121091" cy="125053"/>
              </a:xfrm>
              <a:custGeom>
                <a:avLst/>
                <a:gdLst/>
                <a:ahLst/>
                <a:cxnLst/>
                <a:rect l="l" t="t" r="r" b="b"/>
                <a:pathLst>
                  <a:path w="257640" h="266070" extrusionOk="0">
                    <a:moveTo>
                      <a:pt x="249103" y="266070"/>
                    </a:moveTo>
                    <a:cubicBezTo>
                      <a:pt x="246876" y="266070"/>
                      <a:pt x="244620" y="265203"/>
                      <a:pt x="242942" y="263467"/>
                    </a:cubicBezTo>
                    <a:lnTo>
                      <a:pt x="2406" y="14485"/>
                    </a:lnTo>
                    <a:cubicBezTo>
                      <a:pt x="-892" y="11101"/>
                      <a:pt x="-776" y="5663"/>
                      <a:pt x="2608" y="2395"/>
                    </a:cubicBezTo>
                    <a:cubicBezTo>
                      <a:pt x="6050" y="-874"/>
                      <a:pt x="11459" y="-787"/>
                      <a:pt x="14699" y="2597"/>
                    </a:cubicBezTo>
                    <a:lnTo>
                      <a:pt x="255235" y="251579"/>
                    </a:lnTo>
                    <a:cubicBezTo>
                      <a:pt x="258532" y="254992"/>
                      <a:pt x="258417" y="260401"/>
                      <a:pt x="255032" y="263670"/>
                    </a:cubicBezTo>
                    <a:cubicBezTo>
                      <a:pt x="253355" y="265261"/>
                      <a:pt x="251214" y="266070"/>
                      <a:pt x="249074" y="2660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6" name="Google Shape;3936;p34"/>
              <p:cNvSpPr/>
              <p:nvPr/>
            </p:nvSpPr>
            <p:spPr>
              <a:xfrm>
                <a:off x="8930008" y="1788354"/>
                <a:ext cx="483368" cy="908289"/>
              </a:xfrm>
              <a:custGeom>
                <a:avLst/>
                <a:gdLst/>
                <a:ahLst/>
                <a:cxnLst/>
                <a:rect l="l" t="t" r="r" b="b"/>
                <a:pathLst>
                  <a:path w="1028443" h="1932529" extrusionOk="0">
                    <a:moveTo>
                      <a:pt x="292136" y="1909122"/>
                    </a:moveTo>
                    <a:cubicBezTo>
                      <a:pt x="303329" y="1903771"/>
                      <a:pt x="314928" y="1897437"/>
                      <a:pt x="326961" y="1890119"/>
                    </a:cubicBezTo>
                    <a:cubicBezTo>
                      <a:pt x="512106" y="1777284"/>
                      <a:pt x="651783" y="1597316"/>
                      <a:pt x="748825" y="1414282"/>
                    </a:cubicBezTo>
                    <a:cubicBezTo>
                      <a:pt x="893534" y="1141379"/>
                      <a:pt x="1039082" y="833362"/>
                      <a:pt x="1027830" y="533617"/>
                    </a:cubicBezTo>
                    <a:cubicBezTo>
                      <a:pt x="1017504" y="258690"/>
                      <a:pt x="795104" y="-102461"/>
                      <a:pt x="442919" y="27207"/>
                    </a:cubicBezTo>
                    <a:cubicBezTo>
                      <a:pt x="125560" y="144062"/>
                      <a:pt x="59756" y="682955"/>
                      <a:pt x="29414" y="932342"/>
                    </a:cubicBezTo>
                    <a:cubicBezTo>
                      <a:pt x="7403" y="1113235"/>
                      <a:pt x="-97796" y="2095598"/>
                      <a:pt x="292107" y="190909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7" name="Google Shape;3937;p34"/>
              <p:cNvSpPr/>
              <p:nvPr/>
            </p:nvSpPr>
            <p:spPr>
              <a:xfrm>
                <a:off x="8833526" y="1965658"/>
                <a:ext cx="862705" cy="1011261"/>
              </a:xfrm>
              <a:custGeom>
                <a:avLst/>
                <a:gdLst/>
                <a:ahLst/>
                <a:cxnLst/>
                <a:rect l="l" t="t" r="r" b="b"/>
                <a:pathLst>
                  <a:path w="1835543" h="2151619" extrusionOk="0">
                    <a:moveTo>
                      <a:pt x="8561" y="2151619"/>
                    </a:moveTo>
                    <a:cubicBezTo>
                      <a:pt x="5900" y="2151619"/>
                      <a:pt x="3355" y="2150376"/>
                      <a:pt x="1706" y="2148177"/>
                    </a:cubicBezTo>
                    <a:cubicBezTo>
                      <a:pt x="-376" y="2145372"/>
                      <a:pt x="-579" y="2141611"/>
                      <a:pt x="1243" y="2138632"/>
                    </a:cubicBezTo>
                    <a:cubicBezTo>
                      <a:pt x="558387" y="1214928"/>
                      <a:pt x="770664" y="19073"/>
                      <a:pt x="772747" y="7099"/>
                    </a:cubicBezTo>
                    <a:cubicBezTo>
                      <a:pt x="773557" y="2442"/>
                      <a:pt x="777895" y="-682"/>
                      <a:pt x="782639" y="128"/>
                    </a:cubicBezTo>
                    <a:cubicBezTo>
                      <a:pt x="787296" y="938"/>
                      <a:pt x="790420" y="5363"/>
                      <a:pt x="789581" y="10020"/>
                    </a:cubicBezTo>
                    <a:cubicBezTo>
                      <a:pt x="787527" y="21937"/>
                      <a:pt x="577449" y="1205701"/>
                      <a:pt x="26523" y="2129723"/>
                    </a:cubicBezTo>
                    <a:cubicBezTo>
                      <a:pt x="179939" y="2091890"/>
                      <a:pt x="1172050" y="1859395"/>
                      <a:pt x="1828694" y="1994443"/>
                    </a:cubicBezTo>
                    <a:cubicBezTo>
                      <a:pt x="1833322" y="1995398"/>
                      <a:pt x="1836301" y="1999910"/>
                      <a:pt x="1835375" y="2004538"/>
                    </a:cubicBezTo>
                    <a:cubicBezTo>
                      <a:pt x="1834421" y="2009195"/>
                      <a:pt x="1829851" y="2012145"/>
                      <a:pt x="1825252" y="2011191"/>
                    </a:cubicBezTo>
                    <a:cubicBezTo>
                      <a:pt x="1119320" y="1865990"/>
                      <a:pt x="21693" y="2148467"/>
                      <a:pt x="10702" y="2151330"/>
                    </a:cubicBezTo>
                    <a:cubicBezTo>
                      <a:pt x="9979" y="2151504"/>
                      <a:pt x="9256" y="2151619"/>
                      <a:pt x="8532" y="21516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8" name="Google Shape;3938;p34"/>
              <p:cNvSpPr/>
              <p:nvPr/>
            </p:nvSpPr>
            <p:spPr>
              <a:xfrm>
                <a:off x="9108130" y="2036390"/>
                <a:ext cx="63983" cy="88844"/>
              </a:xfrm>
              <a:custGeom>
                <a:avLst/>
                <a:gdLst/>
                <a:ahLst/>
                <a:cxnLst/>
                <a:rect l="l" t="t" r="r" b="b"/>
                <a:pathLst>
                  <a:path w="136133" h="189030" extrusionOk="0">
                    <a:moveTo>
                      <a:pt x="127579" y="189002"/>
                    </a:moveTo>
                    <a:cubicBezTo>
                      <a:pt x="124860" y="189002"/>
                      <a:pt x="122199" y="187700"/>
                      <a:pt x="120550" y="185329"/>
                    </a:cubicBezTo>
                    <a:lnTo>
                      <a:pt x="1526" y="13430"/>
                    </a:lnTo>
                    <a:cubicBezTo>
                      <a:pt x="-1164" y="9554"/>
                      <a:pt x="-210" y="4203"/>
                      <a:pt x="3695" y="1513"/>
                    </a:cubicBezTo>
                    <a:cubicBezTo>
                      <a:pt x="7513" y="-1148"/>
                      <a:pt x="12893" y="-222"/>
                      <a:pt x="15583" y="3683"/>
                    </a:cubicBezTo>
                    <a:lnTo>
                      <a:pt x="134608" y="175581"/>
                    </a:lnTo>
                    <a:cubicBezTo>
                      <a:pt x="137298" y="179457"/>
                      <a:pt x="136343" y="184808"/>
                      <a:pt x="132438" y="187498"/>
                    </a:cubicBezTo>
                    <a:cubicBezTo>
                      <a:pt x="130963" y="188539"/>
                      <a:pt x="129257" y="189031"/>
                      <a:pt x="127579" y="1890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9" name="Google Shape;3939;p34"/>
              <p:cNvSpPr/>
              <p:nvPr/>
            </p:nvSpPr>
            <p:spPr>
              <a:xfrm>
                <a:off x="9021431" y="2168677"/>
                <a:ext cx="104724" cy="124239"/>
              </a:xfrm>
              <a:custGeom>
                <a:avLst/>
                <a:gdLst/>
                <a:ahLst/>
                <a:cxnLst/>
                <a:rect l="l" t="t" r="r" b="b"/>
                <a:pathLst>
                  <a:path w="222816" h="264339" extrusionOk="0">
                    <a:moveTo>
                      <a:pt x="214254" y="264339"/>
                    </a:moveTo>
                    <a:cubicBezTo>
                      <a:pt x="211448" y="264339"/>
                      <a:pt x="208701" y="262951"/>
                      <a:pt x="207052" y="260405"/>
                    </a:cubicBezTo>
                    <a:cubicBezTo>
                      <a:pt x="201527" y="252567"/>
                      <a:pt x="81490" y="108870"/>
                      <a:pt x="2006" y="14055"/>
                    </a:cubicBezTo>
                    <a:cubicBezTo>
                      <a:pt x="-1031" y="10440"/>
                      <a:pt x="-568" y="5031"/>
                      <a:pt x="3047" y="1994"/>
                    </a:cubicBezTo>
                    <a:cubicBezTo>
                      <a:pt x="6663" y="-1043"/>
                      <a:pt x="12072" y="-551"/>
                      <a:pt x="15109" y="3064"/>
                    </a:cubicBezTo>
                    <a:cubicBezTo>
                      <a:pt x="48835" y="43269"/>
                      <a:pt x="217175" y="244179"/>
                      <a:pt x="221543" y="251294"/>
                    </a:cubicBezTo>
                    <a:cubicBezTo>
                      <a:pt x="224030" y="255315"/>
                      <a:pt x="222758" y="260579"/>
                      <a:pt x="218737" y="263067"/>
                    </a:cubicBezTo>
                    <a:cubicBezTo>
                      <a:pt x="217320" y="263934"/>
                      <a:pt x="215787" y="264339"/>
                      <a:pt x="214254" y="264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0" name="Google Shape;3940;p34"/>
              <p:cNvSpPr/>
              <p:nvPr/>
            </p:nvSpPr>
            <p:spPr>
              <a:xfrm>
                <a:off x="8966098" y="2348130"/>
                <a:ext cx="102603" cy="126117"/>
              </a:xfrm>
              <a:custGeom>
                <a:avLst/>
                <a:gdLst/>
                <a:ahLst/>
                <a:cxnLst/>
                <a:rect l="l" t="t" r="r" b="b"/>
                <a:pathLst>
                  <a:path w="218305" h="268333" extrusionOk="0">
                    <a:moveTo>
                      <a:pt x="209752" y="268333"/>
                    </a:moveTo>
                    <a:cubicBezTo>
                      <a:pt x="207236" y="268333"/>
                      <a:pt x="204777" y="267234"/>
                      <a:pt x="203070" y="265123"/>
                    </a:cubicBezTo>
                    <a:lnTo>
                      <a:pt x="1872" y="13913"/>
                    </a:lnTo>
                    <a:cubicBezTo>
                      <a:pt x="-1079" y="10240"/>
                      <a:pt x="-471" y="4831"/>
                      <a:pt x="3202" y="1881"/>
                    </a:cubicBezTo>
                    <a:cubicBezTo>
                      <a:pt x="6876" y="-1070"/>
                      <a:pt x="12255" y="-491"/>
                      <a:pt x="15235" y="3211"/>
                    </a:cubicBezTo>
                    <a:lnTo>
                      <a:pt x="216433" y="254420"/>
                    </a:lnTo>
                    <a:cubicBezTo>
                      <a:pt x="219384" y="258094"/>
                      <a:pt x="218777" y="263503"/>
                      <a:pt x="215103" y="266453"/>
                    </a:cubicBezTo>
                    <a:cubicBezTo>
                      <a:pt x="213541" y="267726"/>
                      <a:pt x="211632" y="268333"/>
                      <a:pt x="209752" y="268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1" name="Google Shape;3941;p34"/>
              <p:cNvSpPr/>
              <p:nvPr/>
            </p:nvSpPr>
            <p:spPr>
              <a:xfrm>
                <a:off x="9146608" y="2135433"/>
                <a:ext cx="129233" cy="75302"/>
              </a:xfrm>
              <a:custGeom>
                <a:avLst/>
                <a:gdLst/>
                <a:ahLst/>
                <a:cxnLst/>
                <a:rect l="l" t="t" r="r" b="b"/>
                <a:pathLst>
                  <a:path w="274963" h="160217" extrusionOk="0">
                    <a:moveTo>
                      <a:pt x="8565" y="160217"/>
                    </a:moveTo>
                    <a:cubicBezTo>
                      <a:pt x="5557" y="160217"/>
                      <a:pt x="2635" y="158626"/>
                      <a:pt x="1073" y="155821"/>
                    </a:cubicBezTo>
                    <a:cubicBezTo>
                      <a:pt x="-1211" y="151684"/>
                      <a:pt x="264" y="146478"/>
                      <a:pt x="4429" y="144193"/>
                    </a:cubicBezTo>
                    <a:lnTo>
                      <a:pt x="262262" y="1075"/>
                    </a:lnTo>
                    <a:cubicBezTo>
                      <a:pt x="266340" y="-1211"/>
                      <a:pt x="271575" y="265"/>
                      <a:pt x="273890" y="4401"/>
                    </a:cubicBezTo>
                    <a:cubicBezTo>
                      <a:pt x="276175" y="8537"/>
                      <a:pt x="274700" y="13743"/>
                      <a:pt x="270534" y="16029"/>
                    </a:cubicBezTo>
                    <a:lnTo>
                      <a:pt x="12701" y="159147"/>
                    </a:lnTo>
                    <a:cubicBezTo>
                      <a:pt x="11400" y="159870"/>
                      <a:pt x="9982" y="160217"/>
                      <a:pt x="8565" y="1602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2" name="Google Shape;3942;p34"/>
              <p:cNvSpPr/>
              <p:nvPr/>
            </p:nvSpPr>
            <p:spPr>
              <a:xfrm>
                <a:off x="9410839" y="2784412"/>
                <a:ext cx="116236" cy="107941"/>
              </a:xfrm>
              <a:custGeom>
                <a:avLst/>
                <a:gdLst/>
                <a:ahLst/>
                <a:cxnLst/>
                <a:rect l="l" t="t" r="r" b="b"/>
                <a:pathLst>
                  <a:path w="247310" h="229661" extrusionOk="0">
                    <a:moveTo>
                      <a:pt x="8548" y="229661"/>
                    </a:moveTo>
                    <a:cubicBezTo>
                      <a:pt x="6755" y="229661"/>
                      <a:pt x="4961" y="229112"/>
                      <a:pt x="3429" y="227955"/>
                    </a:cubicBezTo>
                    <a:cubicBezTo>
                      <a:pt x="-361" y="225120"/>
                      <a:pt x="-1113" y="219769"/>
                      <a:pt x="1693" y="215980"/>
                    </a:cubicBezTo>
                    <a:cubicBezTo>
                      <a:pt x="21130" y="190092"/>
                      <a:pt x="224411" y="9806"/>
                      <a:pt x="233060" y="2170"/>
                    </a:cubicBezTo>
                    <a:cubicBezTo>
                      <a:pt x="236618" y="-983"/>
                      <a:pt x="241998" y="-665"/>
                      <a:pt x="245150" y="2893"/>
                    </a:cubicBezTo>
                    <a:cubicBezTo>
                      <a:pt x="248303" y="6422"/>
                      <a:pt x="247956" y="11831"/>
                      <a:pt x="244427" y="14984"/>
                    </a:cubicBezTo>
                    <a:cubicBezTo>
                      <a:pt x="171653" y="79485"/>
                      <a:pt x="30097" y="206637"/>
                      <a:pt x="15403" y="226248"/>
                    </a:cubicBezTo>
                    <a:cubicBezTo>
                      <a:pt x="13725" y="228504"/>
                      <a:pt x="11151" y="229661"/>
                      <a:pt x="8548" y="2296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3" name="Google Shape;3943;p34"/>
              <p:cNvSpPr/>
              <p:nvPr/>
            </p:nvSpPr>
            <p:spPr>
              <a:xfrm>
                <a:off x="8407817" y="3346112"/>
                <a:ext cx="1012916" cy="540215"/>
              </a:xfrm>
              <a:custGeom>
                <a:avLst/>
                <a:gdLst/>
                <a:ahLst/>
                <a:cxnLst/>
                <a:rect l="l" t="t" r="r" b="b"/>
                <a:pathLst>
                  <a:path w="2155141" h="1149393" extrusionOk="0">
                    <a:moveTo>
                      <a:pt x="1279404" y="4862"/>
                    </a:moveTo>
                    <a:cubicBezTo>
                      <a:pt x="1450059" y="12672"/>
                      <a:pt x="1627626" y="36072"/>
                      <a:pt x="1792669" y="127213"/>
                    </a:cubicBezTo>
                    <a:cubicBezTo>
                      <a:pt x="1957713" y="218354"/>
                      <a:pt x="2108814" y="389905"/>
                      <a:pt x="2146271" y="584307"/>
                    </a:cubicBezTo>
                    <a:cubicBezTo>
                      <a:pt x="2189514" y="808674"/>
                      <a:pt x="2069361" y="1008022"/>
                      <a:pt x="1900905" y="1089734"/>
                    </a:cubicBezTo>
                    <a:cubicBezTo>
                      <a:pt x="1732448" y="1171445"/>
                      <a:pt x="1526043" y="1156954"/>
                      <a:pt x="1326869" y="1118861"/>
                    </a:cubicBezTo>
                    <a:cubicBezTo>
                      <a:pt x="1071379" y="1069978"/>
                      <a:pt x="31225" y="821112"/>
                      <a:pt x="536" y="373563"/>
                    </a:cubicBezTo>
                    <a:cubicBezTo>
                      <a:pt x="-27029" y="-28517"/>
                      <a:pt x="1017030" y="-7113"/>
                      <a:pt x="1279404" y="48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4" name="Google Shape;3944;p34"/>
              <p:cNvSpPr/>
              <p:nvPr/>
            </p:nvSpPr>
            <p:spPr>
              <a:xfrm>
                <a:off x="8202920" y="3498857"/>
                <a:ext cx="974265" cy="138887"/>
              </a:xfrm>
              <a:custGeom>
                <a:avLst/>
                <a:gdLst/>
                <a:ahLst/>
                <a:cxnLst/>
                <a:rect l="l" t="t" r="r" b="b"/>
                <a:pathLst>
                  <a:path w="2072905" h="295505" extrusionOk="0">
                    <a:moveTo>
                      <a:pt x="2064370" y="295476"/>
                    </a:moveTo>
                    <a:cubicBezTo>
                      <a:pt x="2063444" y="295476"/>
                      <a:pt x="2062519" y="295332"/>
                      <a:pt x="2061593" y="295013"/>
                    </a:cubicBezTo>
                    <a:cubicBezTo>
                      <a:pt x="943227" y="-89249"/>
                      <a:pt x="18974" y="36457"/>
                      <a:pt x="9776" y="37788"/>
                    </a:cubicBezTo>
                    <a:cubicBezTo>
                      <a:pt x="5292" y="38366"/>
                      <a:pt x="751" y="35185"/>
                      <a:pt x="86" y="30528"/>
                    </a:cubicBezTo>
                    <a:cubicBezTo>
                      <a:pt x="-579" y="25871"/>
                      <a:pt x="2689" y="21503"/>
                      <a:pt x="7346" y="20838"/>
                    </a:cubicBezTo>
                    <a:cubicBezTo>
                      <a:pt x="16544" y="19536"/>
                      <a:pt x="944673" y="-106892"/>
                      <a:pt x="2067118" y="278845"/>
                    </a:cubicBezTo>
                    <a:cubicBezTo>
                      <a:pt x="2071601" y="280378"/>
                      <a:pt x="2073973" y="285237"/>
                      <a:pt x="2072440" y="289720"/>
                    </a:cubicBezTo>
                    <a:cubicBezTo>
                      <a:pt x="2071225" y="293278"/>
                      <a:pt x="2067899" y="295505"/>
                      <a:pt x="2064341" y="2955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5" name="Google Shape;3945;p34"/>
              <p:cNvSpPr/>
              <p:nvPr/>
            </p:nvSpPr>
            <p:spPr>
              <a:xfrm>
                <a:off x="8993168" y="3520542"/>
                <a:ext cx="87613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186410" h="325950" extrusionOk="0">
                    <a:moveTo>
                      <a:pt x="177910" y="325922"/>
                    </a:moveTo>
                    <a:cubicBezTo>
                      <a:pt x="175538" y="325922"/>
                      <a:pt x="173166" y="324938"/>
                      <a:pt x="171459" y="323001"/>
                    </a:cubicBezTo>
                    <a:lnTo>
                      <a:pt x="2135" y="129640"/>
                    </a:lnTo>
                    <a:cubicBezTo>
                      <a:pt x="631" y="127905"/>
                      <a:pt x="-150" y="125648"/>
                      <a:pt x="24" y="123393"/>
                    </a:cubicBezTo>
                    <a:cubicBezTo>
                      <a:pt x="197" y="121107"/>
                      <a:pt x="1267" y="118967"/>
                      <a:pt x="3003" y="117521"/>
                    </a:cubicBezTo>
                    <a:lnTo>
                      <a:pt x="138283" y="2054"/>
                    </a:lnTo>
                    <a:cubicBezTo>
                      <a:pt x="141869" y="-1012"/>
                      <a:pt x="147278" y="-607"/>
                      <a:pt x="150344" y="3009"/>
                    </a:cubicBezTo>
                    <a:cubicBezTo>
                      <a:pt x="153410" y="6595"/>
                      <a:pt x="152977" y="12004"/>
                      <a:pt x="149390" y="15070"/>
                    </a:cubicBezTo>
                    <a:lnTo>
                      <a:pt x="20705" y="124925"/>
                    </a:lnTo>
                    <a:lnTo>
                      <a:pt x="184302" y="311778"/>
                    </a:lnTo>
                    <a:cubicBezTo>
                      <a:pt x="187397" y="315336"/>
                      <a:pt x="187049" y="320744"/>
                      <a:pt x="183492" y="323839"/>
                    </a:cubicBezTo>
                    <a:cubicBezTo>
                      <a:pt x="181872" y="325256"/>
                      <a:pt x="179876" y="325951"/>
                      <a:pt x="177852" y="3259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6" name="Google Shape;3946;p34"/>
              <p:cNvSpPr/>
              <p:nvPr/>
            </p:nvSpPr>
            <p:spPr>
              <a:xfrm>
                <a:off x="8821256" y="3538721"/>
                <a:ext cx="97133" cy="152871"/>
              </a:xfrm>
              <a:custGeom>
                <a:avLst/>
                <a:gdLst/>
                <a:ahLst/>
                <a:cxnLst/>
                <a:rect l="l" t="t" r="r" b="b"/>
                <a:pathLst>
                  <a:path w="206667" h="325257" extrusionOk="0">
                    <a:moveTo>
                      <a:pt x="198105" y="325257"/>
                    </a:moveTo>
                    <a:cubicBezTo>
                      <a:pt x="195241" y="325257"/>
                      <a:pt x="192435" y="323811"/>
                      <a:pt x="190816" y="321179"/>
                    </a:cubicBezTo>
                    <a:lnTo>
                      <a:pt x="1273" y="13046"/>
                    </a:lnTo>
                    <a:cubicBezTo>
                      <a:pt x="-1214" y="9025"/>
                      <a:pt x="59" y="3761"/>
                      <a:pt x="4079" y="1274"/>
                    </a:cubicBezTo>
                    <a:cubicBezTo>
                      <a:pt x="8042" y="-1214"/>
                      <a:pt x="13335" y="59"/>
                      <a:pt x="15852" y="4079"/>
                    </a:cubicBezTo>
                    <a:lnTo>
                      <a:pt x="205394" y="312212"/>
                    </a:lnTo>
                    <a:cubicBezTo>
                      <a:pt x="207881" y="316232"/>
                      <a:pt x="206608" y="321497"/>
                      <a:pt x="202588" y="323984"/>
                    </a:cubicBezTo>
                    <a:cubicBezTo>
                      <a:pt x="201200" y="324852"/>
                      <a:pt x="199638" y="325257"/>
                      <a:pt x="198105" y="3252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7" name="Google Shape;3947;p34"/>
              <p:cNvSpPr/>
              <p:nvPr/>
            </p:nvSpPr>
            <p:spPr>
              <a:xfrm>
                <a:off x="8632312" y="3512729"/>
                <a:ext cx="101142" cy="164205"/>
              </a:xfrm>
              <a:custGeom>
                <a:avLst/>
                <a:gdLst/>
                <a:ahLst/>
                <a:cxnLst/>
                <a:rect l="l" t="t" r="r" b="b"/>
                <a:pathLst>
                  <a:path w="215196" h="349372" extrusionOk="0">
                    <a:moveTo>
                      <a:pt x="206607" y="349343"/>
                    </a:moveTo>
                    <a:cubicBezTo>
                      <a:pt x="203686" y="349343"/>
                      <a:pt x="200851" y="347868"/>
                      <a:pt x="199260" y="345178"/>
                    </a:cubicBezTo>
                    <a:lnTo>
                      <a:pt x="1214" y="12951"/>
                    </a:lnTo>
                    <a:cubicBezTo>
                      <a:pt x="-1216" y="8902"/>
                      <a:pt x="115" y="3638"/>
                      <a:pt x="4193" y="1208"/>
                    </a:cubicBezTo>
                    <a:cubicBezTo>
                      <a:pt x="8214" y="-1193"/>
                      <a:pt x="13478" y="80"/>
                      <a:pt x="15937" y="4187"/>
                    </a:cubicBezTo>
                    <a:lnTo>
                      <a:pt x="213983" y="336414"/>
                    </a:lnTo>
                    <a:cubicBezTo>
                      <a:pt x="216412" y="340463"/>
                      <a:pt x="215082" y="345728"/>
                      <a:pt x="211004" y="348157"/>
                    </a:cubicBezTo>
                    <a:cubicBezTo>
                      <a:pt x="209644" y="348967"/>
                      <a:pt x="208140" y="349372"/>
                      <a:pt x="206636" y="3493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8" name="Google Shape;3948;p34"/>
              <p:cNvSpPr/>
              <p:nvPr/>
            </p:nvSpPr>
            <p:spPr>
              <a:xfrm>
                <a:off x="8765242" y="3431847"/>
                <a:ext cx="132530" cy="101935"/>
              </a:xfrm>
              <a:custGeom>
                <a:avLst/>
                <a:gdLst/>
                <a:ahLst/>
                <a:cxnLst/>
                <a:rect l="l" t="t" r="r" b="b"/>
                <a:pathLst>
                  <a:path w="281978" h="216883" extrusionOk="0">
                    <a:moveTo>
                      <a:pt x="8544" y="216883"/>
                    </a:moveTo>
                    <a:cubicBezTo>
                      <a:pt x="5941" y="216883"/>
                      <a:pt x="3395" y="215726"/>
                      <a:pt x="1718" y="213470"/>
                    </a:cubicBezTo>
                    <a:cubicBezTo>
                      <a:pt x="-1117" y="209710"/>
                      <a:pt x="-365" y="204330"/>
                      <a:pt x="3395" y="201496"/>
                    </a:cubicBezTo>
                    <a:lnTo>
                      <a:pt x="268286" y="1714"/>
                    </a:lnTo>
                    <a:cubicBezTo>
                      <a:pt x="272017" y="-1092"/>
                      <a:pt x="277426" y="-398"/>
                      <a:pt x="280261" y="3392"/>
                    </a:cubicBezTo>
                    <a:cubicBezTo>
                      <a:pt x="283095" y="7152"/>
                      <a:pt x="282343" y="12532"/>
                      <a:pt x="278583" y="15366"/>
                    </a:cubicBezTo>
                    <a:lnTo>
                      <a:pt x="13692" y="215148"/>
                    </a:lnTo>
                    <a:cubicBezTo>
                      <a:pt x="12159" y="216305"/>
                      <a:pt x="10337" y="216883"/>
                      <a:pt x="8544" y="2168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9" name="Google Shape;3949;p34"/>
              <p:cNvSpPr/>
              <p:nvPr/>
            </p:nvSpPr>
            <p:spPr>
              <a:xfrm>
                <a:off x="8201120" y="2266056"/>
                <a:ext cx="469223" cy="972937"/>
              </a:xfrm>
              <a:custGeom>
                <a:avLst/>
                <a:gdLst/>
                <a:ahLst/>
                <a:cxnLst/>
                <a:rect l="l" t="t" r="r" b="b"/>
                <a:pathLst>
                  <a:path w="998346" h="2070078" extrusionOk="0">
                    <a:moveTo>
                      <a:pt x="402807" y="2040015"/>
                    </a:moveTo>
                    <a:cubicBezTo>
                      <a:pt x="413740" y="2033710"/>
                      <a:pt x="424963" y="2026392"/>
                      <a:pt x="436504" y="2017946"/>
                    </a:cubicBezTo>
                    <a:cubicBezTo>
                      <a:pt x="614042" y="1888104"/>
                      <a:pt x="735410" y="1689624"/>
                      <a:pt x="812031" y="1490276"/>
                    </a:cubicBezTo>
                    <a:cubicBezTo>
                      <a:pt x="926311" y="1193019"/>
                      <a:pt x="1036803" y="858565"/>
                      <a:pt x="985375" y="541524"/>
                    </a:cubicBezTo>
                    <a:cubicBezTo>
                      <a:pt x="938199" y="250746"/>
                      <a:pt x="659107" y="-119633"/>
                      <a:pt x="310161" y="37369"/>
                    </a:cubicBezTo>
                    <a:cubicBezTo>
                      <a:pt x="-4306" y="178839"/>
                      <a:pt x="-1298" y="753569"/>
                      <a:pt x="235" y="1019530"/>
                    </a:cubicBezTo>
                    <a:cubicBezTo>
                      <a:pt x="1334" y="1212456"/>
                      <a:pt x="22160" y="2259321"/>
                      <a:pt x="402807" y="204004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0" name="Google Shape;3950;p34"/>
              <p:cNvSpPr/>
              <p:nvPr/>
            </p:nvSpPr>
            <p:spPr>
              <a:xfrm>
                <a:off x="8276950" y="2436006"/>
                <a:ext cx="112604" cy="1009405"/>
              </a:xfrm>
              <a:custGeom>
                <a:avLst/>
                <a:gdLst/>
                <a:ahLst/>
                <a:cxnLst/>
                <a:rect l="l" t="t" r="r" b="b"/>
                <a:pathLst>
                  <a:path w="239584" h="2147670" extrusionOk="0">
                    <a:moveTo>
                      <a:pt x="8551" y="2147670"/>
                    </a:moveTo>
                    <a:cubicBezTo>
                      <a:pt x="7742" y="2147670"/>
                      <a:pt x="6903" y="2147555"/>
                      <a:pt x="6064" y="2147294"/>
                    </a:cubicBezTo>
                    <a:cubicBezTo>
                      <a:pt x="1552" y="2145935"/>
                      <a:pt x="-994" y="2141133"/>
                      <a:pt x="366" y="2136621"/>
                    </a:cubicBezTo>
                    <a:cubicBezTo>
                      <a:pt x="275583" y="1229115"/>
                      <a:pt x="217618" y="21112"/>
                      <a:pt x="217010" y="9021"/>
                    </a:cubicBezTo>
                    <a:cubicBezTo>
                      <a:pt x="216750" y="4307"/>
                      <a:pt x="220395" y="286"/>
                      <a:pt x="225109" y="26"/>
                    </a:cubicBezTo>
                    <a:cubicBezTo>
                      <a:pt x="230345" y="-350"/>
                      <a:pt x="233845" y="3439"/>
                      <a:pt x="234076" y="8154"/>
                    </a:cubicBezTo>
                    <a:cubicBezTo>
                      <a:pt x="234683" y="20273"/>
                      <a:pt x="292850" y="1231197"/>
                      <a:pt x="16737" y="2141596"/>
                    </a:cubicBezTo>
                    <a:cubicBezTo>
                      <a:pt x="15609" y="2145299"/>
                      <a:pt x="12225" y="2147670"/>
                      <a:pt x="8551" y="21476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1" name="Google Shape;3951;p34"/>
              <p:cNvSpPr/>
              <p:nvPr/>
            </p:nvSpPr>
            <p:spPr>
              <a:xfrm>
                <a:off x="8305745" y="2561644"/>
                <a:ext cx="81311" cy="137899"/>
              </a:xfrm>
              <a:custGeom>
                <a:avLst/>
                <a:gdLst/>
                <a:ahLst/>
                <a:cxnLst/>
                <a:rect l="l" t="t" r="r" b="b"/>
                <a:pathLst>
                  <a:path w="173003" h="293403" extrusionOk="0">
                    <a:moveTo>
                      <a:pt x="164468" y="293403"/>
                    </a:moveTo>
                    <a:cubicBezTo>
                      <a:pt x="161489" y="293403"/>
                      <a:pt x="158597" y="291842"/>
                      <a:pt x="157006" y="289036"/>
                    </a:cubicBezTo>
                    <a:lnTo>
                      <a:pt x="1102" y="12778"/>
                    </a:lnTo>
                    <a:cubicBezTo>
                      <a:pt x="-1212" y="8671"/>
                      <a:pt x="235" y="3435"/>
                      <a:pt x="4342" y="1121"/>
                    </a:cubicBezTo>
                    <a:cubicBezTo>
                      <a:pt x="8420" y="-1222"/>
                      <a:pt x="13656" y="225"/>
                      <a:pt x="15999" y="4361"/>
                    </a:cubicBezTo>
                    <a:lnTo>
                      <a:pt x="171902" y="280619"/>
                    </a:lnTo>
                    <a:cubicBezTo>
                      <a:pt x="174215" y="284726"/>
                      <a:pt x="172769" y="289961"/>
                      <a:pt x="168662" y="292276"/>
                    </a:cubicBezTo>
                    <a:cubicBezTo>
                      <a:pt x="167331" y="293027"/>
                      <a:pt x="165885" y="293375"/>
                      <a:pt x="164439" y="293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2" name="Google Shape;3952;p34"/>
              <p:cNvSpPr/>
              <p:nvPr/>
            </p:nvSpPr>
            <p:spPr>
              <a:xfrm>
                <a:off x="8272204" y="2799098"/>
                <a:ext cx="103731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220704" h="284893" extrusionOk="0">
                    <a:moveTo>
                      <a:pt x="212138" y="284893"/>
                    </a:moveTo>
                    <a:cubicBezTo>
                      <a:pt x="209563" y="284893"/>
                      <a:pt x="207018" y="283736"/>
                      <a:pt x="205311" y="281509"/>
                    </a:cubicBezTo>
                    <a:lnTo>
                      <a:pt x="1741" y="13755"/>
                    </a:lnTo>
                    <a:cubicBezTo>
                      <a:pt x="-1123" y="9995"/>
                      <a:pt x="-371" y="4615"/>
                      <a:pt x="3389" y="1751"/>
                    </a:cubicBezTo>
                    <a:cubicBezTo>
                      <a:pt x="7178" y="-1112"/>
                      <a:pt x="12529" y="-389"/>
                      <a:pt x="15393" y="3371"/>
                    </a:cubicBezTo>
                    <a:lnTo>
                      <a:pt x="218964" y="271125"/>
                    </a:lnTo>
                    <a:cubicBezTo>
                      <a:pt x="221827" y="274885"/>
                      <a:pt x="221075" y="280265"/>
                      <a:pt x="217315" y="283129"/>
                    </a:cubicBezTo>
                    <a:cubicBezTo>
                      <a:pt x="215753" y="284315"/>
                      <a:pt x="213931" y="284864"/>
                      <a:pt x="212138" y="28486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3" name="Google Shape;3953;p34"/>
              <p:cNvSpPr/>
              <p:nvPr/>
            </p:nvSpPr>
            <p:spPr>
              <a:xfrm>
                <a:off x="8282575" y="3049363"/>
                <a:ext cx="67981" cy="86279"/>
              </a:xfrm>
              <a:custGeom>
                <a:avLst/>
                <a:gdLst/>
                <a:ahLst/>
                <a:cxnLst/>
                <a:rect l="l" t="t" r="r" b="b"/>
                <a:pathLst>
                  <a:path w="144640" h="183572" extrusionOk="0">
                    <a:moveTo>
                      <a:pt x="136079" y="183572"/>
                    </a:moveTo>
                    <a:cubicBezTo>
                      <a:pt x="134285" y="183572"/>
                      <a:pt x="132492" y="183023"/>
                      <a:pt x="130959" y="181866"/>
                    </a:cubicBezTo>
                    <a:cubicBezTo>
                      <a:pt x="116497" y="171019"/>
                      <a:pt x="20670" y="39789"/>
                      <a:pt x="1637" y="13583"/>
                    </a:cubicBezTo>
                    <a:cubicBezTo>
                      <a:pt x="-1139" y="9765"/>
                      <a:pt x="-301" y="4414"/>
                      <a:pt x="3517" y="1637"/>
                    </a:cubicBezTo>
                    <a:cubicBezTo>
                      <a:pt x="7336" y="-1139"/>
                      <a:pt x="12686" y="-300"/>
                      <a:pt x="15463" y="3517"/>
                    </a:cubicBezTo>
                    <a:cubicBezTo>
                      <a:pt x="58966" y="63304"/>
                      <a:pt x="131566" y="160867"/>
                      <a:pt x="141227" y="168156"/>
                    </a:cubicBezTo>
                    <a:cubicBezTo>
                      <a:pt x="144987" y="170990"/>
                      <a:pt x="145768" y="176370"/>
                      <a:pt x="142934" y="180131"/>
                    </a:cubicBezTo>
                    <a:cubicBezTo>
                      <a:pt x="141256" y="182358"/>
                      <a:pt x="138682" y="183544"/>
                      <a:pt x="136079" y="18354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4" name="Google Shape;3954;p34"/>
              <p:cNvSpPr/>
              <p:nvPr/>
            </p:nvSpPr>
            <p:spPr>
              <a:xfrm>
                <a:off x="8379591" y="2658795"/>
                <a:ext cx="134892" cy="127253"/>
              </a:xfrm>
              <a:custGeom>
                <a:avLst/>
                <a:gdLst/>
                <a:ahLst/>
                <a:cxnLst/>
                <a:rect l="l" t="t" r="r" b="b"/>
                <a:pathLst>
                  <a:path w="287004" h="270751" extrusionOk="0">
                    <a:moveTo>
                      <a:pt x="8570" y="270752"/>
                    </a:moveTo>
                    <a:cubicBezTo>
                      <a:pt x="6285" y="270752"/>
                      <a:pt x="4028" y="269855"/>
                      <a:pt x="2322" y="268062"/>
                    </a:cubicBezTo>
                    <a:cubicBezTo>
                      <a:pt x="-918" y="264620"/>
                      <a:pt x="-744" y="259211"/>
                      <a:pt x="2698" y="255971"/>
                    </a:cubicBezTo>
                    <a:lnTo>
                      <a:pt x="272592" y="2332"/>
                    </a:lnTo>
                    <a:cubicBezTo>
                      <a:pt x="276034" y="-907"/>
                      <a:pt x="281443" y="-763"/>
                      <a:pt x="284683" y="2708"/>
                    </a:cubicBezTo>
                    <a:cubicBezTo>
                      <a:pt x="287922" y="6150"/>
                      <a:pt x="287749" y="11559"/>
                      <a:pt x="284307" y="14799"/>
                    </a:cubicBezTo>
                    <a:lnTo>
                      <a:pt x="14412" y="268438"/>
                    </a:lnTo>
                    <a:cubicBezTo>
                      <a:pt x="12764" y="270000"/>
                      <a:pt x="10652" y="270752"/>
                      <a:pt x="8541" y="2707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5" name="Google Shape;3955;p34"/>
              <p:cNvSpPr/>
              <p:nvPr/>
            </p:nvSpPr>
            <p:spPr>
              <a:xfrm>
                <a:off x="7654059" y="3990077"/>
                <a:ext cx="1110582" cy="656622"/>
              </a:xfrm>
              <a:custGeom>
                <a:avLst/>
                <a:gdLst/>
                <a:ahLst/>
                <a:cxnLst/>
                <a:rect l="l" t="t" r="r" b="b"/>
                <a:pathLst>
                  <a:path w="2362940" h="1397069" extrusionOk="0">
                    <a:moveTo>
                      <a:pt x="28347" y="419842"/>
                    </a:moveTo>
                    <a:cubicBezTo>
                      <a:pt x="54668" y="366303"/>
                      <a:pt x="103666" y="282307"/>
                      <a:pt x="189832" y="204471"/>
                    </a:cubicBezTo>
                    <a:cubicBezTo>
                      <a:pt x="189832" y="204471"/>
                      <a:pt x="304749" y="100661"/>
                      <a:pt x="476011" y="47179"/>
                    </a:cubicBezTo>
                    <a:cubicBezTo>
                      <a:pt x="855067" y="-71180"/>
                      <a:pt x="2203643" y="7148"/>
                      <a:pt x="2349076" y="583931"/>
                    </a:cubicBezTo>
                    <a:cubicBezTo>
                      <a:pt x="2383322" y="719761"/>
                      <a:pt x="2344361" y="857441"/>
                      <a:pt x="2336175" y="884804"/>
                    </a:cubicBezTo>
                    <a:cubicBezTo>
                      <a:pt x="2252468" y="1164938"/>
                      <a:pt x="1985234" y="1297441"/>
                      <a:pt x="1938290" y="1320725"/>
                    </a:cubicBezTo>
                    <a:cubicBezTo>
                      <a:pt x="1572829" y="1501937"/>
                      <a:pt x="1176823" y="1329489"/>
                      <a:pt x="711312" y="1126757"/>
                    </a:cubicBezTo>
                    <a:cubicBezTo>
                      <a:pt x="457210" y="1016092"/>
                      <a:pt x="608" y="817265"/>
                      <a:pt x="1" y="540284"/>
                    </a:cubicBezTo>
                    <a:cubicBezTo>
                      <a:pt x="-115" y="490621"/>
                      <a:pt x="14463" y="449114"/>
                      <a:pt x="28318" y="4198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6" name="Google Shape;3956;p34"/>
              <p:cNvSpPr/>
              <p:nvPr/>
            </p:nvSpPr>
            <p:spPr>
              <a:xfrm>
                <a:off x="7569542" y="4168431"/>
                <a:ext cx="1027335" cy="209639"/>
              </a:xfrm>
              <a:custGeom>
                <a:avLst/>
                <a:gdLst/>
                <a:ahLst/>
                <a:cxnLst/>
                <a:rect l="l" t="t" r="r" b="b"/>
                <a:pathLst>
                  <a:path w="2185820" h="446041" extrusionOk="0">
                    <a:moveTo>
                      <a:pt x="2177247" y="446042"/>
                    </a:moveTo>
                    <a:cubicBezTo>
                      <a:pt x="2176091" y="446042"/>
                      <a:pt x="2174905" y="445811"/>
                      <a:pt x="2173748" y="445319"/>
                    </a:cubicBezTo>
                    <a:cubicBezTo>
                      <a:pt x="1021945" y="-68930"/>
                      <a:pt x="19421" y="23108"/>
                      <a:pt x="9385" y="24062"/>
                    </a:cubicBezTo>
                    <a:cubicBezTo>
                      <a:pt x="4930" y="24670"/>
                      <a:pt x="505" y="21112"/>
                      <a:pt x="42" y="16397"/>
                    </a:cubicBezTo>
                    <a:cubicBezTo>
                      <a:pt x="-421" y="11711"/>
                      <a:pt x="2992" y="7517"/>
                      <a:pt x="7707" y="7026"/>
                    </a:cubicBezTo>
                    <a:cubicBezTo>
                      <a:pt x="17802" y="6071"/>
                      <a:pt x="1024519" y="-86487"/>
                      <a:pt x="2180747" y="429670"/>
                    </a:cubicBezTo>
                    <a:cubicBezTo>
                      <a:pt x="2185057" y="431608"/>
                      <a:pt x="2186995" y="436670"/>
                      <a:pt x="2185086" y="440980"/>
                    </a:cubicBezTo>
                    <a:cubicBezTo>
                      <a:pt x="2183669" y="444162"/>
                      <a:pt x="2180545" y="446042"/>
                      <a:pt x="2177276" y="4460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7" name="Google Shape;3957;p34"/>
              <p:cNvSpPr/>
              <p:nvPr/>
            </p:nvSpPr>
            <p:spPr>
              <a:xfrm>
                <a:off x="8385777" y="4293235"/>
                <a:ext cx="53778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14421" h="202239" extrusionOk="0">
                    <a:moveTo>
                      <a:pt x="105864" y="202240"/>
                    </a:moveTo>
                    <a:cubicBezTo>
                      <a:pt x="102884" y="202240"/>
                      <a:pt x="99992" y="200678"/>
                      <a:pt x="98401" y="197872"/>
                    </a:cubicBezTo>
                    <a:cubicBezTo>
                      <a:pt x="53510" y="117925"/>
                      <a:pt x="0" y="20189"/>
                      <a:pt x="0" y="8562"/>
                    </a:cubicBezTo>
                    <a:cubicBezTo>
                      <a:pt x="0" y="3818"/>
                      <a:pt x="3818" y="0"/>
                      <a:pt x="8562" y="0"/>
                    </a:cubicBezTo>
                    <a:cubicBezTo>
                      <a:pt x="13305" y="0"/>
                      <a:pt x="16747" y="3471"/>
                      <a:pt x="17094" y="7896"/>
                    </a:cubicBezTo>
                    <a:cubicBezTo>
                      <a:pt x="20131" y="20739"/>
                      <a:pt x="77633" y="125879"/>
                      <a:pt x="113326" y="189484"/>
                    </a:cubicBezTo>
                    <a:cubicBezTo>
                      <a:pt x="115640" y="193620"/>
                      <a:pt x="114165" y="198827"/>
                      <a:pt x="110058" y="201141"/>
                    </a:cubicBezTo>
                    <a:cubicBezTo>
                      <a:pt x="108727" y="201893"/>
                      <a:pt x="107281" y="202240"/>
                      <a:pt x="105864" y="202240"/>
                    </a:cubicBezTo>
                    <a:close/>
                    <a:moveTo>
                      <a:pt x="17123" y="8562"/>
                    </a:moveTo>
                    <a:lnTo>
                      <a:pt x="17297" y="8562"/>
                    </a:lnTo>
                    <a:lnTo>
                      <a:pt x="17123" y="856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8" name="Google Shape;3958;p34"/>
              <p:cNvSpPr/>
              <p:nvPr/>
            </p:nvSpPr>
            <p:spPr>
              <a:xfrm>
                <a:off x="8136972" y="4222016"/>
                <a:ext cx="106126" cy="224118"/>
              </a:xfrm>
              <a:custGeom>
                <a:avLst/>
                <a:gdLst/>
                <a:ahLst/>
                <a:cxnLst/>
                <a:rect l="l" t="t" r="r" b="b"/>
                <a:pathLst>
                  <a:path w="225800" h="476847" extrusionOk="0">
                    <a:moveTo>
                      <a:pt x="217217" y="476818"/>
                    </a:moveTo>
                    <a:cubicBezTo>
                      <a:pt x="213977" y="476818"/>
                      <a:pt x="210853" y="474938"/>
                      <a:pt x="209436" y="471814"/>
                    </a:cubicBezTo>
                    <a:lnTo>
                      <a:pt x="775" y="12088"/>
                    </a:lnTo>
                    <a:cubicBezTo>
                      <a:pt x="-1192" y="7778"/>
                      <a:pt x="717" y="2716"/>
                      <a:pt x="5027" y="750"/>
                    </a:cubicBezTo>
                    <a:cubicBezTo>
                      <a:pt x="9365" y="-1159"/>
                      <a:pt x="14427" y="692"/>
                      <a:pt x="16365" y="5002"/>
                    </a:cubicBezTo>
                    <a:lnTo>
                      <a:pt x="225026" y="464728"/>
                    </a:lnTo>
                    <a:cubicBezTo>
                      <a:pt x="226993" y="469038"/>
                      <a:pt x="225084" y="474099"/>
                      <a:pt x="220774" y="476066"/>
                    </a:cubicBezTo>
                    <a:cubicBezTo>
                      <a:pt x="219618" y="476587"/>
                      <a:pt x="218432" y="476847"/>
                      <a:pt x="217217" y="4768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9" name="Google Shape;3959;p34"/>
              <p:cNvSpPr/>
              <p:nvPr/>
            </p:nvSpPr>
            <p:spPr>
              <a:xfrm>
                <a:off x="7882173" y="4181029"/>
                <a:ext cx="98634" cy="221627"/>
              </a:xfrm>
              <a:custGeom>
                <a:avLst/>
                <a:gdLst/>
                <a:ahLst/>
                <a:cxnLst/>
                <a:rect l="l" t="t" r="r" b="b"/>
                <a:pathLst>
                  <a:path w="209859" h="471547" extrusionOk="0">
                    <a:moveTo>
                      <a:pt x="201277" y="471519"/>
                    </a:moveTo>
                    <a:cubicBezTo>
                      <a:pt x="197951" y="471519"/>
                      <a:pt x="194769" y="469552"/>
                      <a:pt x="193410" y="466312"/>
                    </a:cubicBezTo>
                    <a:lnTo>
                      <a:pt x="686" y="11908"/>
                    </a:lnTo>
                    <a:cubicBezTo>
                      <a:pt x="-1165" y="7570"/>
                      <a:pt x="859" y="2537"/>
                      <a:pt x="5227" y="686"/>
                    </a:cubicBezTo>
                    <a:cubicBezTo>
                      <a:pt x="9565" y="-1166"/>
                      <a:pt x="14598" y="859"/>
                      <a:pt x="16449" y="5227"/>
                    </a:cubicBezTo>
                    <a:lnTo>
                      <a:pt x="209173" y="459631"/>
                    </a:lnTo>
                    <a:cubicBezTo>
                      <a:pt x="211025" y="463969"/>
                      <a:pt x="209000" y="469002"/>
                      <a:pt x="204632" y="470853"/>
                    </a:cubicBezTo>
                    <a:cubicBezTo>
                      <a:pt x="203533" y="471316"/>
                      <a:pt x="202405" y="471548"/>
                      <a:pt x="201277" y="4715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0" name="Google Shape;3960;p34"/>
              <p:cNvSpPr/>
              <p:nvPr/>
            </p:nvSpPr>
            <p:spPr>
              <a:xfrm>
                <a:off x="8272551" y="4171610"/>
                <a:ext cx="158041" cy="90138"/>
              </a:xfrm>
              <a:custGeom>
                <a:avLst/>
                <a:gdLst/>
                <a:ahLst/>
                <a:cxnLst/>
                <a:rect l="l" t="t" r="r" b="b"/>
                <a:pathLst>
                  <a:path w="336257" h="191782" extrusionOk="0">
                    <a:moveTo>
                      <a:pt x="8552" y="191782"/>
                    </a:moveTo>
                    <a:cubicBezTo>
                      <a:pt x="5515" y="191782"/>
                      <a:pt x="2594" y="190191"/>
                      <a:pt x="1061" y="187328"/>
                    </a:cubicBezTo>
                    <a:cubicBezTo>
                      <a:pt x="-1224" y="183191"/>
                      <a:pt x="309" y="177985"/>
                      <a:pt x="4445" y="175700"/>
                    </a:cubicBezTo>
                    <a:lnTo>
                      <a:pt x="323569" y="1054"/>
                    </a:lnTo>
                    <a:cubicBezTo>
                      <a:pt x="327676" y="-1202"/>
                      <a:pt x="332911" y="273"/>
                      <a:pt x="335197" y="4438"/>
                    </a:cubicBezTo>
                    <a:cubicBezTo>
                      <a:pt x="337482" y="8574"/>
                      <a:pt x="335949" y="13781"/>
                      <a:pt x="331812" y="16066"/>
                    </a:cubicBezTo>
                    <a:lnTo>
                      <a:pt x="12688" y="190712"/>
                    </a:lnTo>
                    <a:cubicBezTo>
                      <a:pt x="11387" y="191435"/>
                      <a:pt x="9969" y="191753"/>
                      <a:pt x="8581" y="1917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1" name="Google Shape;3961;p34"/>
              <p:cNvSpPr/>
              <p:nvPr/>
            </p:nvSpPr>
            <p:spPr>
              <a:xfrm>
                <a:off x="7364461" y="2899064"/>
                <a:ext cx="601560" cy="1138464"/>
              </a:xfrm>
              <a:custGeom>
                <a:avLst/>
                <a:gdLst/>
                <a:ahLst/>
                <a:cxnLst/>
                <a:rect l="l" t="t" r="r" b="b"/>
                <a:pathLst>
                  <a:path w="1279915" h="2422264" extrusionOk="0">
                    <a:moveTo>
                      <a:pt x="376176" y="2373245"/>
                    </a:moveTo>
                    <a:cubicBezTo>
                      <a:pt x="390175" y="2364481"/>
                      <a:pt x="404638" y="2354474"/>
                      <a:pt x="419649" y="2343164"/>
                    </a:cubicBezTo>
                    <a:cubicBezTo>
                      <a:pt x="650583" y="2168981"/>
                      <a:pt x="823204" y="1922978"/>
                      <a:pt x="942228" y="1681950"/>
                    </a:cubicBezTo>
                    <a:cubicBezTo>
                      <a:pt x="1119680" y="1322592"/>
                      <a:pt x="1297595" y="920686"/>
                      <a:pt x="1278505" y="560778"/>
                    </a:cubicBezTo>
                    <a:cubicBezTo>
                      <a:pt x="1261005" y="230663"/>
                      <a:pt x="975405" y="-160281"/>
                      <a:pt x="534740" y="68396"/>
                    </a:cubicBezTo>
                    <a:cubicBezTo>
                      <a:pt x="137664" y="274454"/>
                      <a:pt x="63791" y="939082"/>
                      <a:pt x="29776" y="1246636"/>
                    </a:cubicBezTo>
                    <a:cubicBezTo>
                      <a:pt x="5103" y="1469702"/>
                      <a:pt x="-110971" y="2678254"/>
                      <a:pt x="376176" y="23732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2" name="Google Shape;3962;p34"/>
              <p:cNvSpPr/>
              <p:nvPr/>
            </p:nvSpPr>
            <p:spPr>
              <a:xfrm>
                <a:off x="7396594" y="3077332"/>
                <a:ext cx="314657" cy="1301249"/>
              </a:xfrm>
              <a:custGeom>
                <a:avLst/>
                <a:gdLst/>
                <a:ahLst/>
                <a:cxnLst/>
                <a:rect l="l" t="t" r="r" b="b"/>
                <a:pathLst>
                  <a:path w="669482" h="2768614" extrusionOk="0">
                    <a:moveTo>
                      <a:pt x="8556" y="2768615"/>
                    </a:moveTo>
                    <a:cubicBezTo>
                      <a:pt x="8238" y="2768615"/>
                      <a:pt x="7949" y="2768615"/>
                      <a:pt x="7631" y="2768557"/>
                    </a:cubicBezTo>
                    <a:cubicBezTo>
                      <a:pt x="2945" y="2768066"/>
                      <a:pt x="-468" y="2763843"/>
                      <a:pt x="52" y="2759128"/>
                    </a:cubicBezTo>
                    <a:cubicBezTo>
                      <a:pt x="88735" y="1932032"/>
                      <a:pt x="647065" y="25328"/>
                      <a:pt x="652705" y="6151"/>
                    </a:cubicBezTo>
                    <a:cubicBezTo>
                      <a:pt x="654036" y="1610"/>
                      <a:pt x="658837" y="-964"/>
                      <a:pt x="663320" y="337"/>
                    </a:cubicBezTo>
                    <a:cubicBezTo>
                      <a:pt x="667861" y="1668"/>
                      <a:pt x="670465" y="6412"/>
                      <a:pt x="669134" y="10953"/>
                    </a:cubicBezTo>
                    <a:cubicBezTo>
                      <a:pt x="663523" y="30101"/>
                      <a:pt x="105627" y="1935358"/>
                      <a:pt x="17089" y="2760950"/>
                    </a:cubicBezTo>
                    <a:cubicBezTo>
                      <a:pt x="16626" y="2765318"/>
                      <a:pt x="12924" y="2768586"/>
                      <a:pt x="8585" y="27685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3" name="Google Shape;3963;p34"/>
              <p:cNvSpPr/>
              <p:nvPr/>
            </p:nvSpPr>
            <p:spPr>
              <a:xfrm>
                <a:off x="7583712" y="3130811"/>
                <a:ext cx="77143" cy="129577"/>
              </a:xfrm>
              <a:custGeom>
                <a:avLst/>
                <a:gdLst/>
                <a:ahLst/>
                <a:cxnLst/>
                <a:rect l="l" t="t" r="r" b="b"/>
                <a:pathLst>
                  <a:path w="164135" h="275695" extrusionOk="0">
                    <a:moveTo>
                      <a:pt x="155582" y="275696"/>
                    </a:moveTo>
                    <a:cubicBezTo>
                      <a:pt x="154686" y="275696"/>
                      <a:pt x="153789" y="275551"/>
                      <a:pt x="152863" y="275262"/>
                    </a:cubicBezTo>
                    <a:cubicBezTo>
                      <a:pt x="148872" y="273931"/>
                      <a:pt x="144360" y="272427"/>
                      <a:pt x="1068" y="12714"/>
                    </a:cubicBezTo>
                    <a:cubicBezTo>
                      <a:pt x="-1217" y="8578"/>
                      <a:pt x="287" y="3371"/>
                      <a:pt x="4423" y="1086"/>
                    </a:cubicBezTo>
                    <a:cubicBezTo>
                      <a:pt x="8501" y="-1227"/>
                      <a:pt x="13766" y="276"/>
                      <a:pt x="16051" y="4442"/>
                    </a:cubicBezTo>
                    <a:cubicBezTo>
                      <a:pt x="69532" y="101368"/>
                      <a:pt x="151707" y="248420"/>
                      <a:pt x="161194" y="260655"/>
                    </a:cubicBezTo>
                    <a:cubicBezTo>
                      <a:pt x="163710" y="262853"/>
                      <a:pt x="164809" y="266440"/>
                      <a:pt x="163710" y="269824"/>
                    </a:cubicBezTo>
                    <a:cubicBezTo>
                      <a:pt x="162495" y="273411"/>
                      <a:pt x="159169" y="275667"/>
                      <a:pt x="155582" y="27566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4" name="Google Shape;3964;p34"/>
              <p:cNvSpPr/>
              <p:nvPr/>
            </p:nvSpPr>
            <p:spPr>
              <a:xfrm>
                <a:off x="7470514" y="3326257"/>
                <a:ext cx="126579" cy="163530"/>
              </a:xfrm>
              <a:custGeom>
                <a:avLst/>
                <a:gdLst/>
                <a:ahLst/>
                <a:cxnLst/>
                <a:rect l="l" t="t" r="r" b="b"/>
                <a:pathLst>
                  <a:path w="269318" h="347937" extrusionOk="0">
                    <a:moveTo>
                      <a:pt x="260770" y="347937"/>
                    </a:moveTo>
                    <a:cubicBezTo>
                      <a:pt x="258196" y="347937"/>
                      <a:pt x="255651" y="346780"/>
                      <a:pt x="253973" y="344553"/>
                    </a:cubicBezTo>
                    <a:lnTo>
                      <a:pt x="1751" y="13743"/>
                    </a:lnTo>
                    <a:cubicBezTo>
                      <a:pt x="-1112" y="10012"/>
                      <a:pt x="-389" y="4604"/>
                      <a:pt x="3371" y="1769"/>
                    </a:cubicBezTo>
                    <a:cubicBezTo>
                      <a:pt x="7073" y="-1095"/>
                      <a:pt x="12453" y="-430"/>
                      <a:pt x="15346" y="3389"/>
                    </a:cubicBezTo>
                    <a:lnTo>
                      <a:pt x="267568" y="334198"/>
                    </a:lnTo>
                    <a:cubicBezTo>
                      <a:pt x="270431" y="337930"/>
                      <a:pt x="269708" y="343338"/>
                      <a:pt x="265948" y="346173"/>
                    </a:cubicBezTo>
                    <a:cubicBezTo>
                      <a:pt x="264415" y="347359"/>
                      <a:pt x="262593" y="347937"/>
                      <a:pt x="260770" y="3479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5" name="Google Shape;3965;p34"/>
              <p:cNvSpPr/>
              <p:nvPr/>
            </p:nvSpPr>
            <p:spPr>
              <a:xfrm>
                <a:off x="7417845" y="3591074"/>
                <a:ext cx="113861" cy="157622"/>
              </a:xfrm>
              <a:custGeom>
                <a:avLst/>
                <a:gdLst/>
                <a:ahLst/>
                <a:cxnLst/>
                <a:rect l="l" t="t" r="r" b="b"/>
                <a:pathLst>
                  <a:path w="242257" h="335365" extrusionOk="0">
                    <a:moveTo>
                      <a:pt x="233688" y="335366"/>
                    </a:moveTo>
                    <a:cubicBezTo>
                      <a:pt x="231027" y="335366"/>
                      <a:pt x="228366" y="334122"/>
                      <a:pt x="226689" y="331750"/>
                    </a:cubicBezTo>
                    <a:lnTo>
                      <a:pt x="1569" y="13523"/>
                    </a:lnTo>
                    <a:cubicBezTo>
                      <a:pt x="-1150" y="9647"/>
                      <a:pt x="-253" y="4325"/>
                      <a:pt x="3623" y="1577"/>
                    </a:cubicBezTo>
                    <a:cubicBezTo>
                      <a:pt x="7470" y="-1142"/>
                      <a:pt x="12821" y="-274"/>
                      <a:pt x="15569" y="3631"/>
                    </a:cubicBezTo>
                    <a:lnTo>
                      <a:pt x="240688" y="321858"/>
                    </a:lnTo>
                    <a:cubicBezTo>
                      <a:pt x="243407" y="325734"/>
                      <a:pt x="242510" y="331056"/>
                      <a:pt x="238634" y="333804"/>
                    </a:cubicBezTo>
                    <a:cubicBezTo>
                      <a:pt x="237130" y="334874"/>
                      <a:pt x="235395" y="335366"/>
                      <a:pt x="233688" y="3353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6" name="Google Shape;3966;p34"/>
              <p:cNvSpPr/>
              <p:nvPr/>
            </p:nvSpPr>
            <p:spPr>
              <a:xfrm>
                <a:off x="7624586" y="3246522"/>
                <a:ext cx="190646" cy="123932"/>
              </a:xfrm>
              <a:custGeom>
                <a:avLst/>
                <a:gdLst/>
                <a:ahLst/>
                <a:cxnLst/>
                <a:rect l="l" t="t" r="r" b="b"/>
                <a:pathLst>
                  <a:path w="405630" h="263686" extrusionOk="0">
                    <a:moveTo>
                      <a:pt x="8573" y="263687"/>
                    </a:moveTo>
                    <a:cubicBezTo>
                      <a:pt x="5738" y="263687"/>
                      <a:pt x="2961" y="262269"/>
                      <a:pt x="1342" y="259695"/>
                    </a:cubicBezTo>
                    <a:cubicBezTo>
                      <a:pt x="-1204" y="255703"/>
                      <a:pt x="-18" y="250410"/>
                      <a:pt x="3974" y="247894"/>
                    </a:cubicBezTo>
                    <a:lnTo>
                      <a:pt x="392488" y="1342"/>
                    </a:lnTo>
                    <a:cubicBezTo>
                      <a:pt x="396450" y="-1204"/>
                      <a:pt x="401772" y="-18"/>
                      <a:pt x="404289" y="3974"/>
                    </a:cubicBezTo>
                    <a:cubicBezTo>
                      <a:pt x="406834" y="7965"/>
                      <a:pt x="405648" y="13258"/>
                      <a:pt x="401657" y="15775"/>
                    </a:cubicBezTo>
                    <a:lnTo>
                      <a:pt x="13143" y="262327"/>
                    </a:lnTo>
                    <a:cubicBezTo>
                      <a:pt x="11726" y="263224"/>
                      <a:pt x="10135" y="263658"/>
                      <a:pt x="8573" y="2636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67" name="Google Shape;3967;p34"/>
            <p:cNvGrpSpPr/>
            <p:nvPr/>
          </p:nvGrpSpPr>
          <p:grpSpPr>
            <a:xfrm flipH="1">
              <a:off x="8545729" y="4563297"/>
              <a:ext cx="669658" cy="654854"/>
              <a:chOff x="6920359" y="1788354"/>
              <a:chExt cx="3297184" cy="3224292"/>
            </a:xfrm>
          </p:grpSpPr>
          <p:sp>
            <p:nvSpPr>
              <p:cNvPr id="3968" name="Google Shape;3968;p34"/>
              <p:cNvSpPr/>
              <p:nvPr/>
            </p:nvSpPr>
            <p:spPr>
              <a:xfrm>
                <a:off x="9497739" y="2014764"/>
                <a:ext cx="719804" cy="535563"/>
              </a:xfrm>
              <a:custGeom>
                <a:avLst/>
                <a:gdLst/>
                <a:ahLst/>
                <a:cxnLst/>
                <a:rect l="l" t="t" r="r" b="b"/>
                <a:pathLst>
                  <a:path w="1531497" h="1139495" extrusionOk="0">
                    <a:moveTo>
                      <a:pt x="671430" y="1046384"/>
                    </a:moveTo>
                    <a:cubicBezTo>
                      <a:pt x="1005305" y="945698"/>
                      <a:pt x="1535838" y="673663"/>
                      <a:pt x="1531470" y="332382"/>
                    </a:cubicBezTo>
                    <a:cubicBezTo>
                      <a:pt x="1530053" y="221573"/>
                      <a:pt x="1472060" y="87884"/>
                      <a:pt x="1366138" y="30295"/>
                    </a:cubicBezTo>
                    <a:cubicBezTo>
                      <a:pt x="1271237" y="-21278"/>
                      <a:pt x="1155828" y="-1985"/>
                      <a:pt x="1023701" y="50484"/>
                    </a:cubicBezTo>
                    <a:cubicBezTo>
                      <a:pt x="533055" y="245406"/>
                      <a:pt x="-113379" y="868527"/>
                      <a:pt x="17013" y="1073717"/>
                    </a:cubicBezTo>
                    <a:cubicBezTo>
                      <a:pt x="107662" y="1216373"/>
                      <a:pt x="530481" y="1088874"/>
                      <a:pt x="671401" y="10463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9" name="Google Shape;3969;p34"/>
              <p:cNvSpPr/>
              <p:nvPr/>
            </p:nvSpPr>
            <p:spPr>
              <a:xfrm>
                <a:off x="6920359" y="2190697"/>
                <a:ext cx="3096838" cy="2821949"/>
              </a:xfrm>
              <a:custGeom>
                <a:avLst/>
                <a:gdLst/>
                <a:ahLst/>
                <a:cxnLst/>
                <a:rect l="l" t="t" r="r" b="b"/>
                <a:pathLst>
                  <a:path w="6589018" h="6004146" extrusionOk="0">
                    <a:moveTo>
                      <a:pt x="8552" y="6004146"/>
                    </a:moveTo>
                    <a:cubicBezTo>
                      <a:pt x="6874" y="6004146"/>
                      <a:pt x="5197" y="6003655"/>
                      <a:pt x="3722" y="6002642"/>
                    </a:cubicBezTo>
                    <a:cubicBezTo>
                      <a:pt x="-183" y="5999981"/>
                      <a:pt x="-1167" y="5994659"/>
                      <a:pt x="1494" y="5990755"/>
                    </a:cubicBezTo>
                    <a:cubicBezTo>
                      <a:pt x="1141756" y="4325166"/>
                      <a:pt x="2515584" y="2862135"/>
                      <a:pt x="4084796" y="1642302"/>
                    </a:cubicBezTo>
                    <a:cubicBezTo>
                      <a:pt x="4867030" y="1034222"/>
                      <a:pt x="5705320" y="482024"/>
                      <a:pt x="6576324" y="1068"/>
                    </a:cubicBezTo>
                    <a:cubicBezTo>
                      <a:pt x="6580431" y="-1217"/>
                      <a:pt x="6585667" y="287"/>
                      <a:pt x="6587951" y="4423"/>
                    </a:cubicBezTo>
                    <a:cubicBezTo>
                      <a:pt x="6590236" y="8559"/>
                      <a:pt x="6588732" y="13765"/>
                      <a:pt x="6584596" y="16051"/>
                    </a:cubicBezTo>
                    <a:cubicBezTo>
                      <a:pt x="5714345" y="496602"/>
                      <a:pt x="4876836" y="1048279"/>
                      <a:pt x="4095295" y="1655810"/>
                    </a:cubicBezTo>
                    <a:cubicBezTo>
                      <a:pt x="2527472" y="2874544"/>
                      <a:pt x="1154859" y="4336302"/>
                      <a:pt x="15610" y="6000415"/>
                    </a:cubicBezTo>
                    <a:cubicBezTo>
                      <a:pt x="13961" y="6002845"/>
                      <a:pt x="11271" y="6004146"/>
                      <a:pt x="8552" y="60041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0" name="Google Shape;3970;p34"/>
              <p:cNvSpPr/>
              <p:nvPr/>
            </p:nvSpPr>
            <p:spPr>
              <a:xfrm>
                <a:off x="9882117" y="2267980"/>
                <a:ext cx="72206" cy="35342"/>
              </a:xfrm>
              <a:custGeom>
                <a:avLst/>
                <a:gdLst/>
                <a:ahLst/>
                <a:cxnLst/>
                <a:rect l="l" t="t" r="r" b="b"/>
                <a:pathLst>
                  <a:path w="153629" h="75195" extrusionOk="0">
                    <a:moveTo>
                      <a:pt x="145077" y="75196"/>
                    </a:moveTo>
                    <a:cubicBezTo>
                      <a:pt x="143949" y="75196"/>
                      <a:pt x="142821" y="74964"/>
                      <a:pt x="141721" y="74501"/>
                    </a:cubicBezTo>
                    <a:lnTo>
                      <a:pt x="5227" y="16421"/>
                    </a:lnTo>
                    <a:cubicBezTo>
                      <a:pt x="859" y="14570"/>
                      <a:pt x="-1165" y="9537"/>
                      <a:pt x="685" y="5198"/>
                    </a:cubicBezTo>
                    <a:cubicBezTo>
                      <a:pt x="2537" y="860"/>
                      <a:pt x="7599" y="-1165"/>
                      <a:pt x="11909" y="686"/>
                    </a:cubicBezTo>
                    <a:lnTo>
                      <a:pt x="148403" y="58766"/>
                    </a:lnTo>
                    <a:cubicBezTo>
                      <a:pt x="152771" y="60618"/>
                      <a:pt x="154795" y="65651"/>
                      <a:pt x="152944" y="69989"/>
                    </a:cubicBezTo>
                    <a:cubicBezTo>
                      <a:pt x="151556" y="73229"/>
                      <a:pt x="148403" y="75196"/>
                      <a:pt x="145077" y="7519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1" name="Google Shape;3971;p34"/>
              <p:cNvSpPr/>
              <p:nvPr/>
            </p:nvSpPr>
            <p:spPr>
              <a:xfrm>
                <a:off x="9755129" y="2339154"/>
                <a:ext cx="109258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232463" h="125478" extrusionOk="0">
                    <a:moveTo>
                      <a:pt x="223903" y="125449"/>
                    </a:moveTo>
                    <a:cubicBezTo>
                      <a:pt x="222601" y="125449"/>
                      <a:pt x="221300" y="125160"/>
                      <a:pt x="220056" y="124553"/>
                    </a:cubicBezTo>
                    <a:lnTo>
                      <a:pt x="4713" y="16202"/>
                    </a:lnTo>
                    <a:cubicBezTo>
                      <a:pt x="490" y="14090"/>
                      <a:pt x="-1216" y="8941"/>
                      <a:pt x="924" y="4719"/>
                    </a:cubicBezTo>
                    <a:cubicBezTo>
                      <a:pt x="3035" y="467"/>
                      <a:pt x="8184" y="-1211"/>
                      <a:pt x="12407" y="929"/>
                    </a:cubicBezTo>
                    <a:lnTo>
                      <a:pt x="227750" y="109281"/>
                    </a:lnTo>
                    <a:cubicBezTo>
                      <a:pt x="231973" y="111392"/>
                      <a:pt x="233679" y="116541"/>
                      <a:pt x="231539" y="120764"/>
                    </a:cubicBezTo>
                    <a:cubicBezTo>
                      <a:pt x="230035" y="123743"/>
                      <a:pt x="227027" y="125478"/>
                      <a:pt x="223903" y="1254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2" name="Google Shape;3972;p34"/>
              <p:cNvSpPr/>
              <p:nvPr/>
            </p:nvSpPr>
            <p:spPr>
              <a:xfrm>
                <a:off x="9648573" y="2406195"/>
                <a:ext cx="117750" cy="72622"/>
              </a:xfrm>
              <a:custGeom>
                <a:avLst/>
                <a:gdLst/>
                <a:ahLst/>
                <a:cxnLst/>
                <a:rect l="l" t="t" r="r" b="b"/>
                <a:pathLst>
                  <a:path w="250531" h="154514" extrusionOk="0">
                    <a:moveTo>
                      <a:pt x="241976" y="154515"/>
                    </a:moveTo>
                    <a:cubicBezTo>
                      <a:pt x="240501" y="154515"/>
                      <a:pt x="238997" y="154139"/>
                      <a:pt x="237638" y="153329"/>
                    </a:cubicBezTo>
                    <a:lnTo>
                      <a:pt x="4217" y="15937"/>
                    </a:lnTo>
                    <a:cubicBezTo>
                      <a:pt x="167" y="13537"/>
                      <a:pt x="-1221" y="8301"/>
                      <a:pt x="1179" y="4223"/>
                    </a:cubicBezTo>
                    <a:cubicBezTo>
                      <a:pt x="3580" y="145"/>
                      <a:pt x="8844" y="-1215"/>
                      <a:pt x="12894" y="1186"/>
                    </a:cubicBezTo>
                    <a:lnTo>
                      <a:pt x="246315" y="138577"/>
                    </a:lnTo>
                    <a:cubicBezTo>
                      <a:pt x="250364" y="140978"/>
                      <a:pt x="251752" y="146213"/>
                      <a:pt x="249351" y="150292"/>
                    </a:cubicBezTo>
                    <a:cubicBezTo>
                      <a:pt x="247761" y="153011"/>
                      <a:pt x="244898" y="154515"/>
                      <a:pt x="241976" y="1545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3" name="Google Shape;3973;p34"/>
              <p:cNvSpPr/>
              <p:nvPr/>
            </p:nvSpPr>
            <p:spPr>
              <a:xfrm>
                <a:off x="9810969" y="2162578"/>
                <a:ext cx="71951" cy="148789"/>
              </a:xfrm>
              <a:custGeom>
                <a:avLst/>
                <a:gdLst/>
                <a:ahLst/>
                <a:cxnLst/>
                <a:rect l="l" t="t" r="r" b="b"/>
                <a:pathLst>
                  <a:path w="153088" h="316572" extrusionOk="0">
                    <a:moveTo>
                      <a:pt x="8572" y="316572"/>
                    </a:moveTo>
                    <a:cubicBezTo>
                      <a:pt x="7386" y="316572"/>
                      <a:pt x="6171" y="316341"/>
                      <a:pt x="5014" y="315791"/>
                    </a:cubicBezTo>
                    <a:cubicBezTo>
                      <a:pt x="704" y="313853"/>
                      <a:pt x="-1176" y="308763"/>
                      <a:pt x="762" y="304453"/>
                    </a:cubicBezTo>
                    <a:lnTo>
                      <a:pt x="136736" y="5027"/>
                    </a:lnTo>
                    <a:cubicBezTo>
                      <a:pt x="138703" y="717"/>
                      <a:pt x="143765" y="-1192"/>
                      <a:pt x="148074" y="775"/>
                    </a:cubicBezTo>
                    <a:cubicBezTo>
                      <a:pt x="152384" y="2713"/>
                      <a:pt x="154265" y="7803"/>
                      <a:pt x="152327" y="12113"/>
                    </a:cubicBezTo>
                    <a:lnTo>
                      <a:pt x="16353" y="311540"/>
                    </a:lnTo>
                    <a:cubicBezTo>
                      <a:pt x="14907" y="314692"/>
                      <a:pt x="11811" y="316572"/>
                      <a:pt x="8572" y="3165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4" name="Google Shape;3974;p34"/>
              <p:cNvSpPr/>
              <p:nvPr/>
            </p:nvSpPr>
            <p:spPr>
              <a:xfrm>
                <a:off x="9048509" y="2687819"/>
                <a:ext cx="958242" cy="461887"/>
              </a:xfrm>
              <a:custGeom>
                <a:avLst/>
                <a:gdLst/>
                <a:ahLst/>
                <a:cxnLst/>
                <a:rect l="l" t="t" r="r" b="b"/>
                <a:pathLst>
                  <a:path w="2038813" h="982738" extrusionOk="0">
                    <a:moveTo>
                      <a:pt x="1189344" y="26271"/>
                    </a:moveTo>
                    <a:cubicBezTo>
                      <a:pt x="1350078" y="-1265"/>
                      <a:pt x="1517898" y="-16653"/>
                      <a:pt x="1676548" y="29076"/>
                    </a:cubicBezTo>
                    <a:cubicBezTo>
                      <a:pt x="1835200" y="74806"/>
                      <a:pt x="1983871" y="192905"/>
                      <a:pt x="2026564" y="353609"/>
                    </a:cubicBezTo>
                    <a:cubicBezTo>
                      <a:pt x="2075851" y="539102"/>
                      <a:pt x="1970566" y="735731"/>
                      <a:pt x="1815357" y="840293"/>
                    </a:cubicBezTo>
                    <a:cubicBezTo>
                      <a:pt x="1660119" y="944855"/>
                      <a:pt x="1465544" y="973751"/>
                      <a:pt x="1276841" y="980779"/>
                    </a:cubicBezTo>
                    <a:cubicBezTo>
                      <a:pt x="1034772" y="989804"/>
                      <a:pt x="47347" y="983325"/>
                      <a:pt x="1270" y="602187"/>
                    </a:cubicBezTo>
                    <a:cubicBezTo>
                      <a:pt x="-40121" y="259778"/>
                      <a:pt x="942213" y="68587"/>
                      <a:pt x="1189344" y="2627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5" name="Google Shape;3975;p34"/>
              <p:cNvSpPr/>
              <p:nvPr/>
            </p:nvSpPr>
            <p:spPr>
              <a:xfrm>
                <a:off x="9461199" y="2886798"/>
                <a:ext cx="110929" cy="87282"/>
              </a:xfrm>
              <a:custGeom>
                <a:avLst/>
                <a:gdLst/>
                <a:ahLst/>
                <a:cxnLst/>
                <a:rect l="l" t="t" r="r" b="b"/>
                <a:pathLst>
                  <a:path w="236019" h="185707" extrusionOk="0">
                    <a:moveTo>
                      <a:pt x="227445" y="185707"/>
                    </a:moveTo>
                    <a:cubicBezTo>
                      <a:pt x="225623" y="185707"/>
                      <a:pt x="223772" y="185129"/>
                      <a:pt x="222239" y="183914"/>
                    </a:cubicBezTo>
                    <a:lnTo>
                      <a:pt x="3338" y="15342"/>
                    </a:lnTo>
                    <a:cubicBezTo>
                      <a:pt x="-393" y="12450"/>
                      <a:pt x="-1116" y="7099"/>
                      <a:pt x="1776" y="3338"/>
                    </a:cubicBezTo>
                    <a:cubicBezTo>
                      <a:pt x="4669" y="-393"/>
                      <a:pt x="10049" y="-1116"/>
                      <a:pt x="13780" y="1776"/>
                    </a:cubicBezTo>
                    <a:lnTo>
                      <a:pt x="232681" y="170349"/>
                    </a:lnTo>
                    <a:cubicBezTo>
                      <a:pt x="236412" y="173241"/>
                      <a:pt x="237135" y="178592"/>
                      <a:pt x="234243" y="182352"/>
                    </a:cubicBezTo>
                    <a:cubicBezTo>
                      <a:pt x="232565" y="184550"/>
                      <a:pt x="230020" y="185678"/>
                      <a:pt x="227445" y="1856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6" name="Google Shape;3976;p34"/>
              <p:cNvSpPr/>
              <p:nvPr/>
            </p:nvSpPr>
            <p:spPr>
              <a:xfrm>
                <a:off x="9335629" y="2891663"/>
                <a:ext cx="102435" cy="111069"/>
              </a:xfrm>
              <a:custGeom>
                <a:avLst/>
                <a:gdLst/>
                <a:ahLst/>
                <a:cxnLst/>
                <a:rect l="l" t="t" r="r" b="b"/>
                <a:pathLst>
                  <a:path w="217947" h="236317" extrusionOk="0">
                    <a:moveTo>
                      <a:pt x="209400" y="236317"/>
                    </a:moveTo>
                    <a:cubicBezTo>
                      <a:pt x="207086" y="236317"/>
                      <a:pt x="204772" y="235391"/>
                      <a:pt x="203094" y="233540"/>
                    </a:cubicBezTo>
                    <a:lnTo>
                      <a:pt x="2242" y="14321"/>
                    </a:lnTo>
                    <a:cubicBezTo>
                      <a:pt x="-939" y="10850"/>
                      <a:pt x="-708" y="5413"/>
                      <a:pt x="2763" y="2231"/>
                    </a:cubicBezTo>
                    <a:cubicBezTo>
                      <a:pt x="6234" y="-922"/>
                      <a:pt x="11672" y="-719"/>
                      <a:pt x="14853" y="2752"/>
                    </a:cubicBezTo>
                    <a:lnTo>
                      <a:pt x="215705" y="221970"/>
                    </a:lnTo>
                    <a:cubicBezTo>
                      <a:pt x="218887" y="225441"/>
                      <a:pt x="218655" y="230879"/>
                      <a:pt x="215185" y="234061"/>
                    </a:cubicBezTo>
                    <a:cubicBezTo>
                      <a:pt x="213536" y="235565"/>
                      <a:pt x="211482" y="236317"/>
                      <a:pt x="209400" y="2363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7" name="Google Shape;3977;p34"/>
              <p:cNvSpPr/>
              <p:nvPr/>
            </p:nvSpPr>
            <p:spPr>
              <a:xfrm>
                <a:off x="9184042" y="2906184"/>
                <a:ext cx="121091" cy="125053"/>
              </a:xfrm>
              <a:custGeom>
                <a:avLst/>
                <a:gdLst/>
                <a:ahLst/>
                <a:cxnLst/>
                <a:rect l="l" t="t" r="r" b="b"/>
                <a:pathLst>
                  <a:path w="257640" h="266070" extrusionOk="0">
                    <a:moveTo>
                      <a:pt x="249103" y="266070"/>
                    </a:moveTo>
                    <a:cubicBezTo>
                      <a:pt x="246876" y="266070"/>
                      <a:pt x="244620" y="265203"/>
                      <a:pt x="242942" y="263467"/>
                    </a:cubicBezTo>
                    <a:lnTo>
                      <a:pt x="2406" y="14485"/>
                    </a:lnTo>
                    <a:cubicBezTo>
                      <a:pt x="-892" y="11101"/>
                      <a:pt x="-776" y="5663"/>
                      <a:pt x="2608" y="2395"/>
                    </a:cubicBezTo>
                    <a:cubicBezTo>
                      <a:pt x="6050" y="-874"/>
                      <a:pt x="11459" y="-787"/>
                      <a:pt x="14699" y="2597"/>
                    </a:cubicBezTo>
                    <a:lnTo>
                      <a:pt x="255235" y="251579"/>
                    </a:lnTo>
                    <a:cubicBezTo>
                      <a:pt x="258532" y="254992"/>
                      <a:pt x="258417" y="260401"/>
                      <a:pt x="255032" y="263670"/>
                    </a:cubicBezTo>
                    <a:cubicBezTo>
                      <a:pt x="253355" y="265261"/>
                      <a:pt x="251214" y="266070"/>
                      <a:pt x="249074" y="2660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8" name="Google Shape;3978;p34"/>
              <p:cNvSpPr/>
              <p:nvPr/>
            </p:nvSpPr>
            <p:spPr>
              <a:xfrm>
                <a:off x="8930008" y="1788354"/>
                <a:ext cx="483368" cy="908289"/>
              </a:xfrm>
              <a:custGeom>
                <a:avLst/>
                <a:gdLst/>
                <a:ahLst/>
                <a:cxnLst/>
                <a:rect l="l" t="t" r="r" b="b"/>
                <a:pathLst>
                  <a:path w="1028443" h="1932529" extrusionOk="0">
                    <a:moveTo>
                      <a:pt x="292136" y="1909122"/>
                    </a:moveTo>
                    <a:cubicBezTo>
                      <a:pt x="303329" y="1903771"/>
                      <a:pt x="314928" y="1897437"/>
                      <a:pt x="326961" y="1890119"/>
                    </a:cubicBezTo>
                    <a:cubicBezTo>
                      <a:pt x="512106" y="1777284"/>
                      <a:pt x="651783" y="1597316"/>
                      <a:pt x="748825" y="1414282"/>
                    </a:cubicBezTo>
                    <a:cubicBezTo>
                      <a:pt x="893534" y="1141379"/>
                      <a:pt x="1039082" y="833362"/>
                      <a:pt x="1027830" y="533617"/>
                    </a:cubicBezTo>
                    <a:cubicBezTo>
                      <a:pt x="1017504" y="258690"/>
                      <a:pt x="795104" y="-102461"/>
                      <a:pt x="442919" y="27207"/>
                    </a:cubicBezTo>
                    <a:cubicBezTo>
                      <a:pt x="125560" y="144062"/>
                      <a:pt x="59756" y="682955"/>
                      <a:pt x="29414" y="932342"/>
                    </a:cubicBezTo>
                    <a:cubicBezTo>
                      <a:pt x="7403" y="1113235"/>
                      <a:pt x="-97796" y="2095598"/>
                      <a:pt x="292107" y="190909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9" name="Google Shape;3979;p34"/>
              <p:cNvSpPr/>
              <p:nvPr/>
            </p:nvSpPr>
            <p:spPr>
              <a:xfrm>
                <a:off x="8833526" y="1965658"/>
                <a:ext cx="862705" cy="1011261"/>
              </a:xfrm>
              <a:custGeom>
                <a:avLst/>
                <a:gdLst/>
                <a:ahLst/>
                <a:cxnLst/>
                <a:rect l="l" t="t" r="r" b="b"/>
                <a:pathLst>
                  <a:path w="1835543" h="2151619" extrusionOk="0">
                    <a:moveTo>
                      <a:pt x="8561" y="2151619"/>
                    </a:moveTo>
                    <a:cubicBezTo>
                      <a:pt x="5900" y="2151619"/>
                      <a:pt x="3355" y="2150376"/>
                      <a:pt x="1706" y="2148177"/>
                    </a:cubicBezTo>
                    <a:cubicBezTo>
                      <a:pt x="-376" y="2145372"/>
                      <a:pt x="-579" y="2141611"/>
                      <a:pt x="1243" y="2138632"/>
                    </a:cubicBezTo>
                    <a:cubicBezTo>
                      <a:pt x="558387" y="1214928"/>
                      <a:pt x="770664" y="19073"/>
                      <a:pt x="772747" y="7099"/>
                    </a:cubicBezTo>
                    <a:cubicBezTo>
                      <a:pt x="773557" y="2442"/>
                      <a:pt x="777895" y="-682"/>
                      <a:pt x="782639" y="128"/>
                    </a:cubicBezTo>
                    <a:cubicBezTo>
                      <a:pt x="787296" y="938"/>
                      <a:pt x="790420" y="5363"/>
                      <a:pt x="789581" y="10020"/>
                    </a:cubicBezTo>
                    <a:cubicBezTo>
                      <a:pt x="787527" y="21937"/>
                      <a:pt x="577449" y="1205701"/>
                      <a:pt x="26523" y="2129723"/>
                    </a:cubicBezTo>
                    <a:cubicBezTo>
                      <a:pt x="179939" y="2091890"/>
                      <a:pt x="1172050" y="1859395"/>
                      <a:pt x="1828694" y="1994443"/>
                    </a:cubicBezTo>
                    <a:cubicBezTo>
                      <a:pt x="1833322" y="1995398"/>
                      <a:pt x="1836301" y="1999910"/>
                      <a:pt x="1835375" y="2004538"/>
                    </a:cubicBezTo>
                    <a:cubicBezTo>
                      <a:pt x="1834421" y="2009195"/>
                      <a:pt x="1829851" y="2012145"/>
                      <a:pt x="1825252" y="2011191"/>
                    </a:cubicBezTo>
                    <a:cubicBezTo>
                      <a:pt x="1119320" y="1865990"/>
                      <a:pt x="21693" y="2148467"/>
                      <a:pt x="10702" y="2151330"/>
                    </a:cubicBezTo>
                    <a:cubicBezTo>
                      <a:pt x="9979" y="2151504"/>
                      <a:pt x="9256" y="2151619"/>
                      <a:pt x="8532" y="21516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0" name="Google Shape;3980;p34"/>
              <p:cNvSpPr/>
              <p:nvPr/>
            </p:nvSpPr>
            <p:spPr>
              <a:xfrm>
                <a:off x="9108130" y="2036390"/>
                <a:ext cx="63983" cy="88844"/>
              </a:xfrm>
              <a:custGeom>
                <a:avLst/>
                <a:gdLst/>
                <a:ahLst/>
                <a:cxnLst/>
                <a:rect l="l" t="t" r="r" b="b"/>
                <a:pathLst>
                  <a:path w="136133" h="189030" extrusionOk="0">
                    <a:moveTo>
                      <a:pt x="127579" y="189002"/>
                    </a:moveTo>
                    <a:cubicBezTo>
                      <a:pt x="124860" y="189002"/>
                      <a:pt x="122199" y="187700"/>
                      <a:pt x="120550" y="185329"/>
                    </a:cubicBezTo>
                    <a:lnTo>
                      <a:pt x="1526" y="13430"/>
                    </a:lnTo>
                    <a:cubicBezTo>
                      <a:pt x="-1164" y="9554"/>
                      <a:pt x="-210" y="4203"/>
                      <a:pt x="3695" y="1513"/>
                    </a:cubicBezTo>
                    <a:cubicBezTo>
                      <a:pt x="7513" y="-1148"/>
                      <a:pt x="12893" y="-222"/>
                      <a:pt x="15583" y="3683"/>
                    </a:cubicBezTo>
                    <a:lnTo>
                      <a:pt x="134608" y="175581"/>
                    </a:lnTo>
                    <a:cubicBezTo>
                      <a:pt x="137298" y="179457"/>
                      <a:pt x="136343" y="184808"/>
                      <a:pt x="132438" y="187498"/>
                    </a:cubicBezTo>
                    <a:cubicBezTo>
                      <a:pt x="130963" y="188539"/>
                      <a:pt x="129257" y="189031"/>
                      <a:pt x="127579" y="18903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1" name="Google Shape;3981;p34"/>
              <p:cNvSpPr/>
              <p:nvPr/>
            </p:nvSpPr>
            <p:spPr>
              <a:xfrm>
                <a:off x="9021431" y="2168677"/>
                <a:ext cx="104724" cy="124239"/>
              </a:xfrm>
              <a:custGeom>
                <a:avLst/>
                <a:gdLst/>
                <a:ahLst/>
                <a:cxnLst/>
                <a:rect l="l" t="t" r="r" b="b"/>
                <a:pathLst>
                  <a:path w="222816" h="264339" extrusionOk="0">
                    <a:moveTo>
                      <a:pt x="214254" y="264339"/>
                    </a:moveTo>
                    <a:cubicBezTo>
                      <a:pt x="211448" y="264339"/>
                      <a:pt x="208701" y="262951"/>
                      <a:pt x="207052" y="260405"/>
                    </a:cubicBezTo>
                    <a:cubicBezTo>
                      <a:pt x="201527" y="252567"/>
                      <a:pt x="81490" y="108870"/>
                      <a:pt x="2006" y="14055"/>
                    </a:cubicBezTo>
                    <a:cubicBezTo>
                      <a:pt x="-1031" y="10440"/>
                      <a:pt x="-568" y="5031"/>
                      <a:pt x="3047" y="1994"/>
                    </a:cubicBezTo>
                    <a:cubicBezTo>
                      <a:pt x="6663" y="-1043"/>
                      <a:pt x="12072" y="-551"/>
                      <a:pt x="15109" y="3064"/>
                    </a:cubicBezTo>
                    <a:cubicBezTo>
                      <a:pt x="48835" y="43269"/>
                      <a:pt x="217175" y="244179"/>
                      <a:pt x="221543" y="251294"/>
                    </a:cubicBezTo>
                    <a:cubicBezTo>
                      <a:pt x="224030" y="255315"/>
                      <a:pt x="222758" y="260579"/>
                      <a:pt x="218737" y="263067"/>
                    </a:cubicBezTo>
                    <a:cubicBezTo>
                      <a:pt x="217320" y="263934"/>
                      <a:pt x="215787" y="264339"/>
                      <a:pt x="214254" y="2643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2" name="Google Shape;3982;p34"/>
              <p:cNvSpPr/>
              <p:nvPr/>
            </p:nvSpPr>
            <p:spPr>
              <a:xfrm>
                <a:off x="8966098" y="2348130"/>
                <a:ext cx="102603" cy="126117"/>
              </a:xfrm>
              <a:custGeom>
                <a:avLst/>
                <a:gdLst/>
                <a:ahLst/>
                <a:cxnLst/>
                <a:rect l="l" t="t" r="r" b="b"/>
                <a:pathLst>
                  <a:path w="218305" h="268333" extrusionOk="0">
                    <a:moveTo>
                      <a:pt x="209752" y="268333"/>
                    </a:moveTo>
                    <a:cubicBezTo>
                      <a:pt x="207236" y="268333"/>
                      <a:pt x="204777" y="267234"/>
                      <a:pt x="203070" y="265123"/>
                    </a:cubicBezTo>
                    <a:lnTo>
                      <a:pt x="1872" y="13913"/>
                    </a:lnTo>
                    <a:cubicBezTo>
                      <a:pt x="-1079" y="10240"/>
                      <a:pt x="-471" y="4831"/>
                      <a:pt x="3202" y="1881"/>
                    </a:cubicBezTo>
                    <a:cubicBezTo>
                      <a:pt x="6876" y="-1070"/>
                      <a:pt x="12255" y="-491"/>
                      <a:pt x="15235" y="3211"/>
                    </a:cubicBezTo>
                    <a:lnTo>
                      <a:pt x="216433" y="254420"/>
                    </a:lnTo>
                    <a:cubicBezTo>
                      <a:pt x="219384" y="258094"/>
                      <a:pt x="218777" y="263503"/>
                      <a:pt x="215103" y="266453"/>
                    </a:cubicBezTo>
                    <a:cubicBezTo>
                      <a:pt x="213541" y="267726"/>
                      <a:pt x="211632" y="268333"/>
                      <a:pt x="209752" y="2683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3" name="Google Shape;3983;p34"/>
              <p:cNvSpPr/>
              <p:nvPr/>
            </p:nvSpPr>
            <p:spPr>
              <a:xfrm>
                <a:off x="9146608" y="2135433"/>
                <a:ext cx="129233" cy="75302"/>
              </a:xfrm>
              <a:custGeom>
                <a:avLst/>
                <a:gdLst/>
                <a:ahLst/>
                <a:cxnLst/>
                <a:rect l="l" t="t" r="r" b="b"/>
                <a:pathLst>
                  <a:path w="274963" h="160217" extrusionOk="0">
                    <a:moveTo>
                      <a:pt x="8565" y="160217"/>
                    </a:moveTo>
                    <a:cubicBezTo>
                      <a:pt x="5557" y="160217"/>
                      <a:pt x="2635" y="158626"/>
                      <a:pt x="1073" y="155821"/>
                    </a:cubicBezTo>
                    <a:cubicBezTo>
                      <a:pt x="-1211" y="151684"/>
                      <a:pt x="264" y="146478"/>
                      <a:pt x="4429" y="144193"/>
                    </a:cubicBezTo>
                    <a:lnTo>
                      <a:pt x="262262" y="1075"/>
                    </a:lnTo>
                    <a:cubicBezTo>
                      <a:pt x="266340" y="-1211"/>
                      <a:pt x="271575" y="265"/>
                      <a:pt x="273890" y="4401"/>
                    </a:cubicBezTo>
                    <a:cubicBezTo>
                      <a:pt x="276175" y="8537"/>
                      <a:pt x="274700" y="13743"/>
                      <a:pt x="270534" y="16029"/>
                    </a:cubicBezTo>
                    <a:lnTo>
                      <a:pt x="12701" y="159147"/>
                    </a:lnTo>
                    <a:cubicBezTo>
                      <a:pt x="11400" y="159870"/>
                      <a:pt x="9982" y="160217"/>
                      <a:pt x="8565" y="1602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4" name="Google Shape;3984;p34"/>
              <p:cNvSpPr/>
              <p:nvPr/>
            </p:nvSpPr>
            <p:spPr>
              <a:xfrm>
                <a:off x="9410839" y="2784412"/>
                <a:ext cx="116236" cy="107941"/>
              </a:xfrm>
              <a:custGeom>
                <a:avLst/>
                <a:gdLst/>
                <a:ahLst/>
                <a:cxnLst/>
                <a:rect l="l" t="t" r="r" b="b"/>
                <a:pathLst>
                  <a:path w="247310" h="229661" extrusionOk="0">
                    <a:moveTo>
                      <a:pt x="8548" y="229661"/>
                    </a:moveTo>
                    <a:cubicBezTo>
                      <a:pt x="6755" y="229661"/>
                      <a:pt x="4961" y="229112"/>
                      <a:pt x="3429" y="227955"/>
                    </a:cubicBezTo>
                    <a:cubicBezTo>
                      <a:pt x="-361" y="225120"/>
                      <a:pt x="-1113" y="219769"/>
                      <a:pt x="1693" y="215980"/>
                    </a:cubicBezTo>
                    <a:cubicBezTo>
                      <a:pt x="21130" y="190092"/>
                      <a:pt x="224411" y="9806"/>
                      <a:pt x="233060" y="2170"/>
                    </a:cubicBezTo>
                    <a:cubicBezTo>
                      <a:pt x="236618" y="-983"/>
                      <a:pt x="241998" y="-665"/>
                      <a:pt x="245150" y="2893"/>
                    </a:cubicBezTo>
                    <a:cubicBezTo>
                      <a:pt x="248303" y="6422"/>
                      <a:pt x="247956" y="11831"/>
                      <a:pt x="244427" y="14984"/>
                    </a:cubicBezTo>
                    <a:cubicBezTo>
                      <a:pt x="171653" y="79485"/>
                      <a:pt x="30097" y="206637"/>
                      <a:pt x="15403" y="226248"/>
                    </a:cubicBezTo>
                    <a:cubicBezTo>
                      <a:pt x="13725" y="228504"/>
                      <a:pt x="11151" y="229661"/>
                      <a:pt x="8548" y="2296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5" name="Google Shape;3985;p34"/>
              <p:cNvSpPr/>
              <p:nvPr/>
            </p:nvSpPr>
            <p:spPr>
              <a:xfrm>
                <a:off x="8407817" y="3346112"/>
                <a:ext cx="1012916" cy="540215"/>
              </a:xfrm>
              <a:custGeom>
                <a:avLst/>
                <a:gdLst/>
                <a:ahLst/>
                <a:cxnLst/>
                <a:rect l="l" t="t" r="r" b="b"/>
                <a:pathLst>
                  <a:path w="2155141" h="1149393" extrusionOk="0">
                    <a:moveTo>
                      <a:pt x="1279404" y="4862"/>
                    </a:moveTo>
                    <a:cubicBezTo>
                      <a:pt x="1450059" y="12672"/>
                      <a:pt x="1627626" y="36072"/>
                      <a:pt x="1792669" y="127213"/>
                    </a:cubicBezTo>
                    <a:cubicBezTo>
                      <a:pt x="1957713" y="218354"/>
                      <a:pt x="2108814" y="389905"/>
                      <a:pt x="2146271" y="584307"/>
                    </a:cubicBezTo>
                    <a:cubicBezTo>
                      <a:pt x="2189514" y="808674"/>
                      <a:pt x="2069361" y="1008022"/>
                      <a:pt x="1900905" y="1089734"/>
                    </a:cubicBezTo>
                    <a:cubicBezTo>
                      <a:pt x="1732448" y="1171445"/>
                      <a:pt x="1526043" y="1156954"/>
                      <a:pt x="1326869" y="1118861"/>
                    </a:cubicBezTo>
                    <a:cubicBezTo>
                      <a:pt x="1071379" y="1069978"/>
                      <a:pt x="31225" y="821112"/>
                      <a:pt x="536" y="373563"/>
                    </a:cubicBezTo>
                    <a:cubicBezTo>
                      <a:pt x="-27029" y="-28517"/>
                      <a:pt x="1017030" y="-7113"/>
                      <a:pt x="1279404" y="489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6" name="Google Shape;3986;p34"/>
              <p:cNvSpPr/>
              <p:nvPr/>
            </p:nvSpPr>
            <p:spPr>
              <a:xfrm>
                <a:off x="8202920" y="3498857"/>
                <a:ext cx="974265" cy="138887"/>
              </a:xfrm>
              <a:custGeom>
                <a:avLst/>
                <a:gdLst/>
                <a:ahLst/>
                <a:cxnLst/>
                <a:rect l="l" t="t" r="r" b="b"/>
                <a:pathLst>
                  <a:path w="2072905" h="295505" extrusionOk="0">
                    <a:moveTo>
                      <a:pt x="2064370" y="295476"/>
                    </a:moveTo>
                    <a:cubicBezTo>
                      <a:pt x="2063444" y="295476"/>
                      <a:pt x="2062519" y="295332"/>
                      <a:pt x="2061593" y="295013"/>
                    </a:cubicBezTo>
                    <a:cubicBezTo>
                      <a:pt x="943227" y="-89249"/>
                      <a:pt x="18974" y="36457"/>
                      <a:pt x="9776" y="37788"/>
                    </a:cubicBezTo>
                    <a:cubicBezTo>
                      <a:pt x="5292" y="38366"/>
                      <a:pt x="751" y="35185"/>
                      <a:pt x="86" y="30528"/>
                    </a:cubicBezTo>
                    <a:cubicBezTo>
                      <a:pt x="-579" y="25871"/>
                      <a:pt x="2689" y="21503"/>
                      <a:pt x="7346" y="20838"/>
                    </a:cubicBezTo>
                    <a:cubicBezTo>
                      <a:pt x="16544" y="19536"/>
                      <a:pt x="944673" y="-106892"/>
                      <a:pt x="2067118" y="278845"/>
                    </a:cubicBezTo>
                    <a:cubicBezTo>
                      <a:pt x="2071601" y="280378"/>
                      <a:pt x="2073973" y="285237"/>
                      <a:pt x="2072440" y="289720"/>
                    </a:cubicBezTo>
                    <a:cubicBezTo>
                      <a:pt x="2071225" y="293278"/>
                      <a:pt x="2067899" y="295505"/>
                      <a:pt x="2064341" y="29550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7" name="Google Shape;3987;p34"/>
              <p:cNvSpPr/>
              <p:nvPr/>
            </p:nvSpPr>
            <p:spPr>
              <a:xfrm>
                <a:off x="8993168" y="3520542"/>
                <a:ext cx="87613" cy="153197"/>
              </a:xfrm>
              <a:custGeom>
                <a:avLst/>
                <a:gdLst/>
                <a:ahLst/>
                <a:cxnLst/>
                <a:rect l="l" t="t" r="r" b="b"/>
                <a:pathLst>
                  <a:path w="186410" h="325950" extrusionOk="0">
                    <a:moveTo>
                      <a:pt x="177910" y="325922"/>
                    </a:moveTo>
                    <a:cubicBezTo>
                      <a:pt x="175538" y="325922"/>
                      <a:pt x="173166" y="324938"/>
                      <a:pt x="171459" y="323001"/>
                    </a:cubicBezTo>
                    <a:lnTo>
                      <a:pt x="2135" y="129640"/>
                    </a:lnTo>
                    <a:cubicBezTo>
                      <a:pt x="631" y="127905"/>
                      <a:pt x="-150" y="125648"/>
                      <a:pt x="24" y="123393"/>
                    </a:cubicBezTo>
                    <a:cubicBezTo>
                      <a:pt x="197" y="121107"/>
                      <a:pt x="1267" y="118967"/>
                      <a:pt x="3003" y="117521"/>
                    </a:cubicBezTo>
                    <a:lnTo>
                      <a:pt x="138283" y="2054"/>
                    </a:lnTo>
                    <a:cubicBezTo>
                      <a:pt x="141869" y="-1012"/>
                      <a:pt x="147278" y="-607"/>
                      <a:pt x="150344" y="3009"/>
                    </a:cubicBezTo>
                    <a:cubicBezTo>
                      <a:pt x="153410" y="6595"/>
                      <a:pt x="152977" y="12004"/>
                      <a:pt x="149390" y="15070"/>
                    </a:cubicBezTo>
                    <a:lnTo>
                      <a:pt x="20705" y="124925"/>
                    </a:lnTo>
                    <a:lnTo>
                      <a:pt x="184302" y="311778"/>
                    </a:lnTo>
                    <a:cubicBezTo>
                      <a:pt x="187397" y="315336"/>
                      <a:pt x="187049" y="320744"/>
                      <a:pt x="183492" y="323839"/>
                    </a:cubicBezTo>
                    <a:cubicBezTo>
                      <a:pt x="181872" y="325256"/>
                      <a:pt x="179876" y="325951"/>
                      <a:pt x="177852" y="32595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8" name="Google Shape;3988;p34"/>
              <p:cNvSpPr/>
              <p:nvPr/>
            </p:nvSpPr>
            <p:spPr>
              <a:xfrm>
                <a:off x="8821256" y="3538721"/>
                <a:ext cx="97133" cy="152871"/>
              </a:xfrm>
              <a:custGeom>
                <a:avLst/>
                <a:gdLst/>
                <a:ahLst/>
                <a:cxnLst/>
                <a:rect l="l" t="t" r="r" b="b"/>
                <a:pathLst>
                  <a:path w="206667" h="325257" extrusionOk="0">
                    <a:moveTo>
                      <a:pt x="198105" y="325257"/>
                    </a:moveTo>
                    <a:cubicBezTo>
                      <a:pt x="195241" y="325257"/>
                      <a:pt x="192435" y="323811"/>
                      <a:pt x="190816" y="321179"/>
                    </a:cubicBezTo>
                    <a:lnTo>
                      <a:pt x="1273" y="13046"/>
                    </a:lnTo>
                    <a:cubicBezTo>
                      <a:pt x="-1214" y="9025"/>
                      <a:pt x="59" y="3761"/>
                      <a:pt x="4079" y="1274"/>
                    </a:cubicBezTo>
                    <a:cubicBezTo>
                      <a:pt x="8042" y="-1214"/>
                      <a:pt x="13335" y="59"/>
                      <a:pt x="15852" y="4079"/>
                    </a:cubicBezTo>
                    <a:lnTo>
                      <a:pt x="205394" y="312212"/>
                    </a:lnTo>
                    <a:cubicBezTo>
                      <a:pt x="207881" y="316232"/>
                      <a:pt x="206608" y="321497"/>
                      <a:pt x="202588" y="323984"/>
                    </a:cubicBezTo>
                    <a:cubicBezTo>
                      <a:pt x="201200" y="324852"/>
                      <a:pt x="199638" y="325257"/>
                      <a:pt x="198105" y="3252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9" name="Google Shape;3989;p34"/>
              <p:cNvSpPr/>
              <p:nvPr/>
            </p:nvSpPr>
            <p:spPr>
              <a:xfrm>
                <a:off x="8632312" y="3512729"/>
                <a:ext cx="101142" cy="164205"/>
              </a:xfrm>
              <a:custGeom>
                <a:avLst/>
                <a:gdLst/>
                <a:ahLst/>
                <a:cxnLst/>
                <a:rect l="l" t="t" r="r" b="b"/>
                <a:pathLst>
                  <a:path w="215196" h="349372" extrusionOk="0">
                    <a:moveTo>
                      <a:pt x="206607" y="349343"/>
                    </a:moveTo>
                    <a:cubicBezTo>
                      <a:pt x="203686" y="349343"/>
                      <a:pt x="200851" y="347868"/>
                      <a:pt x="199260" y="345178"/>
                    </a:cubicBezTo>
                    <a:lnTo>
                      <a:pt x="1214" y="12951"/>
                    </a:lnTo>
                    <a:cubicBezTo>
                      <a:pt x="-1216" y="8902"/>
                      <a:pt x="115" y="3638"/>
                      <a:pt x="4193" y="1208"/>
                    </a:cubicBezTo>
                    <a:cubicBezTo>
                      <a:pt x="8214" y="-1193"/>
                      <a:pt x="13478" y="80"/>
                      <a:pt x="15937" y="4187"/>
                    </a:cubicBezTo>
                    <a:lnTo>
                      <a:pt x="213983" y="336414"/>
                    </a:lnTo>
                    <a:cubicBezTo>
                      <a:pt x="216412" y="340463"/>
                      <a:pt x="215082" y="345728"/>
                      <a:pt x="211004" y="348157"/>
                    </a:cubicBezTo>
                    <a:cubicBezTo>
                      <a:pt x="209644" y="348967"/>
                      <a:pt x="208140" y="349372"/>
                      <a:pt x="206636" y="3493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0" name="Google Shape;3990;p34"/>
              <p:cNvSpPr/>
              <p:nvPr/>
            </p:nvSpPr>
            <p:spPr>
              <a:xfrm>
                <a:off x="8765242" y="3431847"/>
                <a:ext cx="132530" cy="101935"/>
              </a:xfrm>
              <a:custGeom>
                <a:avLst/>
                <a:gdLst/>
                <a:ahLst/>
                <a:cxnLst/>
                <a:rect l="l" t="t" r="r" b="b"/>
                <a:pathLst>
                  <a:path w="281978" h="216883" extrusionOk="0">
                    <a:moveTo>
                      <a:pt x="8544" y="216883"/>
                    </a:moveTo>
                    <a:cubicBezTo>
                      <a:pt x="5941" y="216883"/>
                      <a:pt x="3395" y="215726"/>
                      <a:pt x="1718" y="213470"/>
                    </a:cubicBezTo>
                    <a:cubicBezTo>
                      <a:pt x="-1117" y="209710"/>
                      <a:pt x="-365" y="204330"/>
                      <a:pt x="3395" y="201496"/>
                    </a:cubicBezTo>
                    <a:lnTo>
                      <a:pt x="268286" y="1714"/>
                    </a:lnTo>
                    <a:cubicBezTo>
                      <a:pt x="272017" y="-1092"/>
                      <a:pt x="277426" y="-398"/>
                      <a:pt x="280261" y="3392"/>
                    </a:cubicBezTo>
                    <a:cubicBezTo>
                      <a:pt x="283095" y="7152"/>
                      <a:pt x="282343" y="12532"/>
                      <a:pt x="278583" y="15366"/>
                    </a:cubicBezTo>
                    <a:lnTo>
                      <a:pt x="13692" y="215148"/>
                    </a:lnTo>
                    <a:cubicBezTo>
                      <a:pt x="12159" y="216305"/>
                      <a:pt x="10337" y="216883"/>
                      <a:pt x="8544" y="21688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1" name="Google Shape;3991;p34"/>
              <p:cNvSpPr/>
              <p:nvPr/>
            </p:nvSpPr>
            <p:spPr>
              <a:xfrm>
                <a:off x="8201120" y="2266056"/>
                <a:ext cx="469223" cy="972937"/>
              </a:xfrm>
              <a:custGeom>
                <a:avLst/>
                <a:gdLst/>
                <a:ahLst/>
                <a:cxnLst/>
                <a:rect l="l" t="t" r="r" b="b"/>
                <a:pathLst>
                  <a:path w="998346" h="2070078" extrusionOk="0">
                    <a:moveTo>
                      <a:pt x="402807" y="2040015"/>
                    </a:moveTo>
                    <a:cubicBezTo>
                      <a:pt x="413740" y="2033710"/>
                      <a:pt x="424963" y="2026392"/>
                      <a:pt x="436504" y="2017946"/>
                    </a:cubicBezTo>
                    <a:cubicBezTo>
                      <a:pt x="614042" y="1888104"/>
                      <a:pt x="735410" y="1689624"/>
                      <a:pt x="812031" y="1490276"/>
                    </a:cubicBezTo>
                    <a:cubicBezTo>
                      <a:pt x="926311" y="1193019"/>
                      <a:pt x="1036803" y="858565"/>
                      <a:pt x="985375" y="541524"/>
                    </a:cubicBezTo>
                    <a:cubicBezTo>
                      <a:pt x="938199" y="250746"/>
                      <a:pt x="659107" y="-119633"/>
                      <a:pt x="310161" y="37369"/>
                    </a:cubicBezTo>
                    <a:cubicBezTo>
                      <a:pt x="-4306" y="178839"/>
                      <a:pt x="-1298" y="753569"/>
                      <a:pt x="235" y="1019530"/>
                    </a:cubicBezTo>
                    <a:cubicBezTo>
                      <a:pt x="1334" y="1212456"/>
                      <a:pt x="22160" y="2259321"/>
                      <a:pt x="402807" y="204004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2" name="Google Shape;3992;p34"/>
              <p:cNvSpPr/>
              <p:nvPr/>
            </p:nvSpPr>
            <p:spPr>
              <a:xfrm>
                <a:off x="8276950" y="2436006"/>
                <a:ext cx="112604" cy="1009405"/>
              </a:xfrm>
              <a:custGeom>
                <a:avLst/>
                <a:gdLst/>
                <a:ahLst/>
                <a:cxnLst/>
                <a:rect l="l" t="t" r="r" b="b"/>
                <a:pathLst>
                  <a:path w="239584" h="2147670" extrusionOk="0">
                    <a:moveTo>
                      <a:pt x="8551" y="2147670"/>
                    </a:moveTo>
                    <a:cubicBezTo>
                      <a:pt x="7742" y="2147670"/>
                      <a:pt x="6903" y="2147555"/>
                      <a:pt x="6064" y="2147294"/>
                    </a:cubicBezTo>
                    <a:cubicBezTo>
                      <a:pt x="1552" y="2145935"/>
                      <a:pt x="-994" y="2141133"/>
                      <a:pt x="366" y="2136621"/>
                    </a:cubicBezTo>
                    <a:cubicBezTo>
                      <a:pt x="275583" y="1229115"/>
                      <a:pt x="217618" y="21112"/>
                      <a:pt x="217010" y="9021"/>
                    </a:cubicBezTo>
                    <a:cubicBezTo>
                      <a:pt x="216750" y="4307"/>
                      <a:pt x="220395" y="286"/>
                      <a:pt x="225109" y="26"/>
                    </a:cubicBezTo>
                    <a:cubicBezTo>
                      <a:pt x="230345" y="-350"/>
                      <a:pt x="233845" y="3439"/>
                      <a:pt x="234076" y="8154"/>
                    </a:cubicBezTo>
                    <a:cubicBezTo>
                      <a:pt x="234683" y="20273"/>
                      <a:pt x="292850" y="1231197"/>
                      <a:pt x="16737" y="2141596"/>
                    </a:cubicBezTo>
                    <a:cubicBezTo>
                      <a:pt x="15609" y="2145299"/>
                      <a:pt x="12225" y="2147670"/>
                      <a:pt x="8551" y="21476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3" name="Google Shape;3993;p34"/>
              <p:cNvSpPr/>
              <p:nvPr/>
            </p:nvSpPr>
            <p:spPr>
              <a:xfrm>
                <a:off x="8305745" y="2561644"/>
                <a:ext cx="81311" cy="137899"/>
              </a:xfrm>
              <a:custGeom>
                <a:avLst/>
                <a:gdLst/>
                <a:ahLst/>
                <a:cxnLst/>
                <a:rect l="l" t="t" r="r" b="b"/>
                <a:pathLst>
                  <a:path w="173003" h="293403" extrusionOk="0">
                    <a:moveTo>
                      <a:pt x="164468" y="293403"/>
                    </a:moveTo>
                    <a:cubicBezTo>
                      <a:pt x="161489" y="293403"/>
                      <a:pt x="158597" y="291842"/>
                      <a:pt x="157006" y="289036"/>
                    </a:cubicBezTo>
                    <a:lnTo>
                      <a:pt x="1102" y="12778"/>
                    </a:lnTo>
                    <a:cubicBezTo>
                      <a:pt x="-1212" y="8671"/>
                      <a:pt x="235" y="3435"/>
                      <a:pt x="4342" y="1121"/>
                    </a:cubicBezTo>
                    <a:cubicBezTo>
                      <a:pt x="8420" y="-1222"/>
                      <a:pt x="13656" y="225"/>
                      <a:pt x="15999" y="4361"/>
                    </a:cubicBezTo>
                    <a:lnTo>
                      <a:pt x="171902" y="280619"/>
                    </a:lnTo>
                    <a:cubicBezTo>
                      <a:pt x="174215" y="284726"/>
                      <a:pt x="172769" y="289961"/>
                      <a:pt x="168662" y="292276"/>
                    </a:cubicBezTo>
                    <a:cubicBezTo>
                      <a:pt x="167331" y="293027"/>
                      <a:pt x="165885" y="293375"/>
                      <a:pt x="164439" y="293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4" name="Google Shape;3994;p34"/>
              <p:cNvSpPr/>
              <p:nvPr/>
            </p:nvSpPr>
            <p:spPr>
              <a:xfrm>
                <a:off x="8272204" y="2799098"/>
                <a:ext cx="103731" cy="133900"/>
              </a:xfrm>
              <a:custGeom>
                <a:avLst/>
                <a:gdLst/>
                <a:ahLst/>
                <a:cxnLst/>
                <a:rect l="l" t="t" r="r" b="b"/>
                <a:pathLst>
                  <a:path w="220704" h="284893" extrusionOk="0">
                    <a:moveTo>
                      <a:pt x="212138" y="284893"/>
                    </a:moveTo>
                    <a:cubicBezTo>
                      <a:pt x="209563" y="284893"/>
                      <a:pt x="207018" y="283736"/>
                      <a:pt x="205311" y="281509"/>
                    </a:cubicBezTo>
                    <a:lnTo>
                      <a:pt x="1741" y="13755"/>
                    </a:lnTo>
                    <a:cubicBezTo>
                      <a:pt x="-1123" y="9995"/>
                      <a:pt x="-371" y="4615"/>
                      <a:pt x="3389" y="1751"/>
                    </a:cubicBezTo>
                    <a:cubicBezTo>
                      <a:pt x="7178" y="-1112"/>
                      <a:pt x="12529" y="-389"/>
                      <a:pt x="15393" y="3371"/>
                    </a:cubicBezTo>
                    <a:lnTo>
                      <a:pt x="218964" y="271125"/>
                    </a:lnTo>
                    <a:cubicBezTo>
                      <a:pt x="221827" y="274885"/>
                      <a:pt x="221075" y="280265"/>
                      <a:pt x="217315" y="283129"/>
                    </a:cubicBezTo>
                    <a:cubicBezTo>
                      <a:pt x="215753" y="284315"/>
                      <a:pt x="213931" y="284864"/>
                      <a:pt x="212138" y="28486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5" name="Google Shape;3995;p34"/>
              <p:cNvSpPr/>
              <p:nvPr/>
            </p:nvSpPr>
            <p:spPr>
              <a:xfrm>
                <a:off x="8282575" y="3049363"/>
                <a:ext cx="67981" cy="86279"/>
              </a:xfrm>
              <a:custGeom>
                <a:avLst/>
                <a:gdLst/>
                <a:ahLst/>
                <a:cxnLst/>
                <a:rect l="l" t="t" r="r" b="b"/>
                <a:pathLst>
                  <a:path w="144640" h="183572" extrusionOk="0">
                    <a:moveTo>
                      <a:pt x="136079" y="183572"/>
                    </a:moveTo>
                    <a:cubicBezTo>
                      <a:pt x="134285" y="183572"/>
                      <a:pt x="132492" y="183023"/>
                      <a:pt x="130959" y="181866"/>
                    </a:cubicBezTo>
                    <a:cubicBezTo>
                      <a:pt x="116497" y="171019"/>
                      <a:pt x="20670" y="39789"/>
                      <a:pt x="1637" y="13583"/>
                    </a:cubicBezTo>
                    <a:cubicBezTo>
                      <a:pt x="-1139" y="9765"/>
                      <a:pt x="-301" y="4414"/>
                      <a:pt x="3517" y="1637"/>
                    </a:cubicBezTo>
                    <a:cubicBezTo>
                      <a:pt x="7336" y="-1139"/>
                      <a:pt x="12686" y="-300"/>
                      <a:pt x="15463" y="3517"/>
                    </a:cubicBezTo>
                    <a:cubicBezTo>
                      <a:pt x="58966" y="63304"/>
                      <a:pt x="131566" y="160867"/>
                      <a:pt x="141227" y="168156"/>
                    </a:cubicBezTo>
                    <a:cubicBezTo>
                      <a:pt x="144987" y="170990"/>
                      <a:pt x="145768" y="176370"/>
                      <a:pt x="142934" y="180131"/>
                    </a:cubicBezTo>
                    <a:cubicBezTo>
                      <a:pt x="141256" y="182358"/>
                      <a:pt x="138682" y="183544"/>
                      <a:pt x="136079" y="18354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6" name="Google Shape;3996;p34"/>
              <p:cNvSpPr/>
              <p:nvPr/>
            </p:nvSpPr>
            <p:spPr>
              <a:xfrm>
                <a:off x="8379591" y="2658795"/>
                <a:ext cx="134892" cy="127253"/>
              </a:xfrm>
              <a:custGeom>
                <a:avLst/>
                <a:gdLst/>
                <a:ahLst/>
                <a:cxnLst/>
                <a:rect l="l" t="t" r="r" b="b"/>
                <a:pathLst>
                  <a:path w="287004" h="270751" extrusionOk="0">
                    <a:moveTo>
                      <a:pt x="8570" y="270752"/>
                    </a:moveTo>
                    <a:cubicBezTo>
                      <a:pt x="6285" y="270752"/>
                      <a:pt x="4028" y="269855"/>
                      <a:pt x="2322" y="268062"/>
                    </a:cubicBezTo>
                    <a:cubicBezTo>
                      <a:pt x="-918" y="264620"/>
                      <a:pt x="-744" y="259211"/>
                      <a:pt x="2698" y="255971"/>
                    </a:cubicBezTo>
                    <a:lnTo>
                      <a:pt x="272592" y="2332"/>
                    </a:lnTo>
                    <a:cubicBezTo>
                      <a:pt x="276034" y="-907"/>
                      <a:pt x="281443" y="-763"/>
                      <a:pt x="284683" y="2708"/>
                    </a:cubicBezTo>
                    <a:cubicBezTo>
                      <a:pt x="287922" y="6150"/>
                      <a:pt x="287749" y="11559"/>
                      <a:pt x="284307" y="14799"/>
                    </a:cubicBezTo>
                    <a:lnTo>
                      <a:pt x="14412" y="268438"/>
                    </a:lnTo>
                    <a:cubicBezTo>
                      <a:pt x="12764" y="270000"/>
                      <a:pt x="10652" y="270752"/>
                      <a:pt x="8541" y="27075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7" name="Google Shape;3997;p34"/>
              <p:cNvSpPr/>
              <p:nvPr/>
            </p:nvSpPr>
            <p:spPr>
              <a:xfrm>
                <a:off x="7654059" y="3990077"/>
                <a:ext cx="1110582" cy="656622"/>
              </a:xfrm>
              <a:custGeom>
                <a:avLst/>
                <a:gdLst/>
                <a:ahLst/>
                <a:cxnLst/>
                <a:rect l="l" t="t" r="r" b="b"/>
                <a:pathLst>
                  <a:path w="2362940" h="1397069" extrusionOk="0">
                    <a:moveTo>
                      <a:pt x="28347" y="419842"/>
                    </a:moveTo>
                    <a:cubicBezTo>
                      <a:pt x="54668" y="366303"/>
                      <a:pt x="103666" y="282307"/>
                      <a:pt x="189832" y="204471"/>
                    </a:cubicBezTo>
                    <a:cubicBezTo>
                      <a:pt x="189832" y="204471"/>
                      <a:pt x="304749" y="100661"/>
                      <a:pt x="476011" y="47179"/>
                    </a:cubicBezTo>
                    <a:cubicBezTo>
                      <a:pt x="855067" y="-71180"/>
                      <a:pt x="2203643" y="7148"/>
                      <a:pt x="2349076" y="583931"/>
                    </a:cubicBezTo>
                    <a:cubicBezTo>
                      <a:pt x="2383322" y="719761"/>
                      <a:pt x="2344361" y="857441"/>
                      <a:pt x="2336175" y="884804"/>
                    </a:cubicBezTo>
                    <a:cubicBezTo>
                      <a:pt x="2252468" y="1164938"/>
                      <a:pt x="1985234" y="1297441"/>
                      <a:pt x="1938290" y="1320725"/>
                    </a:cubicBezTo>
                    <a:cubicBezTo>
                      <a:pt x="1572829" y="1501937"/>
                      <a:pt x="1176823" y="1329489"/>
                      <a:pt x="711312" y="1126757"/>
                    </a:cubicBezTo>
                    <a:cubicBezTo>
                      <a:pt x="457210" y="1016092"/>
                      <a:pt x="608" y="817265"/>
                      <a:pt x="1" y="540284"/>
                    </a:cubicBezTo>
                    <a:cubicBezTo>
                      <a:pt x="-115" y="490621"/>
                      <a:pt x="14463" y="449114"/>
                      <a:pt x="28318" y="41984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8" name="Google Shape;3998;p34"/>
              <p:cNvSpPr/>
              <p:nvPr/>
            </p:nvSpPr>
            <p:spPr>
              <a:xfrm>
                <a:off x="7569542" y="4168431"/>
                <a:ext cx="1027335" cy="209639"/>
              </a:xfrm>
              <a:custGeom>
                <a:avLst/>
                <a:gdLst/>
                <a:ahLst/>
                <a:cxnLst/>
                <a:rect l="l" t="t" r="r" b="b"/>
                <a:pathLst>
                  <a:path w="2185820" h="446041" extrusionOk="0">
                    <a:moveTo>
                      <a:pt x="2177247" y="446042"/>
                    </a:moveTo>
                    <a:cubicBezTo>
                      <a:pt x="2176091" y="446042"/>
                      <a:pt x="2174905" y="445811"/>
                      <a:pt x="2173748" y="445319"/>
                    </a:cubicBezTo>
                    <a:cubicBezTo>
                      <a:pt x="1021945" y="-68930"/>
                      <a:pt x="19421" y="23108"/>
                      <a:pt x="9385" y="24062"/>
                    </a:cubicBezTo>
                    <a:cubicBezTo>
                      <a:pt x="4930" y="24670"/>
                      <a:pt x="505" y="21112"/>
                      <a:pt x="42" y="16397"/>
                    </a:cubicBezTo>
                    <a:cubicBezTo>
                      <a:pt x="-421" y="11711"/>
                      <a:pt x="2992" y="7517"/>
                      <a:pt x="7707" y="7026"/>
                    </a:cubicBezTo>
                    <a:cubicBezTo>
                      <a:pt x="17802" y="6071"/>
                      <a:pt x="1024519" y="-86487"/>
                      <a:pt x="2180747" y="429670"/>
                    </a:cubicBezTo>
                    <a:cubicBezTo>
                      <a:pt x="2185057" y="431608"/>
                      <a:pt x="2186995" y="436670"/>
                      <a:pt x="2185086" y="440980"/>
                    </a:cubicBezTo>
                    <a:cubicBezTo>
                      <a:pt x="2183669" y="444162"/>
                      <a:pt x="2180545" y="446042"/>
                      <a:pt x="2177276" y="4460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9" name="Google Shape;3999;p34"/>
              <p:cNvSpPr/>
              <p:nvPr/>
            </p:nvSpPr>
            <p:spPr>
              <a:xfrm>
                <a:off x="8385777" y="4293235"/>
                <a:ext cx="53778" cy="95052"/>
              </a:xfrm>
              <a:custGeom>
                <a:avLst/>
                <a:gdLst/>
                <a:ahLst/>
                <a:cxnLst/>
                <a:rect l="l" t="t" r="r" b="b"/>
                <a:pathLst>
                  <a:path w="114421" h="202239" extrusionOk="0">
                    <a:moveTo>
                      <a:pt x="105864" y="202240"/>
                    </a:moveTo>
                    <a:cubicBezTo>
                      <a:pt x="102884" y="202240"/>
                      <a:pt x="99992" y="200678"/>
                      <a:pt x="98401" y="197872"/>
                    </a:cubicBezTo>
                    <a:cubicBezTo>
                      <a:pt x="53510" y="117925"/>
                      <a:pt x="0" y="20189"/>
                      <a:pt x="0" y="8562"/>
                    </a:cubicBezTo>
                    <a:cubicBezTo>
                      <a:pt x="0" y="3818"/>
                      <a:pt x="3818" y="0"/>
                      <a:pt x="8562" y="0"/>
                    </a:cubicBezTo>
                    <a:cubicBezTo>
                      <a:pt x="13305" y="0"/>
                      <a:pt x="16747" y="3471"/>
                      <a:pt x="17094" y="7896"/>
                    </a:cubicBezTo>
                    <a:cubicBezTo>
                      <a:pt x="20131" y="20739"/>
                      <a:pt x="77633" y="125879"/>
                      <a:pt x="113326" y="189484"/>
                    </a:cubicBezTo>
                    <a:cubicBezTo>
                      <a:pt x="115640" y="193620"/>
                      <a:pt x="114165" y="198827"/>
                      <a:pt x="110058" y="201141"/>
                    </a:cubicBezTo>
                    <a:cubicBezTo>
                      <a:pt x="108727" y="201893"/>
                      <a:pt x="107281" y="202240"/>
                      <a:pt x="105864" y="202240"/>
                    </a:cubicBezTo>
                    <a:close/>
                    <a:moveTo>
                      <a:pt x="17123" y="8562"/>
                    </a:moveTo>
                    <a:lnTo>
                      <a:pt x="17297" y="8562"/>
                    </a:lnTo>
                    <a:lnTo>
                      <a:pt x="17123" y="856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0" name="Google Shape;4000;p34"/>
              <p:cNvSpPr/>
              <p:nvPr/>
            </p:nvSpPr>
            <p:spPr>
              <a:xfrm>
                <a:off x="8136972" y="4222016"/>
                <a:ext cx="106126" cy="224118"/>
              </a:xfrm>
              <a:custGeom>
                <a:avLst/>
                <a:gdLst/>
                <a:ahLst/>
                <a:cxnLst/>
                <a:rect l="l" t="t" r="r" b="b"/>
                <a:pathLst>
                  <a:path w="225800" h="476847" extrusionOk="0">
                    <a:moveTo>
                      <a:pt x="217217" y="476818"/>
                    </a:moveTo>
                    <a:cubicBezTo>
                      <a:pt x="213977" y="476818"/>
                      <a:pt x="210853" y="474938"/>
                      <a:pt x="209436" y="471814"/>
                    </a:cubicBezTo>
                    <a:lnTo>
                      <a:pt x="775" y="12088"/>
                    </a:lnTo>
                    <a:cubicBezTo>
                      <a:pt x="-1192" y="7778"/>
                      <a:pt x="717" y="2716"/>
                      <a:pt x="5027" y="750"/>
                    </a:cubicBezTo>
                    <a:cubicBezTo>
                      <a:pt x="9365" y="-1159"/>
                      <a:pt x="14427" y="692"/>
                      <a:pt x="16365" y="5002"/>
                    </a:cubicBezTo>
                    <a:lnTo>
                      <a:pt x="225026" y="464728"/>
                    </a:lnTo>
                    <a:cubicBezTo>
                      <a:pt x="226993" y="469038"/>
                      <a:pt x="225084" y="474099"/>
                      <a:pt x="220774" y="476066"/>
                    </a:cubicBezTo>
                    <a:cubicBezTo>
                      <a:pt x="219618" y="476587"/>
                      <a:pt x="218432" y="476847"/>
                      <a:pt x="217217" y="4768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1" name="Google Shape;4001;p34"/>
              <p:cNvSpPr/>
              <p:nvPr/>
            </p:nvSpPr>
            <p:spPr>
              <a:xfrm>
                <a:off x="7882173" y="4181029"/>
                <a:ext cx="98634" cy="221627"/>
              </a:xfrm>
              <a:custGeom>
                <a:avLst/>
                <a:gdLst/>
                <a:ahLst/>
                <a:cxnLst/>
                <a:rect l="l" t="t" r="r" b="b"/>
                <a:pathLst>
                  <a:path w="209859" h="471547" extrusionOk="0">
                    <a:moveTo>
                      <a:pt x="201277" y="471519"/>
                    </a:moveTo>
                    <a:cubicBezTo>
                      <a:pt x="197951" y="471519"/>
                      <a:pt x="194769" y="469552"/>
                      <a:pt x="193410" y="466312"/>
                    </a:cubicBezTo>
                    <a:lnTo>
                      <a:pt x="686" y="11908"/>
                    </a:lnTo>
                    <a:cubicBezTo>
                      <a:pt x="-1165" y="7570"/>
                      <a:pt x="859" y="2537"/>
                      <a:pt x="5227" y="686"/>
                    </a:cubicBezTo>
                    <a:cubicBezTo>
                      <a:pt x="9565" y="-1166"/>
                      <a:pt x="14598" y="859"/>
                      <a:pt x="16449" y="5227"/>
                    </a:cubicBezTo>
                    <a:lnTo>
                      <a:pt x="209173" y="459631"/>
                    </a:lnTo>
                    <a:cubicBezTo>
                      <a:pt x="211025" y="463969"/>
                      <a:pt x="209000" y="469002"/>
                      <a:pt x="204632" y="470853"/>
                    </a:cubicBezTo>
                    <a:cubicBezTo>
                      <a:pt x="203533" y="471316"/>
                      <a:pt x="202405" y="471548"/>
                      <a:pt x="201277" y="4715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2" name="Google Shape;4002;p34"/>
              <p:cNvSpPr/>
              <p:nvPr/>
            </p:nvSpPr>
            <p:spPr>
              <a:xfrm>
                <a:off x="8272551" y="4171610"/>
                <a:ext cx="158041" cy="90138"/>
              </a:xfrm>
              <a:custGeom>
                <a:avLst/>
                <a:gdLst/>
                <a:ahLst/>
                <a:cxnLst/>
                <a:rect l="l" t="t" r="r" b="b"/>
                <a:pathLst>
                  <a:path w="336257" h="191782" extrusionOk="0">
                    <a:moveTo>
                      <a:pt x="8552" y="191782"/>
                    </a:moveTo>
                    <a:cubicBezTo>
                      <a:pt x="5515" y="191782"/>
                      <a:pt x="2594" y="190191"/>
                      <a:pt x="1061" y="187328"/>
                    </a:cubicBezTo>
                    <a:cubicBezTo>
                      <a:pt x="-1224" y="183191"/>
                      <a:pt x="309" y="177985"/>
                      <a:pt x="4445" y="175700"/>
                    </a:cubicBezTo>
                    <a:lnTo>
                      <a:pt x="323569" y="1054"/>
                    </a:lnTo>
                    <a:cubicBezTo>
                      <a:pt x="327676" y="-1202"/>
                      <a:pt x="332911" y="273"/>
                      <a:pt x="335197" y="4438"/>
                    </a:cubicBezTo>
                    <a:cubicBezTo>
                      <a:pt x="337482" y="8574"/>
                      <a:pt x="335949" y="13781"/>
                      <a:pt x="331812" y="16066"/>
                    </a:cubicBezTo>
                    <a:lnTo>
                      <a:pt x="12688" y="190712"/>
                    </a:lnTo>
                    <a:cubicBezTo>
                      <a:pt x="11387" y="191435"/>
                      <a:pt x="9969" y="191753"/>
                      <a:pt x="8581" y="19175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3" name="Google Shape;4003;p34"/>
              <p:cNvSpPr/>
              <p:nvPr/>
            </p:nvSpPr>
            <p:spPr>
              <a:xfrm>
                <a:off x="7364461" y="2899064"/>
                <a:ext cx="601560" cy="1138464"/>
              </a:xfrm>
              <a:custGeom>
                <a:avLst/>
                <a:gdLst/>
                <a:ahLst/>
                <a:cxnLst/>
                <a:rect l="l" t="t" r="r" b="b"/>
                <a:pathLst>
                  <a:path w="1279915" h="2422264" extrusionOk="0">
                    <a:moveTo>
                      <a:pt x="376176" y="2373245"/>
                    </a:moveTo>
                    <a:cubicBezTo>
                      <a:pt x="390175" y="2364481"/>
                      <a:pt x="404638" y="2354474"/>
                      <a:pt x="419649" y="2343164"/>
                    </a:cubicBezTo>
                    <a:cubicBezTo>
                      <a:pt x="650583" y="2168981"/>
                      <a:pt x="823204" y="1922978"/>
                      <a:pt x="942228" y="1681950"/>
                    </a:cubicBezTo>
                    <a:cubicBezTo>
                      <a:pt x="1119680" y="1322592"/>
                      <a:pt x="1297595" y="920686"/>
                      <a:pt x="1278505" y="560778"/>
                    </a:cubicBezTo>
                    <a:cubicBezTo>
                      <a:pt x="1261005" y="230663"/>
                      <a:pt x="975405" y="-160281"/>
                      <a:pt x="534740" y="68396"/>
                    </a:cubicBezTo>
                    <a:cubicBezTo>
                      <a:pt x="137664" y="274454"/>
                      <a:pt x="63791" y="939082"/>
                      <a:pt x="29776" y="1246636"/>
                    </a:cubicBezTo>
                    <a:cubicBezTo>
                      <a:pt x="5103" y="1469702"/>
                      <a:pt x="-110971" y="2678254"/>
                      <a:pt x="376176" y="23732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4" name="Google Shape;4004;p34"/>
              <p:cNvSpPr/>
              <p:nvPr/>
            </p:nvSpPr>
            <p:spPr>
              <a:xfrm>
                <a:off x="7396594" y="3077332"/>
                <a:ext cx="314657" cy="1301249"/>
              </a:xfrm>
              <a:custGeom>
                <a:avLst/>
                <a:gdLst/>
                <a:ahLst/>
                <a:cxnLst/>
                <a:rect l="l" t="t" r="r" b="b"/>
                <a:pathLst>
                  <a:path w="669482" h="2768614" extrusionOk="0">
                    <a:moveTo>
                      <a:pt x="8556" y="2768615"/>
                    </a:moveTo>
                    <a:cubicBezTo>
                      <a:pt x="8238" y="2768615"/>
                      <a:pt x="7949" y="2768615"/>
                      <a:pt x="7631" y="2768557"/>
                    </a:cubicBezTo>
                    <a:cubicBezTo>
                      <a:pt x="2945" y="2768066"/>
                      <a:pt x="-468" y="2763843"/>
                      <a:pt x="52" y="2759128"/>
                    </a:cubicBezTo>
                    <a:cubicBezTo>
                      <a:pt x="88735" y="1932032"/>
                      <a:pt x="647065" y="25328"/>
                      <a:pt x="652705" y="6151"/>
                    </a:cubicBezTo>
                    <a:cubicBezTo>
                      <a:pt x="654036" y="1610"/>
                      <a:pt x="658837" y="-964"/>
                      <a:pt x="663320" y="337"/>
                    </a:cubicBezTo>
                    <a:cubicBezTo>
                      <a:pt x="667861" y="1668"/>
                      <a:pt x="670465" y="6412"/>
                      <a:pt x="669134" y="10953"/>
                    </a:cubicBezTo>
                    <a:cubicBezTo>
                      <a:pt x="663523" y="30101"/>
                      <a:pt x="105627" y="1935358"/>
                      <a:pt x="17089" y="2760950"/>
                    </a:cubicBezTo>
                    <a:cubicBezTo>
                      <a:pt x="16626" y="2765318"/>
                      <a:pt x="12924" y="2768586"/>
                      <a:pt x="8585" y="27685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5" name="Google Shape;4005;p34"/>
              <p:cNvSpPr/>
              <p:nvPr/>
            </p:nvSpPr>
            <p:spPr>
              <a:xfrm>
                <a:off x="7583712" y="3130811"/>
                <a:ext cx="77143" cy="129577"/>
              </a:xfrm>
              <a:custGeom>
                <a:avLst/>
                <a:gdLst/>
                <a:ahLst/>
                <a:cxnLst/>
                <a:rect l="l" t="t" r="r" b="b"/>
                <a:pathLst>
                  <a:path w="164135" h="275695" extrusionOk="0">
                    <a:moveTo>
                      <a:pt x="155582" y="275696"/>
                    </a:moveTo>
                    <a:cubicBezTo>
                      <a:pt x="154686" y="275696"/>
                      <a:pt x="153789" y="275551"/>
                      <a:pt x="152863" y="275262"/>
                    </a:cubicBezTo>
                    <a:cubicBezTo>
                      <a:pt x="148872" y="273931"/>
                      <a:pt x="144360" y="272427"/>
                      <a:pt x="1068" y="12714"/>
                    </a:cubicBezTo>
                    <a:cubicBezTo>
                      <a:pt x="-1217" y="8578"/>
                      <a:pt x="287" y="3371"/>
                      <a:pt x="4423" y="1086"/>
                    </a:cubicBezTo>
                    <a:cubicBezTo>
                      <a:pt x="8501" y="-1227"/>
                      <a:pt x="13766" y="276"/>
                      <a:pt x="16051" y="4442"/>
                    </a:cubicBezTo>
                    <a:cubicBezTo>
                      <a:pt x="69532" y="101368"/>
                      <a:pt x="151707" y="248420"/>
                      <a:pt x="161194" y="260655"/>
                    </a:cubicBezTo>
                    <a:cubicBezTo>
                      <a:pt x="163710" y="262853"/>
                      <a:pt x="164809" y="266440"/>
                      <a:pt x="163710" y="269824"/>
                    </a:cubicBezTo>
                    <a:cubicBezTo>
                      <a:pt x="162495" y="273411"/>
                      <a:pt x="159169" y="275667"/>
                      <a:pt x="155582" y="27566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6" name="Google Shape;4006;p34"/>
              <p:cNvSpPr/>
              <p:nvPr/>
            </p:nvSpPr>
            <p:spPr>
              <a:xfrm>
                <a:off x="7470514" y="3326257"/>
                <a:ext cx="126579" cy="163530"/>
              </a:xfrm>
              <a:custGeom>
                <a:avLst/>
                <a:gdLst/>
                <a:ahLst/>
                <a:cxnLst/>
                <a:rect l="l" t="t" r="r" b="b"/>
                <a:pathLst>
                  <a:path w="269318" h="347937" extrusionOk="0">
                    <a:moveTo>
                      <a:pt x="260770" y="347937"/>
                    </a:moveTo>
                    <a:cubicBezTo>
                      <a:pt x="258196" y="347937"/>
                      <a:pt x="255651" y="346780"/>
                      <a:pt x="253973" y="344553"/>
                    </a:cubicBezTo>
                    <a:lnTo>
                      <a:pt x="1751" y="13743"/>
                    </a:lnTo>
                    <a:cubicBezTo>
                      <a:pt x="-1112" y="10012"/>
                      <a:pt x="-389" y="4604"/>
                      <a:pt x="3371" y="1769"/>
                    </a:cubicBezTo>
                    <a:cubicBezTo>
                      <a:pt x="7073" y="-1095"/>
                      <a:pt x="12453" y="-430"/>
                      <a:pt x="15346" y="3389"/>
                    </a:cubicBezTo>
                    <a:lnTo>
                      <a:pt x="267568" y="334198"/>
                    </a:lnTo>
                    <a:cubicBezTo>
                      <a:pt x="270431" y="337930"/>
                      <a:pt x="269708" y="343338"/>
                      <a:pt x="265948" y="346173"/>
                    </a:cubicBezTo>
                    <a:cubicBezTo>
                      <a:pt x="264415" y="347359"/>
                      <a:pt x="262593" y="347937"/>
                      <a:pt x="260770" y="3479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7" name="Google Shape;4007;p34"/>
              <p:cNvSpPr/>
              <p:nvPr/>
            </p:nvSpPr>
            <p:spPr>
              <a:xfrm>
                <a:off x="7417845" y="3591074"/>
                <a:ext cx="113861" cy="157622"/>
              </a:xfrm>
              <a:custGeom>
                <a:avLst/>
                <a:gdLst/>
                <a:ahLst/>
                <a:cxnLst/>
                <a:rect l="l" t="t" r="r" b="b"/>
                <a:pathLst>
                  <a:path w="242257" h="335365" extrusionOk="0">
                    <a:moveTo>
                      <a:pt x="233688" y="335366"/>
                    </a:moveTo>
                    <a:cubicBezTo>
                      <a:pt x="231027" y="335366"/>
                      <a:pt x="228366" y="334122"/>
                      <a:pt x="226689" y="331750"/>
                    </a:cubicBezTo>
                    <a:lnTo>
                      <a:pt x="1569" y="13523"/>
                    </a:lnTo>
                    <a:cubicBezTo>
                      <a:pt x="-1150" y="9647"/>
                      <a:pt x="-253" y="4325"/>
                      <a:pt x="3623" y="1577"/>
                    </a:cubicBezTo>
                    <a:cubicBezTo>
                      <a:pt x="7470" y="-1142"/>
                      <a:pt x="12821" y="-274"/>
                      <a:pt x="15569" y="3631"/>
                    </a:cubicBezTo>
                    <a:lnTo>
                      <a:pt x="240688" y="321858"/>
                    </a:lnTo>
                    <a:cubicBezTo>
                      <a:pt x="243407" y="325734"/>
                      <a:pt x="242510" y="331056"/>
                      <a:pt x="238634" y="333804"/>
                    </a:cubicBezTo>
                    <a:cubicBezTo>
                      <a:pt x="237130" y="334874"/>
                      <a:pt x="235395" y="335366"/>
                      <a:pt x="233688" y="3353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8" name="Google Shape;4008;p34"/>
              <p:cNvSpPr/>
              <p:nvPr/>
            </p:nvSpPr>
            <p:spPr>
              <a:xfrm>
                <a:off x="7624586" y="3246522"/>
                <a:ext cx="190646" cy="123932"/>
              </a:xfrm>
              <a:custGeom>
                <a:avLst/>
                <a:gdLst/>
                <a:ahLst/>
                <a:cxnLst/>
                <a:rect l="l" t="t" r="r" b="b"/>
                <a:pathLst>
                  <a:path w="405630" h="263686" extrusionOk="0">
                    <a:moveTo>
                      <a:pt x="8573" y="263687"/>
                    </a:moveTo>
                    <a:cubicBezTo>
                      <a:pt x="5738" y="263687"/>
                      <a:pt x="2961" y="262269"/>
                      <a:pt x="1342" y="259695"/>
                    </a:cubicBezTo>
                    <a:cubicBezTo>
                      <a:pt x="-1204" y="255703"/>
                      <a:pt x="-18" y="250410"/>
                      <a:pt x="3974" y="247894"/>
                    </a:cubicBezTo>
                    <a:lnTo>
                      <a:pt x="392488" y="1342"/>
                    </a:lnTo>
                    <a:cubicBezTo>
                      <a:pt x="396450" y="-1204"/>
                      <a:pt x="401772" y="-18"/>
                      <a:pt x="404289" y="3974"/>
                    </a:cubicBezTo>
                    <a:cubicBezTo>
                      <a:pt x="406834" y="7965"/>
                      <a:pt x="405648" y="13258"/>
                      <a:pt x="401657" y="15775"/>
                    </a:cubicBezTo>
                    <a:lnTo>
                      <a:pt x="13143" y="262327"/>
                    </a:lnTo>
                    <a:cubicBezTo>
                      <a:pt x="11726" y="263224"/>
                      <a:pt x="10135" y="263658"/>
                      <a:pt x="8573" y="2636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09" name="Google Shape;4009;p34"/>
            <p:cNvGrpSpPr/>
            <p:nvPr/>
          </p:nvGrpSpPr>
          <p:grpSpPr>
            <a:xfrm rot="-3726004">
              <a:off x="9082" y="4324089"/>
              <a:ext cx="772283" cy="821988"/>
              <a:chOff x="1968758" y="830460"/>
              <a:chExt cx="2298812" cy="2446767"/>
            </a:xfrm>
          </p:grpSpPr>
          <p:sp>
            <p:nvSpPr>
              <p:cNvPr id="4010" name="Google Shape;4010;p34"/>
              <p:cNvSpPr/>
              <p:nvPr/>
            </p:nvSpPr>
            <p:spPr>
              <a:xfrm rot="-1747443">
                <a:off x="2561744" y="1964455"/>
                <a:ext cx="1561073" cy="982072"/>
              </a:xfrm>
              <a:custGeom>
                <a:avLst/>
                <a:gdLst/>
                <a:ahLst/>
                <a:cxnLst/>
                <a:rect l="l" t="t" r="r" b="b"/>
                <a:pathLst>
                  <a:path w="3896296" h="2451163" extrusionOk="0">
                    <a:moveTo>
                      <a:pt x="0" y="0"/>
                    </a:moveTo>
                    <a:lnTo>
                      <a:pt x="3896296" y="0"/>
                    </a:lnTo>
                    <a:lnTo>
                      <a:pt x="3896296" y="2451164"/>
                    </a:lnTo>
                    <a:lnTo>
                      <a:pt x="0" y="24511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1" name="Google Shape;4011;p34"/>
              <p:cNvSpPr/>
              <p:nvPr/>
            </p:nvSpPr>
            <p:spPr>
              <a:xfrm rot="-1747443">
                <a:off x="2118971" y="1150394"/>
                <a:ext cx="1561073" cy="982072"/>
              </a:xfrm>
              <a:custGeom>
                <a:avLst/>
                <a:gdLst/>
                <a:ahLst/>
                <a:cxnLst/>
                <a:rect l="l" t="t" r="r" b="b"/>
                <a:pathLst>
                  <a:path w="3896296" h="2451163" extrusionOk="0">
                    <a:moveTo>
                      <a:pt x="0" y="0"/>
                    </a:moveTo>
                    <a:lnTo>
                      <a:pt x="3896297" y="0"/>
                    </a:lnTo>
                    <a:lnTo>
                      <a:pt x="3896297" y="2451164"/>
                    </a:lnTo>
                    <a:lnTo>
                      <a:pt x="0" y="24511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2" name="Google Shape;4012;p34"/>
              <p:cNvSpPr/>
              <p:nvPr/>
            </p:nvSpPr>
            <p:spPr>
              <a:xfrm rot="-1718335">
                <a:off x="2425956" y="1475256"/>
                <a:ext cx="22648" cy="1913601"/>
              </a:xfrm>
              <a:custGeom>
                <a:avLst/>
                <a:gdLst/>
                <a:ahLst/>
                <a:cxnLst/>
                <a:rect l="l" t="t" r="r" b="b"/>
                <a:pathLst>
                  <a:path w="56388" h="4764501" extrusionOk="0">
                    <a:moveTo>
                      <a:pt x="0" y="0"/>
                    </a:moveTo>
                    <a:lnTo>
                      <a:pt x="56388" y="0"/>
                    </a:lnTo>
                    <a:lnTo>
                      <a:pt x="56388" y="4764502"/>
                    </a:lnTo>
                    <a:lnTo>
                      <a:pt x="0" y="47645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3" name="Google Shape;4013;p34"/>
              <p:cNvSpPr/>
              <p:nvPr/>
            </p:nvSpPr>
            <p:spPr>
              <a:xfrm>
                <a:off x="2421208" y="1620381"/>
                <a:ext cx="1423302" cy="908913"/>
              </a:xfrm>
              <a:custGeom>
                <a:avLst/>
                <a:gdLst/>
                <a:ahLst/>
                <a:cxnLst/>
                <a:rect l="l" t="t" r="r" b="b"/>
                <a:pathLst>
                  <a:path w="3558254" h="2272283" extrusionOk="0">
                    <a:moveTo>
                      <a:pt x="0" y="1905952"/>
                    </a:moveTo>
                    <a:cubicBezTo>
                      <a:pt x="1131475" y="1270635"/>
                      <a:pt x="2262950" y="635318"/>
                      <a:pt x="3394424" y="0"/>
                    </a:cubicBezTo>
                    <a:cubicBezTo>
                      <a:pt x="3423857" y="43339"/>
                      <a:pt x="3454908" y="94393"/>
                      <a:pt x="3484245" y="153257"/>
                    </a:cubicBezTo>
                    <a:cubicBezTo>
                      <a:pt x="3516725" y="218218"/>
                      <a:pt x="3540538" y="279083"/>
                      <a:pt x="3558254" y="332899"/>
                    </a:cubicBezTo>
                    <a:cubicBezTo>
                      <a:pt x="2437924" y="979360"/>
                      <a:pt x="1317593" y="1625822"/>
                      <a:pt x="197263" y="2272284"/>
                    </a:cubicBezTo>
                    <a:cubicBezTo>
                      <a:pt x="131540" y="2150174"/>
                      <a:pt x="65723" y="2028063"/>
                      <a:pt x="0" y="190585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4" name="Google Shape;4014;p34"/>
              <p:cNvSpPr/>
              <p:nvPr/>
            </p:nvSpPr>
            <p:spPr>
              <a:xfrm>
                <a:off x="3338400" y="830460"/>
                <a:ext cx="448306" cy="803292"/>
              </a:xfrm>
              <a:custGeom>
                <a:avLst/>
                <a:gdLst/>
                <a:ahLst/>
                <a:cxnLst/>
                <a:rect l="l" t="t" r="r" b="b"/>
                <a:pathLst>
                  <a:path w="1120764" h="2008230" extrusionOk="0">
                    <a:moveTo>
                      <a:pt x="1106689" y="2008230"/>
                    </a:moveTo>
                    <a:cubicBezTo>
                      <a:pt x="1101736" y="2008230"/>
                      <a:pt x="1096878" y="2005658"/>
                      <a:pt x="1094402" y="2000896"/>
                    </a:cubicBezTo>
                    <a:lnTo>
                      <a:pt x="1789" y="20934"/>
                    </a:lnTo>
                    <a:cubicBezTo>
                      <a:pt x="-2021" y="14171"/>
                      <a:pt x="455" y="5504"/>
                      <a:pt x="7313" y="1789"/>
                    </a:cubicBezTo>
                    <a:cubicBezTo>
                      <a:pt x="14076" y="-2021"/>
                      <a:pt x="22648" y="455"/>
                      <a:pt x="26459" y="7313"/>
                    </a:cubicBezTo>
                    <a:lnTo>
                      <a:pt x="1118976" y="1987370"/>
                    </a:lnTo>
                    <a:cubicBezTo>
                      <a:pt x="1122786" y="1994133"/>
                      <a:pt x="1120310" y="2002801"/>
                      <a:pt x="1113452" y="2006516"/>
                    </a:cubicBezTo>
                    <a:cubicBezTo>
                      <a:pt x="1111261" y="2007754"/>
                      <a:pt x="1108975" y="2008230"/>
                      <a:pt x="1106689" y="20082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5" name="Google Shape;4015;p34"/>
              <p:cNvSpPr/>
              <p:nvPr/>
            </p:nvSpPr>
            <p:spPr>
              <a:xfrm>
                <a:off x="3840993" y="1748050"/>
                <a:ext cx="426578" cy="765624"/>
              </a:xfrm>
              <a:custGeom>
                <a:avLst/>
                <a:gdLst/>
                <a:ahLst/>
                <a:cxnLst/>
                <a:rect l="l" t="t" r="r" b="b"/>
                <a:pathLst>
                  <a:path w="1066444" h="1914061" extrusionOk="0">
                    <a:moveTo>
                      <a:pt x="1052430" y="1914061"/>
                    </a:moveTo>
                    <a:cubicBezTo>
                      <a:pt x="1047477" y="1914061"/>
                      <a:pt x="1042619" y="1911394"/>
                      <a:pt x="1040047" y="1906727"/>
                    </a:cubicBezTo>
                    <a:lnTo>
                      <a:pt x="1727" y="20872"/>
                    </a:lnTo>
                    <a:cubicBezTo>
                      <a:pt x="-1988" y="14014"/>
                      <a:pt x="489" y="5442"/>
                      <a:pt x="7251" y="1727"/>
                    </a:cubicBezTo>
                    <a:cubicBezTo>
                      <a:pt x="14014" y="-1988"/>
                      <a:pt x="22587" y="489"/>
                      <a:pt x="26397" y="7252"/>
                    </a:cubicBezTo>
                    <a:lnTo>
                      <a:pt x="1064717" y="1893106"/>
                    </a:lnTo>
                    <a:cubicBezTo>
                      <a:pt x="1068432" y="1899964"/>
                      <a:pt x="1065955" y="1908537"/>
                      <a:pt x="1059193" y="1912251"/>
                    </a:cubicBezTo>
                    <a:cubicBezTo>
                      <a:pt x="1057002" y="1913394"/>
                      <a:pt x="1054716" y="1913966"/>
                      <a:pt x="1052430" y="19139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6" name="Google Shape;4016;p34"/>
              <p:cNvSpPr/>
              <p:nvPr/>
            </p:nvSpPr>
            <p:spPr>
              <a:xfrm>
                <a:off x="3418550" y="1744076"/>
                <a:ext cx="245197" cy="201102"/>
              </a:xfrm>
              <a:custGeom>
                <a:avLst/>
                <a:gdLst/>
                <a:ahLst/>
                <a:cxnLst/>
                <a:rect l="l" t="t" r="r" b="b"/>
                <a:pathLst>
                  <a:path w="612992" h="502755" extrusionOk="0">
                    <a:moveTo>
                      <a:pt x="122135" y="502660"/>
                    </a:moveTo>
                    <a:cubicBezTo>
                      <a:pt x="119753" y="502660"/>
                      <a:pt x="117277" y="501993"/>
                      <a:pt x="115086" y="500755"/>
                    </a:cubicBezTo>
                    <a:cubicBezTo>
                      <a:pt x="110705" y="498183"/>
                      <a:pt x="108038" y="493611"/>
                      <a:pt x="108038" y="488563"/>
                    </a:cubicBezTo>
                    <a:cubicBezTo>
                      <a:pt x="108038" y="446177"/>
                      <a:pt x="32028" y="334448"/>
                      <a:pt x="2786" y="294920"/>
                    </a:cubicBezTo>
                    <a:cubicBezTo>
                      <a:pt x="405" y="291681"/>
                      <a:pt x="-547" y="287586"/>
                      <a:pt x="310" y="283680"/>
                    </a:cubicBezTo>
                    <a:cubicBezTo>
                      <a:pt x="1072" y="279775"/>
                      <a:pt x="3548" y="276346"/>
                      <a:pt x="6977" y="274346"/>
                    </a:cubicBezTo>
                    <a:lnTo>
                      <a:pt x="471988" y="1931"/>
                    </a:lnTo>
                    <a:cubicBezTo>
                      <a:pt x="476941" y="-927"/>
                      <a:pt x="483227" y="-641"/>
                      <a:pt x="487800" y="2979"/>
                    </a:cubicBezTo>
                    <a:cubicBezTo>
                      <a:pt x="524090" y="31173"/>
                      <a:pt x="553808" y="65844"/>
                      <a:pt x="576001" y="105944"/>
                    </a:cubicBezTo>
                    <a:cubicBezTo>
                      <a:pt x="593813" y="138043"/>
                      <a:pt x="606195" y="172714"/>
                      <a:pt x="612767" y="208909"/>
                    </a:cubicBezTo>
                    <a:cubicBezTo>
                      <a:pt x="613815" y="214814"/>
                      <a:pt x="611148" y="220625"/>
                      <a:pt x="606005" y="223673"/>
                    </a:cubicBezTo>
                    <a:lnTo>
                      <a:pt x="129278" y="500850"/>
                    </a:lnTo>
                    <a:cubicBezTo>
                      <a:pt x="127088" y="502089"/>
                      <a:pt x="124611" y="502755"/>
                      <a:pt x="122230" y="502755"/>
                    </a:cubicBezTo>
                    <a:close/>
                    <a:moveTo>
                      <a:pt x="34695" y="290824"/>
                    </a:moveTo>
                    <a:cubicBezTo>
                      <a:pt x="58793" y="324447"/>
                      <a:pt x="117944" y="410553"/>
                      <a:pt x="132803" y="466084"/>
                    </a:cubicBezTo>
                    <a:lnTo>
                      <a:pt x="583145" y="204337"/>
                    </a:lnTo>
                    <a:cubicBezTo>
                      <a:pt x="576763" y="174619"/>
                      <a:pt x="566095" y="146234"/>
                      <a:pt x="551331" y="119660"/>
                    </a:cubicBezTo>
                    <a:cubicBezTo>
                      <a:pt x="532758" y="86227"/>
                      <a:pt x="507516" y="55842"/>
                      <a:pt x="477893" y="31268"/>
                    </a:cubicBezTo>
                    <a:lnTo>
                      <a:pt x="34695" y="29091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7" name="Google Shape;4017;p34"/>
              <p:cNvSpPr/>
              <p:nvPr/>
            </p:nvSpPr>
            <p:spPr>
              <a:xfrm>
                <a:off x="2526930" y="2244157"/>
                <a:ext cx="246938" cy="199204"/>
              </a:xfrm>
              <a:custGeom>
                <a:avLst/>
                <a:gdLst/>
                <a:ahLst/>
                <a:cxnLst/>
                <a:rect l="l" t="t" r="r" b="b"/>
                <a:pathLst>
                  <a:path w="617345" h="498010" extrusionOk="0">
                    <a:moveTo>
                      <a:pt x="125570" y="498010"/>
                    </a:moveTo>
                    <a:cubicBezTo>
                      <a:pt x="122331" y="498010"/>
                      <a:pt x="119092" y="496867"/>
                      <a:pt x="116521" y="494677"/>
                    </a:cubicBezTo>
                    <a:cubicBezTo>
                      <a:pt x="88327" y="470864"/>
                      <a:pt x="64514" y="442956"/>
                      <a:pt x="45464" y="411523"/>
                    </a:cubicBezTo>
                    <a:cubicBezTo>
                      <a:pt x="21842" y="372471"/>
                      <a:pt x="6602" y="329418"/>
                      <a:pt x="125" y="283793"/>
                    </a:cubicBezTo>
                    <a:cubicBezTo>
                      <a:pt x="-637" y="278078"/>
                      <a:pt x="2125" y="272458"/>
                      <a:pt x="7079" y="269601"/>
                    </a:cubicBezTo>
                    <a:lnTo>
                      <a:pt x="474851" y="1853"/>
                    </a:lnTo>
                    <a:cubicBezTo>
                      <a:pt x="478280" y="-147"/>
                      <a:pt x="482471" y="-528"/>
                      <a:pt x="486281" y="710"/>
                    </a:cubicBezTo>
                    <a:cubicBezTo>
                      <a:pt x="490091" y="1948"/>
                      <a:pt x="493139" y="4806"/>
                      <a:pt x="494759" y="8425"/>
                    </a:cubicBezTo>
                    <a:cubicBezTo>
                      <a:pt x="514475" y="53478"/>
                      <a:pt x="573530" y="175018"/>
                      <a:pt x="610297" y="196068"/>
                    </a:cubicBezTo>
                    <a:cubicBezTo>
                      <a:pt x="614678" y="198544"/>
                      <a:pt x="617345" y="203211"/>
                      <a:pt x="617345" y="208260"/>
                    </a:cubicBezTo>
                    <a:cubicBezTo>
                      <a:pt x="617345" y="213308"/>
                      <a:pt x="614678" y="217975"/>
                      <a:pt x="610297" y="220452"/>
                    </a:cubicBezTo>
                    <a:lnTo>
                      <a:pt x="132618" y="496010"/>
                    </a:lnTo>
                    <a:cubicBezTo>
                      <a:pt x="130427" y="497248"/>
                      <a:pt x="127951" y="497915"/>
                      <a:pt x="125570" y="497915"/>
                    </a:cubicBezTo>
                    <a:close/>
                    <a:moveTo>
                      <a:pt x="29462" y="289222"/>
                    </a:moveTo>
                    <a:cubicBezTo>
                      <a:pt x="36035" y="327608"/>
                      <a:pt x="49560" y="363803"/>
                      <a:pt x="69563" y="396950"/>
                    </a:cubicBezTo>
                    <a:cubicBezTo>
                      <a:pt x="85279" y="422858"/>
                      <a:pt x="104615" y="446290"/>
                      <a:pt x="127189" y="466673"/>
                    </a:cubicBezTo>
                    <a:lnTo>
                      <a:pt x="578388" y="206355"/>
                    </a:lnTo>
                    <a:cubicBezTo>
                      <a:pt x="537716" y="165778"/>
                      <a:pt x="492377" y="71671"/>
                      <a:pt x="475232" y="34048"/>
                    </a:cubicBezTo>
                    <a:lnTo>
                      <a:pt x="29367" y="28922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8" name="Google Shape;4018;p34"/>
              <p:cNvSpPr/>
              <p:nvPr/>
            </p:nvSpPr>
            <p:spPr>
              <a:xfrm>
                <a:off x="2759926" y="1878628"/>
                <a:ext cx="667979" cy="426186"/>
              </a:xfrm>
              <a:custGeom>
                <a:avLst/>
                <a:gdLst/>
                <a:ahLst/>
                <a:cxnLst/>
                <a:rect l="l" t="t" r="r" b="b"/>
                <a:pathLst>
                  <a:path w="1669947" h="1065466" extrusionOk="0">
                    <a:moveTo>
                      <a:pt x="131642" y="1065466"/>
                    </a:moveTo>
                    <a:cubicBezTo>
                      <a:pt x="120593" y="1065466"/>
                      <a:pt x="116117" y="1052988"/>
                      <a:pt x="108592" y="1032414"/>
                    </a:cubicBezTo>
                    <a:cubicBezTo>
                      <a:pt x="100781" y="1010793"/>
                      <a:pt x="88970" y="978217"/>
                      <a:pt x="70206" y="946880"/>
                    </a:cubicBezTo>
                    <a:cubicBezTo>
                      <a:pt x="69349" y="945642"/>
                      <a:pt x="60110" y="932116"/>
                      <a:pt x="3150" y="861441"/>
                    </a:cubicBezTo>
                    <a:cubicBezTo>
                      <a:pt x="483" y="858202"/>
                      <a:pt x="-565" y="853916"/>
                      <a:pt x="293" y="849820"/>
                    </a:cubicBezTo>
                    <a:cubicBezTo>
                      <a:pt x="1055" y="845724"/>
                      <a:pt x="3722" y="842200"/>
                      <a:pt x="7341" y="840200"/>
                    </a:cubicBezTo>
                    <a:lnTo>
                      <a:pt x="1536294" y="1714"/>
                    </a:lnTo>
                    <a:cubicBezTo>
                      <a:pt x="1540009" y="-286"/>
                      <a:pt x="1544486" y="-572"/>
                      <a:pt x="1548391" y="1047"/>
                    </a:cubicBezTo>
                    <a:cubicBezTo>
                      <a:pt x="1552296" y="2667"/>
                      <a:pt x="1555344" y="5905"/>
                      <a:pt x="1556582" y="10001"/>
                    </a:cubicBezTo>
                    <a:cubicBezTo>
                      <a:pt x="1566393" y="42195"/>
                      <a:pt x="1580109" y="73152"/>
                      <a:pt x="1597445" y="101917"/>
                    </a:cubicBezTo>
                    <a:cubicBezTo>
                      <a:pt x="1616209" y="133159"/>
                      <a:pt x="1639164" y="161829"/>
                      <a:pt x="1665548" y="187071"/>
                    </a:cubicBezTo>
                    <a:cubicBezTo>
                      <a:pt x="1668787" y="190119"/>
                      <a:pt x="1670406" y="194595"/>
                      <a:pt x="1669835" y="199072"/>
                    </a:cubicBezTo>
                    <a:cubicBezTo>
                      <a:pt x="1669263" y="203549"/>
                      <a:pt x="1666596" y="207454"/>
                      <a:pt x="1662691" y="209550"/>
                    </a:cubicBezTo>
                    <a:cubicBezTo>
                      <a:pt x="450825" y="879538"/>
                      <a:pt x="166599" y="1042130"/>
                      <a:pt x="144596" y="1059084"/>
                    </a:cubicBezTo>
                    <a:cubicBezTo>
                      <a:pt x="142501" y="1061751"/>
                      <a:pt x="139548" y="1063942"/>
                      <a:pt x="136691" y="1064704"/>
                    </a:cubicBezTo>
                    <a:cubicBezTo>
                      <a:pt x="134881" y="1065180"/>
                      <a:pt x="133166" y="1065466"/>
                      <a:pt x="131642" y="1065466"/>
                    </a:cubicBezTo>
                    <a:close/>
                    <a:moveTo>
                      <a:pt x="94304" y="932306"/>
                    </a:moveTo>
                    <a:cubicBezTo>
                      <a:pt x="114593" y="966025"/>
                      <a:pt x="126880" y="1000220"/>
                      <a:pt x="135167" y="1022889"/>
                    </a:cubicBezTo>
                    <a:cubicBezTo>
                      <a:pt x="136119" y="1025652"/>
                      <a:pt x="137167" y="1028509"/>
                      <a:pt x="138119" y="1031176"/>
                    </a:cubicBezTo>
                    <a:cubicBezTo>
                      <a:pt x="196793" y="992505"/>
                      <a:pt x="456064" y="844581"/>
                      <a:pt x="1632592" y="194119"/>
                    </a:cubicBezTo>
                    <a:cubicBezTo>
                      <a:pt x="1610018" y="170592"/>
                      <a:pt x="1590111" y="144589"/>
                      <a:pt x="1573251" y="116586"/>
                    </a:cubicBezTo>
                    <a:cubicBezTo>
                      <a:pt x="1557726" y="90678"/>
                      <a:pt x="1544867" y="63246"/>
                      <a:pt x="1534961" y="34766"/>
                    </a:cubicBezTo>
                    <a:lnTo>
                      <a:pt x="35630" y="856964"/>
                    </a:lnTo>
                    <a:cubicBezTo>
                      <a:pt x="76016" y="907065"/>
                      <a:pt x="89542" y="924782"/>
                      <a:pt x="94019" y="932497"/>
                    </a:cubicBezTo>
                    <a:lnTo>
                      <a:pt x="94304" y="93230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9" name="Google Shape;4019;p34"/>
              <p:cNvSpPr/>
              <p:nvPr/>
            </p:nvSpPr>
            <p:spPr>
              <a:xfrm>
                <a:off x="3159804" y="1930816"/>
                <a:ext cx="193990" cy="115112"/>
              </a:xfrm>
              <a:custGeom>
                <a:avLst/>
                <a:gdLst/>
                <a:ahLst/>
                <a:cxnLst/>
                <a:rect l="l" t="t" r="r" b="b"/>
                <a:pathLst>
                  <a:path w="484975" h="287779" extrusionOk="0">
                    <a:moveTo>
                      <a:pt x="14126" y="287779"/>
                    </a:moveTo>
                    <a:cubicBezTo>
                      <a:pt x="9268" y="287779"/>
                      <a:pt x="4506" y="285207"/>
                      <a:pt x="1839" y="280635"/>
                    </a:cubicBezTo>
                    <a:cubicBezTo>
                      <a:pt x="-1971" y="273873"/>
                      <a:pt x="315" y="265300"/>
                      <a:pt x="7078" y="261395"/>
                    </a:cubicBezTo>
                    <a:lnTo>
                      <a:pt x="463897" y="1839"/>
                    </a:lnTo>
                    <a:cubicBezTo>
                      <a:pt x="470659" y="-1971"/>
                      <a:pt x="479232" y="315"/>
                      <a:pt x="483137" y="7077"/>
                    </a:cubicBezTo>
                    <a:cubicBezTo>
                      <a:pt x="486947" y="13840"/>
                      <a:pt x="484661" y="22413"/>
                      <a:pt x="477898" y="26318"/>
                    </a:cubicBezTo>
                    <a:lnTo>
                      <a:pt x="21079" y="285874"/>
                    </a:lnTo>
                    <a:cubicBezTo>
                      <a:pt x="18889" y="287112"/>
                      <a:pt x="16507" y="287684"/>
                      <a:pt x="14126" y="28768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0" name="Google Shape;4020;p34"/>
              <p:cNvSpPr/>
              <p:nvPr/>
            </p:nvSpPr>
            <p:spPr>
              <a:xfrm>
                <a:off x="2826285" y="2117607"/>
                <a:ext cx="194958" cy="117919"/>
              </a:xfrm>
              <a:custGeom>
                <a:avLst/>
                <a:gdLst/>
                <a:ahLst/>
                <a:cxnLst/>
                <a:rect l="l" t="t" r="r" b="b"/>
                <a:pathLst>
                  <a:path w="487394" h="294798" extrusionOk="0">
                    <a:moveTo>
                      <a:pt x="14097" y="294799"/>
                    </a:moveTo>
                    <a:cubicBezTo>
                      <a:pt x="9239" y="294799"/>
                      <a:pt x="4477" y="292322"/>
                      <a:pt x="1905" y="287751"/>
                    </a:cubicBezTo>
                    <a:cubicBezTo>
                      <a:pt x="-2000" y="280988"/>
                      <a:pt x="286" y="272415"/>
                      <a:pt x="7049" y="268510"/>
                    </a:cubicBezTo>
                    <a:lnTo>
                      <a:pt x="466249" y="1905"/>
                    </a:lnTo>
                    <a:cubicBezTo>
                      <a:pt x="472917" y="-2000"/>
                      <a:pt x="481584" y="286"/>
                      <a:pt x="485489" y="7049"/>
                    </a:cubicBezTo>
                    <a:cubicBezTo>
                      <a:pt x="489395" y="13811"/>
                      <a:pt x="487109" y="22384"/>
                      <a:pt x="480346" y="26289"/>
                    </a:cubicBezTo>
                    <a:lnTo>
                      <a:pt x="21146" y="292894"/>
                    </a:lnTo>
                    <a:cubicBezTo>
                      <a:pt x="18955" y="294227"/>
                      <a:pt x="16478" y="294799"/>
                      <a:pt x="14097" y="2947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1" name="Google Shape;4021;p34"/>
              <p:cNvSpPr/>
              <p:nvPr/>
            </p:nvSpPr>
            <p:spPr>
              <a:xfrm>
                <a:off x="3035615" y="2083761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7" y="28956"/>
                      <a:pt x="136207" y="64579"/>
                    </a:cubicBezTo>
                    <a:cubicBezTo>
                      <a:pt x="136207" y="100203"/>
                      <a:pt x="105632" y="129159"/>
                      <a:pt x="68104" y="129159"/>
                    </a:cubicBezTo>
                    <a:close/>
                    <a:moveTo>
                      <a:pt x="68104" y="28194"/>
                    </a:moveTo>
                    <a:cubicBezTo>
                      <a:pt x="46101" y="28194"/>
                      <a:pt x="28194" y="44577"/>
                      <a:pt x="28194" y="64579"/>
                    </a:cubicBezTo>
                    <a:cubicBezTo>
                      <a:pt x="28194" y="84582"/>
                      <a:pt x="46101" y="100965"/>
                      <a:pt x="68104" y="100965"/>
                    </a:cubicBezTo>
                    <a:cubicBezTo>
                      <a:pt x="90106" y="100965"/>
                      <a:pt x="108013" y="84677"/>
                      <a:pt x="108013" y="64579"/>
                    </a:cubicBezTo>
                    <a:cubicBezTo>
                      <a:pt x="108013" y="44482"/>
                      <a:pt x="90106" y="28194"/>
                      <a:pt x="68104" y="281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2" name="Google Shape;4022;p34"/>
              <p:cNvSpPr/>
              <p:nvPr/>
            </p:nvSpPr>
            <p:spPr>
              <a:xfrm>
                <a:off x="3096323" y="2046367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7" y="28956"/>
                      <a:pt x="136207" y="64579"/>
                    </a:cubicBezTo>
                    <a:cubicBezTo>
                      <a:pt x="136207" y="100203"/>
                      <a:pt x="105632" y="129159"/>
                      <a:pt x="68104" y="129159"/>
                    </a:cubicBezTo>
                    <a:close/>
                    <a:moveTo>
                      <a:pt x="68104" y="28099"/>
                    </a:moveTo>
                    <a:cubicBezTo>
                      <a:pt x="46101" y="28099"/>
                      <a:pt x="28194" y="44387"/>
                      <a:pt x="28194" y="64484"/>
                    </a:cubicBezTo>
                    <a:cubicBezTo>
                      <a:pt x="28194" y="84582"/>
                      <a:pt x="46101" y="100870"/>
                      <a:pt x="68104" y="100870"/>
                    </a:cubicBezTo>
                    <a:cubicBezTo>
                      <a:pt x="90106" y="100870"/>
                      <a:pt x="108013" y="84582"/>
                      <a:pt x="108013" y="64484"/>
                    </a:cubicBezTo>
                    <a:cubicBezTo>
                      <a:pt x="108013" y="44387"/>
                      <a:pt x="90106" y="28099"/>
                      <a:pt x="68104" y="280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3" name="Google Shape;4023;p34"/>
              <p:cNvSpPr/>
              <p:nvPr/>
            </p:nvSpPr>
            <p:spPr>
              <a:xfrm>
                <a:off x="2616916" y="2322282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8" y="28956"/>
                      <a:pt x="136208" y="64579"/>
                    </a:cubicBezTo>
                    <a:cubicBezTo>
                      <a:pt x="136208" y="100203"/>
                      <a:pt x="105632" y="129159"/>
                      <a:pt x="68104" y="129159"/>
                    </a:cubicBezTo>
                    <a:close/>
                    <a:moveTo>
                      <a:pt x="68104" y="28099"/>
                    </a:moveTo>
                    <a:cubicBezTo>
                      <a:pt x="46101" y="28099"/>
                      <a:pt x="28194" y="44482"/>
                      <a:pt x="28194" y="64484"/>
                    </a:cubicBezTo>
                    <a:cubicBezTo>
                      <a:pt x="28194" y="84487"/>
                      <a:pt x="46101" y="100870"/>
                      <a:pt x="68104" y="100870"/>
                    </a:cubicBezTo>
                    <a:cubicBezTo>
                      <a:pt x="90107" y="100870"/>
                      <a:pt x="108014" y="84582"/>
                      <a:pt x="108014" y="64484"/>
                    </a:cubicBezTo>
                    <a:cubicBezTo>
                      <a:pt x="108014" y="44387"/>
                      <a:pt x="90107" y="28099"/>
                      <a:pt x="68104" y="280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4" name="Google Shape;4024;p34"/>
              <p:cNvSpPr/>
              <p:nvPr/>
            </p:nvSpPr>
            <p:spPr>
              <a:xfrm>
                <a:off x="3518303" y="1814677"/>
                <a:ext cx="54483" cy="51663"/>
              </a:xfrm>
              <a:custGeom>
                <a:avLst/>
                <a:gdLst/>
                <a:ahLst/>
                <a:cxnLst/>
                <a:rect l="l" t="t" r="r" b="b"/>
                <a:pathLst>
                  <a:path w="136207" h="129158" extrusionOk="0">
                    <a:moveTo>
                      <a:pt x="68104" y="129159"/>
                    </a:moveTo>
                    <a:cubicBezTo>
                      <a:pt x="30575" y="129159"/>
                      <a:pt x="0" y="100203"/>
                      <a:pt x="0" y="64579"/>
                    </a:cubicBezTo>
                    <a:cubicBezTo>
                      <a:pt x="0" y="28956"/>
                      <a:pt x="30575" y="0"/>
                      <a:pt x="68104" y="0"/>
                    </a:cubicBezTo>
                    <a:cubicBezTo>
                      <a:pt x="105632" y="0"/>
                      <a:pt x="136207" y="28956"/>
                      <a:pt x="136207" y="64579"/>
                    </a:cubicBezTo>
                    <a:cubicBezTo>
                      <a:pt x="136207" y="100203"/>
                      <a:pt x="105632" y="129159"/>
                      <a:pt x="68104" y="129159"/>
                    </a:cubicBezTo>
                    <a:close/>
                    <a:moveTo>
                      <a:pt x="68104" y="28099"/>
                    </a:moveTo>
                    <a:cubicBezTo>
                      <a:pt x="46101" y="28099"/>
                      <a:pt x="28194" y="44387"/>
                      <a:pt x="28194" y="64484"/>
                    </a:cubicBezTo>
                    <a:cubicBezTo>
                      <a:pt x="28194" y="84582"/>
                      <a:pt x="46101" y="100870"/>
                      <a:pt x="68104" y="100870"/>
                    </a:cubicBezTo>
                    <a:cubicBezTo>
                      <a:pt x="90106" y="100870"/>
                      <a:pt x="108013" y="84487"/>
                      <a:pt x="108013" y="64484"/>
                    </a:cubicBezTo>
                    <a:cubicBezTo>
                      <a:pt x="108013" y="44482"/>
                      <a:pt x="90106" y="28099"/>
                      <a:pt x="68104" y="280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5" name="Google Shape;4025;p34"/>
              <p:cNvSpPr/>
              <p:nvPr/>
            </p:nvSpPr>
            <p:spPr>
              <a:xfrm>
                <a:off x="2553892" y="2361267"/>
                <a:ext cx="54475" cy="35711"/>
              </a:xfrm>
              <a:custGeom>
                <a:avLst/>
                <a:gdLst/>
                <a:ahLst/>
                <a:cxnLst/>
                <a:rect l="l" t="t" r="r" b="b"/>
                <a:pathLst>
                  <a:path w="136187" h="89278" extrusionOk="0">
                    <a:moveTo>
                      <a:pt x="14068" y="89278"/>
                    </a:moveTo>
                    <a:cubicBezTo>
                      <a:pt x="9782" y="89278"/>
                      <a:pt x="5495" y="87278"/>
                      <a:pt x="2828" y="83658"/>
                    </a:cubicBezTo>
                    <a:cubicBezTo>
                      <a:pt x="-1839" y="77467"/>
                      <a:pt x="-601" y="68609"/>
                      <a:pt x="5591" y="63942"/>
                    </a:cubicBezTo>
                    <a:cubicBezTo>
                      <a:pt x="15306" y="56608"/>
                      <a:pt x="98650" y="10887"/>
                      <a:pt x="115319" y="1743"/>
                    </a:cubicBezTo>
                    <a:cubicBezTo>
                      <a:pt x="122081" y="-1971"/>
                      <a:pt x="130749" y="410"/>
                      <a:pt x="134464" y="7363"/>
                    </a:cubicBezTo>
                    <a:cubicBezTo>
                      <a:pt x="138179" y="14221"/>
                      <a:pt x="135702" y="22794"/>
                      <a:pt x="128844" y="26508"/>
                    </a:cubicBezTo>
                    <a:cubicBezTo>
                      <a:pt x="81600" y="52417"/>
                      <a:pt x="28260" y="82230"/>
                      <a:pt x="22450" y="86516"/>
                    </a:cubicBezTo>
                    <a:cubicBezTo>
                      <a:pt x="19878" y="88421"/>
                      <a:pt x="16925" y="89278"/>
                      <a:pt x="14068" y="8927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6" name="Google Shape;4026;p34"/>
              <p:cNvSpPr/>
              <p:nvPr/>
            </p:nvSpPr>
            <p:spPr>
              <a:xfrm>
                <a:off x="2672425" y="2295426"/>
                <a:ext cx="54502" cy="36645"/>
              </a:xfrm>
              <a:custGeom>
                <a:avLst/>
                <a:gdLst/>
                <a:ahLst/>
                <a:cxnLst/>
                <a:rect l="l" t="t" r="r" b="b"/>
                <a:pathLst>
                  <a:path w="136256" h="91612" extrusionOk="0">
                    <a:moveTo>
                      <a:pt x="14122" y="91613"/>
                    </a:moveTo>
                    <a:cubicBezTo>
                      <a:pt x="9264" y="91613"/>
                      <a:pt x="4597" y="89136"/>
                      <a:pt x="1930" y="84660"/>
                    </a:cubicBezTo>
                    <a:cubicBezTo>
                      <a:pt x="-1975" y="77897"/>
                      <a:pt x="215" y="69324"/>
                      <a:pt x="6978" y="65324"/>
                    </a:cubicBezTo>
                    <a:lnTo>
                      <a:pt x="114991" y="1887"/>
                    </a:lnTo>
                    <a:cubicBezTo>
                      <a:pt x="121564" y="-1923"/>
                      <a:pt x="130231" y="173"/>
                      <a:pt x="134327" y="6936"/>
                    </a:cubicBezTo>
                    <a:cubicBezTo>
                      <a:pt x="138232" y="13698"/>
                      <a:pt x="136042" y="22271"/>
                      <a:pt x="129279" y="26271"/>
                    </a:cubicBezTo>
                    <a:lnTo>
                      <a:pt x="21265" y="89708"/>
                    </a:lnTo>
                    <a:cubicBezTo>
                      <a:pt x="19075" y="91041"/>
                      <a:pt x="16598" y="91613"/>
                      <a:pt x="14122" y="9161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7" name="Google Shape;4027;p34"/>
              <p:cNvSpPr/>
              <p:nvPr/>
            </p:nvSpPr>
            <p:spPr>
              <a:xfrm>
                <a:off x="3577788" y="1786918"/>
                <a:ext cx="53533" cy="35908"/>
              </a:xfrm>
              <a:custGeom>
                <a:avLst/>
                <a:gdLst/>
                <a:ahLst/>
                <a:cxnLst/>
                <a:rect l="l" t="t" r="r" b="b"/>
                <a:pathLst>
                  <a:path w="133833" h="89771" extrusionOk="0">
                    <a:moveTo>
                      <a:pt x="14101" y="89771"/>
                    </a:moveTo>
                    <a:cubicBezTo>
                      <a:pt x="9243" y="89771"/>
                      <a:pt x="4576" y="87295"/>
                      <a:pt x="1909" y="82818"/>
                    </a:cubicBezTo>
                    <a:cubicBezTo>
                      <a:pt x="-1997" y="76055"/>
                      <a:pt x="289" y="67483"/>
                      <a:pt x="6957" y="63578"/>
                    </a:cubicBezTo>
                    <a:lnTo>
                      <a:pt x="112684" y="1951"/>
                    </a:lnTo>
                    <a:cubicBezTo>
                      <a:pt x="119352" y="-2050"/>
                      <a:pt x="128020" y="332"/>
                      <a:pt x="131925" y="6999"/>
                    </a:cubicBezTo>
                    <a:cubicBezTo>
                      <a:pt x="135830" y="13667"/>
                      <a:pt x="133544" y="22334"/>
                      <a:pt x="126877" y="26240"/>
                    </a:cubicBezTo>
                    <a:lnTo>
                      <a:pt x="21149" y="87867"/>
                    </a:lnTo>
                    <a:cubicBezTo>
                      <a:pt x="18958" y="89200"/>
                      <a:pt x="16482" y="89771"/>
                      <a:pt x="14005" y="897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8" name="Google Shape;4028;p34"/>
              <p:cNvSpPr/>
              <p:nvPr/>
            </p:nvSpPr>
            <p:spPr>
              <a:xfrm>
                <a:off x="3455721" y="1851096"/>
                <a:ext cx="56396" cy="35949"/>
              </a:xfrm>
              <a:custGeom>
                <a:avLst/>
                <a:gdLst/>
                <a:ahLst/>
                <a:cxnLst/>
                <a:rect l="l" t="t" r="r" b="b"/>
                <a:pathLst>
                  <a:path w="140989" h="89872" extrusionOk="0">
                    <a:moveTo>
                      <a:pt x="14106" y="89873"/>
                    </a:moveTo>
                    <a:cubicBezTo>
                      <a:pt x="9154" y="89873"/>
                      <a:pt x="4296" y="87206"/>
                      <a:pt x="1724" y="82538"/>
                    </a:cubicBezTo>
                    <a:cubicBezTo>
                      <a:pt x="-1991" y="75680"/>
                      <a:pt x="486" y="67108"/>
                      <a:pt x="7344" y="63393"/>
                    </a:cubicBezTo>
                    <a:lnTo>
                      <a:pt x="120120" y="1766"/>
                    </a:lnTo>
                    <a:cubicBezTo>
                      <a:pt x="126978" y="-2044"/>
                      <a:pt x="135550" y="528"/>
                      <a:pt x="139265" y="7386"/>
                    </a:cubicBezTo>
                    <a:cubicBezTo>
                      <a:pt x="142980" y="14244"/>
                      <a:pt x="140503" y="22817"/>
                      <a:pt x="133645" y="26531"/>
                    </a:cubicBezTo>
                    <a:lnTo>
                      <a:pt x="20869" y="88158"/>
                    </a:lnTo>
                    <a:cubicBezTo>
                      <a:pt x="18679" y="89301"/>
                      <a:pt x="16393" y="89873"/>
                      <a:pt x="14106" y="898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9" name="Google Shape;4029;p34"/>
              <p:cNvSpPr/>
              <p:nvPr/>
            </p:nvSpPr>
            <p:spPr>
              <a:xfrm>
                <a:off x="2820146" y="2602677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8988" y="339715"/>
                    </a:moveTo>
                    <a:cubicBezTo>
                      <a:pt x="492145" y="560219"/>
                      <a:pt x="523864" y="767960"/>
                      <a:pt x="449759" y="803774"/>
                    </a:cubicBezTo>
                    <a:cubicBezTo>
                      <a:pt x="375750" y="839587"/>
                      <a:pt x="223921" y="689854"/>
                      <a:pt x="110764" y="469350"/>
                    </a:cubicBezTo>
                    <a:cubicBezTo>
                      <a:pt x="-2393" y="248847"/>
                      <a:pt x="-34016" y="41106"/>
                      <a:pt x="39993" y="5293"/>
                    </a:cubicBezTo>
                    <a:cubicBezTo>
                      <a:pt x="114003" y="-30521"/>
                      <a:pt x="265831" y="119212"/>
                      <a:pt x="378988" y="33971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0" name="Google Shape;4030;p34"/>
              <p:cNvSpPr/>
              <p:nvPr/>
            </p:nvSpPr>
            <p:spPr>
              <a:xfrm>
                <a:off x="2839377" y="2587376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8988" y="339715"/>
                    </a:moveTo>
                    <a:cubicBezTo>
                      <a:pt x="492145" y="560219"/>
                      <a:pt x="523864" y="767960"/>
                      <a:pt x="449759" y="803774"/>
                    </a:cubicBezTo>
                    <a:cubicBezTo>
                      <a:pt x="375750" y="839588"/>
                      <a:pt x="223921" y="689854"/>
                      <a:pt x="110764" y="469351"/>
                    </a:cubicBezTo>
                    <a:cubicBezTo>
                      <a:pt x="-2393" y="248847"/>
                      <a:pt x="-34016" y="41107"/>
                      <a:pt x="39993" y="5293"/>
                    </a:cubicBezTo>
                    <a:cubicBezTo>
                      <a:pt x="114003" y="-30521"/>
                      <a:pt x="265831" y="119212"/>
                      <a:pt x="378988" y="3397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1" name="Google Shape;4031;p34"/>
              <p:cNvSpPr/>
              <p:nvPr/>
            </p:nvSpPr>
            <p:spPr>
              <a:xfrm>
                <a:off x="2881765" y="2513602"/>
                <a:ext cx="405308" cy="322135"/>
              </a:xfrm>
              <a:custGeom>
                <a:avLst/>
                <a:gdLst/>
                <a:ahLst/>
                <a:cxnLst/>
                <a:rect l="l" t="t" r="r" b="b"/>
                <a:pathLst>
                  <a:path w="1013269" h="805338" extrusionOk="0">
                    <a:moveTo>
                      <a:pt x="812387" y="0"/>
                    </a:moveTo>
                    <a:cubicBezTo>
                      <a:pt x="541592" y="146971"/>
                      <a:pt x="270796" y="293846"/>
                      <a:pt x="0" y="440817"/>
                    </a:cubicBezTo>
                    <a:cubicBezTo>
                      <a:pt x="69913" y="562356"/>
                      <a:pt x="139732" y="683800"/>
                      <a:pt x="209645" y="805339"/>
                    </a:cubicBezTo>
                    <a:cubicBezTo>
                      <a:pt x="477488" y="659797"/>
                      <a:pt x="745427" y="514350"/>
                      <a:pt x="1013270" y="368808"/>
                    </a:cubicBezTo>
                    <a:cubicBezTo>
                      <a:pt x="946309" y="245936"/>
                      <a:pt x="879348" y="122968"/>
                      <a:pt x="812387" y="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2" name="Google Shape;4032;p34"/>
              <p:cNvSpPr/>
              <p:nvPr/>
            </p:nvSpPr>
            <p:spPr>
              <a:xfrm>
                <a:off x="3143816" y="2422690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9030" y="339716"/>
                    </a:moveTo>
                    <a:cubicBezTo>
                      <a:pt x="492187" y="560219"/>
                      <a:pt x="523810" y="767960"/>
                      <a:pt x="449801" y="803774"/>
                    </a:cubicBezTo>
                    <a:cubicBezTo>
                      <a:pt x="375792" y="839587"/>
                      <a:pt x="223963" y="689854"/>
                      <a:pt x="110806" y="469351"/>
                    </a:cubicBezTo>
                    <a:cubicBezTo>
                      <a:pt x="-2351" y="248847"/>
                      <a:pt x="-34069" y="41107"/>
                      <a:pt x="40036" y="5293"/>
                    </a:cubicBezTo>
                    <a:cubicBezTo>
                      <a:pt x="114045" y="-30521"/>
                      <a:pt x="265873" y="119212"/>
                      <a:pt x="379030" y="33971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3" name="Google Shape;4033;p34"/>
              <p:cNvSpPr/>
              <p:nvPr/>
            </p:nvSpPr>
            <p:spPr>
              <a:xfrm>
                <a:off x="3163064" y="2407427"/>
                <a:ext cx="195918" cy="323626"/>
              </a:xfrm>
              <a:custGeom>
                <a:avLst/>
                <a:gdLst/>
                <a:ahLst/>
                <a:cxnLst/>
                <a:rect l="l" t="t" r="r" b="b"/>
                <a:pathLst>
                  <a:path w="489794" h="809066" extrusionOk="0">
                    <a:moveTo>
                      <a:pt x="378988" y="339716"/>
                    </a:moveTo>
                    <a:cubicBezTo>
                      <a:pt x="492145" y="560219"/>
                      <a:pt x="523863" y="767960"/>
                      <a:pt x="449759" y="803774"/>
                    </a:cubicBezTo>
                    <a:cubicBezTo>
                      <a:pt x="375750" y="839587"/>
                      <a:pt x="223921" y="689854"/>
                      <a:pt x="110764" y="469351"/>
                    </a:cubicBezTo>
                    <a:cubicBezTo>
                      <a:pt x="-2393" y="248847"/>
                      <a:pt x="-34016" y="41107"/>
                      <a:pt x="39994" y="5293"/>
                    </a:cubicBezTo>
                    <a:cubicBezTo>
                      <a:pt x="114003" y="-30521"/>
                      <a:pt x="265831" y="119212"/>
                      <a:pt x="378988" y="33971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4" name="Google Shape;4034;p34"/>
              <p:cNvSpPr/>
              <p:nvPr/>
            </p:nvSpPr>
            <p:spPr>
              <a:xfrm>
                <a:off x="2925540" y="2559835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1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7"/>
                    </a:lnTo>
                    <a:cubicBezTo>
                      <a:pt x="573099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7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5" name="Google Shape;4035;p34"/>
              <p:cNvSpPr/>
              <p:nvPr/>
            </p:nvSpPr>
            <p:spPr>
              <a:xfrm>
                <a:off x="2934011" y="2589025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0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6"/>
                    </a:lnTo>
                    <a:cubicBezTo>
                      <a:pt x="573099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6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6" name="Google Shape;4036;p34"/>
              <p:cNvSpPr/>
              <p:nvPr/>
            </p:nvSpPr>
            <p:spPr>
              <a:xfrm>
                <a:off x="2944351" y="2617262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0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6"/>
                    </a:lnTo>
                    <a:cubicBezTo>
                      <a:pt x="573098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6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7" name="Google Shape;4037;p34"/>
              <p:cNvSpPr/>
              <p:nvPr/>
            </p:nvSpPr>
            <p:spPr>
              <a:xfrm>
                <a:off x="2977281" y="2673696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70"/>
                    </a:moveTo>
                    <a:cubicBezTo>
                      <a:pt x="9123" y="338170"/>
                      <a:pt x="4361" y="335598"/>
                      <a:pt x="1789" y="330931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6" y="1747"/>
                    </a:lnTo>
                    <a:cubicBezTo>
                      <a:pt x="573098" y="-1968"/>
                      <a:pt x="581671" y="413"/>
                      <a:pt x="585481" y="7271"/>
                    </a:cubicBezTo>
                    <a:cubicBezTo>
                      <a:pt x="589291" y="14034"/>
                      <a:pt x="586815" y="22702"/>
                      <a:pt x="579957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70"/>
                      <a:pt x="14076" y="3381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8" name="Google Shape;4038;p34"/>
              <p:cNvSpPr/>
              <p:nvPr/>
            </p:nvSpPr>
            <p:spPr>
              <a:xfrm>
                <a:off x="2962247" y="2650191"/>
                <a:ext cx="234908" cy="135268"/>
              </a:xfrm>
              <a:custGeom>
                <a:avLst/>
                <a:gdLst/>
                <a:ahLst/>
                <a:cxnLst/>
                <a:rect l="l" t="t" r="r" b="b"/>
                <a:pathLst>
                  <a:path w="587269" h="338169" extrusionOk="0">
                    <a:moveTo>
                      <a:pt x="14076" y="338169"/>
                    </a:moveTo>
                    <a:cubicBezTo>
                      <a:pt x="9123" y="338169"/>
                      <a:pt x="4360" y="335598"/>
                      <a:pt x="1789" y="330930"/>
                    </a:cubicBezTo>
                    <a:cubicBezTo>
                      <a:pt x="-2021" y="324168"/>
                      <a:pt x="455" y="315500"/>
                      <a:pt x="7313" y="311785"/>
                    </a:cubicBezTo>
                    <a:lnTo>
                      <a:pt x="566335" y="1746"/>
                    </a:lnTo>
                    <a:cubicBezTo>
                      <a:pt x="573098" y="-1968"/>
                      <a:pt x="581671" y="413"/>
                      <a:pt x="585481" y="7271"/>
                    </a:cubicBezTo>
                    <a:cubicBezTo>
                      <a:pt x="589291" y="14034"/>
                      <a:pt x="586814" y="22702"/>
                      <a:pt x="579956" y="26416"/>
                    </a:cubicBezTo>
                    <a:lnTo>
                      <a:pt x="20934" y="336455"/>
                    </a:lnTo>
                    <a:cubicBezTo>
                      <a:pt x="18743" y="337598"/>
                      <a:pt x="16457" y="338169"/>
                      <a:pt x="14076" y="33816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9" name="Google Shape;4039;p34"/>
              <p:cNvSpPr/>
              <p:nvPr/>
            </p:nvSpPr>
            <p:spPr>
              <a:xfrm>
                <a:off x="3582264" y="2092212"/>
                <a:ext cx="255556" cy="435960"/>
              </a:xfrm>
              <a:custGeom>
                <a:avLst/>
                <a:gdLst/>
                <a:ahLst/>
                <a:cxnLst/>
                <a:rect l="l" t="t" r="r" b="b"/>
                <a:pathLst>
                  <a:path w="638889" h="1089900" extrusionOk="0">
                    <a:moveTo>
                      <a:pt x="624721" y="1089805"/>
                    </a:moveTo>
                    <a:cubicBezTo>
                      <a:pt x="619863" y="1089805"/>
                      <a:pt x="615101" y="1087233"/>
                      <a:pt x="612529" y="1082756"/>
                    </a:cubicBezTo>
                    <a:lnTo>
                      <a:pt x="1881" y="21100"/>
                    </a:lnTo>
                    <a:cubicBezTo>
                      <a:pt x="-2024" y="14337"/>
                      <a:pt x="357" y="5765"/>
                      <a:pt x="7120" y="1859"/>
                    </a:cubicBezTo>
                    <a:cubicBezTo>
                      <a:pt x="13787" y="-1951"/>
                      <a:pt x="22455" y="240"/>
                      <a:pt x="26360" y="7098"/>
                    </a:cubicBezTo>
                    <a:lnTo>
                      <a:pt x="637008" y="1068755"/>
                    </a:lnTo>
                    <a:cubicBezTo>
                      <a:pt x="640913" y="1075517"/>
                      <a:pt x="638532" y="1084090"/>
                      <a:pt x="631769" y="1087995"/>
                    </a:cubicBezTo>
                    <a:cubicBezTo>
                      <a:pt x="629579" y="1089233"/>
                      <a:pt x="627102" y="1089900"/>
                      <a:pt x="624721" y="108990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0" name="Google Shape;4040;p34"/>
              <p:cNvSpPr/>
              <p:nvPr/>
            </p:nvSpPr>
            <p:spPr>
              <a:xfrm>
                <a:off x="3465617" y="2174996"/>
                <a:ext cx="255556" cy="435977"/>
              </a:xfrm>
              <a:custGeom>
                <a:avLst/>
                <a:gdLst/>
                <a:ahLst/>
                <a:cxnLst/>
                <a:rect l="l" t="t" r="r" b="b"/>
                <a:pathLst>
                  <a:path w="638889" h="1089942" extrusionOk="0">
                    <a:moveTo>
                      <a:pt x="624721" y="1089847"/>
                    </a:moveTo>
                    <a:cubicBezTo>
                      <a:pt x="619863" y="1089847"/>
                      <a:pt x="615101" y="1087275"/>
                      <a:pt x="612529" y="1082799"/>
                    </a:cubicBezTo>
                    <a:lnTo>
                      <a:pt x="1881" y="21142"/>
                    </a:lnTo>
                    <a:cubicBezTo>
                      <a:pt x="-2024" y="14379"/>
                      <a:pt x="357" y="5807"/>
                      <a:pt x="7120" y="1902"/>
                    </a:cubicBezTo>
                    <a:cubicBezTo>
                      <a:pt x="13787" y="-2004"/>
                      <a:pt x="22455" y="282"/>
                      <a:pt x="26360" y="7140"/>
                    </a:cubicBezTo>
                    <a:lnTo>
                      <a:pt x="637008" y="1068797"/>
                    </a:lnTo>
                    <a:cubicBezTo>
                      <a:pt x="640913" y="1075560"/>
                      <a:pt x="638532" y="1084132"/>
                      <a:pt x="631769" y="1088038"/>
                    </a:cubicBezTo>
                    <a:cubicBezTo>
                      <a:pt x="629579" y="1089276"/>
                      <a:pt x="627102" y="1089942"/>
                      <a:pt x="624721" y="10899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1" name="Google Shape;4041;p34"/>
              <p:cNvSpPr/>
              <p:nvPr/>
            </p:nvSpPr>
            <p:spPr>
              <a:xfrm>
                <a:off x="3256735" y="2364102"/>
                <a:ext cx="256489" cy="267766"/>
              </a:xfrm>
              <a:custGeom>
                <a:avLst/>
                <a:gdLst/>
                <a:ahLst/>
                <a:cxnLst/>
                <a:rect l="l" t="t" r="r" b="b"/>
                <a:pathLst>
                  <a:path w="641223" h="669416" extrusionOk="0">
                    <a:moveTo>
                      <a:pt x="320612" y="669417"/>
                    </a:moveTo>
                    <a:cubicBezTo>
                      <a:pt x="143828" y="669417"/>
                      <a:pt x="0" y="519303"/>
                      <a:pt x="0" y="334709"/>
                    </a:cubicBezTo>
                    <a:cubicBezTo>
                      <a:pt x="0" y="150114"/>
                      <a:pt x="143828" y="0"/>
                      <a:pt x="320612" y="0"/>
                    </a:cubicBezTo>
                    <a:cubicBezTo>
                      <a:pt x="497396" y="0"/>
                      <a:pt x="641223" y="150114"/>
                      <a:pt x="641223" y="334709"/>
                    </a:cubicBezTo>
                    <a:cubicBezTo>
                      <a:pt x="641223" y="519303"/>
                      <a:pt x="497396" y="669417"/>
                      <a:pt x="320612" y="669417"/>
                    </a:cubicBezTo>
                    <a:close/>
                    <a:moveTo>
                      <a:pt x="320612" y="28289"/>
                    </a:moveTo>
                    <a:cubicBezTo>
                      <a:pt x="159353" y="28289"/>
                      <a:pt x="28194" y="165830"/>
                      <a:pt x="28194" y="334804"/>
                    </a:cubicBezTo>
                    <a:cubicBezTo>
                      <a:pt x="28194" y="503777"/>
                      <a:pt x="159353" y="641318"/>
                      <a:pt x="320612" y="641318"/>
                    </a:cubicBezTo>
                    <a:cubicBezTo>
                      <a:pt x="481870" y="641318"/>
                      <a:pt x="613029" y="503777"/>
                      <a:pt x="613029" y="334804"/>
                    </a:cubicBezTo>
                    <a:cubicBezTo>
                      <a:pt x="613029" y="165830"/>
                      <a:pt x="481870" y="28289"/>
                      <a:pt x="320612" y="282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42" name="Google Shape;4042;p34"/>
            <p:cNvGrpSpPr/>
            <p:nvPr/>
          </p:nvGrpSpPr>
          <p:grpSpPr>
            <a:xfrm>
              <a:off x="-385960" y="4201510"/>
              <a:ext cx="906933" cy="804983"/>
              <a:chOff x="1999081" y="164716"/>
              <a:chExt cx="4679734" cy="4153681"/>
            </a:xfrm>
          </p:grpSpPr>
          <p:sp>
            <p:nvSpPr>
              <p:cNvPr id="4043" name="Google Shape;4043;p34"/>
              <p:cNvSpPr/>
              <p:nvPr/>
            </p:nvSpPr>
            <p:spPr>
              <a:xfrm>
                <a:off x="2010549" y="1806394"/>
                <a:ext cx="1848805" cy="2500655"/>
              </a:xfrm>
              <a:custGeom>
                <a:avLst/>
                <a:gdLst/>
                <a:ahLst/>
                <a:cxnLst/>
                <a:rect l="l" t="t" r="r" b="b"/>
                <a:pathLst>
                  <a:path w="2268473" h="3068288" extrusionOk="0">
                    <a:moveTo>
                      <a:pt x="1913954" y="3068288"/>
                    </a:moveTo>
                    <a:cubicBezTo>
                      <a:pt x="1275969" y="2118455"/>
                      <a:pt x="637985" y="1168622"/>
                      <a:pt x="0" y="218694"/>
                    </a:cubicBezTo>
                    <a:cubicBezTo>
                      <a:pt x="148114" y="145828"/>
                      <a:pt x="296228" y="72962"/>
                      <a:pt x="444437" y="0"/>
                    </a:cubicBezTo>
                    <a:cubicBezTo>
                      <a:pt x="1052417" y="976694"/>
                      <a:pt x="1660493" y="1953387"/>
                      <a:pt x="2268474" y="2930081"/>
                    </a:cubicBezTo>
                    <a:cubicBezTo>
                      <a:pt x="2234756" y="2924270"/>
                      <a:pt x="2182082" y="2919794"/>
                      <a:pt x="2121122" y="2934081"/>
                    </a:cubicBezTo>
                    <a:cubicBezTo>
                      <a:pt x="2003870" y="2961703"/>
                      <a:pt x="1936147" y="3039999"/>
                      <a:pt x="1914049" y="3068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4" name="Google Shape;4044;p34"/>
              <p:cNvSpPr/>
              <p:nvPr/>
            </p:nvSpPr>
            <p:spPr>
              <a:xfrm>
                <a:off x="2389207" y="254222"/>
                <a:ext cx="4289609" cy="3996639"/>
              </a:xfrm>
              <a:custGeom>
                <a:avLst/>
                <a:gdLst/>
                <a:ahLst/>
                <a:cxnLst/>
                <a:rect l="l" t="t" r="r" b="b"/>
                <a:pathLst>
                  <a:path w="5263324" h="4903851" extrusionOk="0">
                    <a:moveTo>
                      <a:pt x="1793367" y="4903851"/>
                    </a:moveTo>
                    <a:lnTo>
                      <a:pt x="0" y="2252186"/>
                    </a:lnTo>
                    <a:lnTo>
                      <a:pt x="3469862" y="0"/>
                    </a:lnTo>
                    <a:lnTo>
                      <a:pt x="5263325" y="2651665"/>
                    </a:lnTo>
                    <a:lnTo>
                      <a:pt x="1793367" y="490385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5" name="Google Shape;4045;p34"/>
              <p:cNvSpPr/>
              <p:nvPr/>
            </p:nvSpPr>
            <p:spPr>
              <a:xfrm>
                <a:off x="2010549" y="164716"/>
                <a:ext cx="3206921" cy="1925193"/>
              </a:xfrm>
              <a:custGeom>
                <a:avLst/>
                <a:gdLst/>
                <a:ahLst/>
                <a:cxnLst/>
                <a:rect l="l" t="t" r="r" b="b"/>
                <a:pathLst>
                  <a:path w="3934872" h="2362200" extrusionOk="0">
                    <a:moveTo>
                      <a:pt x="3934873" y="109919"/>
                    </a:moveTo>
                    <a:cubicBezTo>
                      <a:pt x="3776091" y="73247"/>
                      <a:pt x="3617309" y="36671"/>
                      <a:pt x="3458527" y="0"/>
                    </a:cubicBezTo>
                    <a:cubicBezTo>
                      <a:pt x="2305717" y="744855"/>
                      <a:pt x="1152811" y="1489805"/>
                      <a:pt x="0" y="2234660"/>
                    </a:cubicBezTo>
                    <a:cubicBezTo>
                      <a:pt x="47816" y="2228088"/>
                      <a:pt x="114205" y="2224659"/>
                      <a:pt x="191167" y="2238375"/>
                    </a:cubicBezTo>
                    <a:cubicBezTo>
                      <a:pt x="324707" y="2262188"/>
                      <a:pt x="418052" y="2325148"/>
                      <a:pt x="465011" y="2362200"/>
                    </a:cubicBezTo>
                    <a:cubicBezTo>
                      <a:pt x="1621631" y="1611439"/>
                      <a:pt x="2778252" y="860679"/>
                      <a:pt x="3934873" y="1099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6" name="Google Shape;4046;p34"/>
              <p:cNvSpPr/>
              <p:nvPr/>
            </p:nvSpPr>
            <p:spPr>
              <a:xfrm>
                <a:off x="2120799" y="2073747"/>
                <a:ext cx="1495214" cy="2193404"/>
              </a:xfrm>
              <a:custGeom>
                <a:avLst/>
                <a:gdLst/>
                <a:ahLst/>
                <a:cxnLst/>
                <a:rect l="l" t="t" r="r" b="b"/>
                <a:pathLst>
                  <a:path w="1834618" h="2691293" extrusionOk="0">
                    <a:moveTo>
                      <a:pt x="1820470" y="2691293"/>
                    </a:moveTo>
                    <a:cubicBezTo>
                      <a:pt x="1815993" y="2691293"/>
                      <a:pt x="1811516" y="2689103"/>
                      <a:pt x="1808754" y="2685103"/>
                    </a:cubicBezTo>
                    <a:lnTo>
                      <a:pt x="2433" y="21912"/>
                    </a:lnTo>
                    <a:cubicBezTo>
                      <a:pt x="-1949" y="15435"/>
                      <a:pt x="-234" y="6672"/>
                      <a:pt x="6148" y="2386"/>
                    </a:cubicBezTo>
                    <a:cubicBezTo>
                      <a:pt x="12529" y="-1900"/>
                      <a:pt x="21292" y="-281"/>
                      <a:pt x="25769" y="6196"/>
                    </a:cubicBezTo>
                    <a:lnTo>
                      <a:pt x="1832185" y="2669386"/>
                    </a:lnTo>
                    <a:cubicBezTo>
                      <a:pt x="1836567" y="2675863"/>
                      <a:pt x="1834852" y="2684626"/>
                      <a:pt x="1828471" y="2688912"/>
                    </a:cubicBezTo>
                    <a:cubicBezTo>
                      <a:pt x="1826089" y="2690531"/>
                      <a:pt x="1823327" y="2691293"/>
                      <a:pt x="1820565" y="269129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7" name="Google Shape;4047;p34"/>
              <p:cNvSpPr/>
              <p:nvPr/>
            </p:nvSpPr>
            <p:spPr>
              <a:xfrm>
                <a:off x="2222155" y="2070533"/>
                <a:ext cx="1455040" cy="2158971"/>
              </a:xfrm>
              <a:custGeom>
                <a:avLst/>
                <a:gdLst/>
                <a:ahLst/>
                <a:cxnLst/>
                <a:rect l="l" t="t" r="r" b="b"/>
                <a:pathLst>
                  <a:path w="1785325" h="2649044" extrusionOk="0">
                    <a:moveTo>
                      <a:pt x="1771344" y="2649045"/>
                    </a:moveTo>
                    <a:cubicBezTo>
                      <a:pt x="1766867" y="2649045"/>
                      <a:pt x="1762390" y="2646853"/>
                      <a:pt x="1759628" y="2642758"/>
                    </a:cubicBezTo>
                    <a:lnTo>
                      <a:pt x="2361" y="21954"/>
                    </a:lnTo>
                    <a:cubicBezTo>
                      <a:pt x="-1925" y="15477"/>
                      <a:pt x="-211" y="6714"/>
                      <a:pt x="6171" y="2428"/>
                    </a:cubicBezTo>
                    <a:cubicBezTo>
                      <a:pt x="12648" y="-1954"/>
                      <a:pt x="21411" y="-239"/>
                      <a:pt x="25792" y="6238"/>
                    </a:cubicBezTo>
                    <a:lnTo>
                      <a:pt x="1782964" y="2627042"/>
                    </a:lnTo>
                    <a:cubicBezTo>
                      <a:pt x="1787251" y="2633519"/>
                      <a:pt x="1785536" y="2642282"/>
                      <a:pt x="1779154" y="2646568"/>
                    </a:cubicBezTo>
                    <a:cubicBezTo>
                      <a:pt x="1776773" y="2648187"/>
                      <a:pt x="1774011" y="2648949"/>
                      <a:pt x="1771249" y="264894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8" name="Google Shape;4048;p34"/>
              <p:cNvSpPr/>
              <p:nvPr/>
            </p:nvSpPr>
            <p:spPr>
              <a:xfrm>
                <a:off x="2335244" y="2099988"/>
                <a:ext cx="1410084" cy="2106591"/>
              </a:xfrm>
              <a:custGeom>
                <a:avLst/>
                <a:gdLst/>
                <a:ahLst/>
                <a:cxnLst/>
                <a:rect l="l" t="t" r="r" b="b"/>
                <a:pathLst>
                  <a:path w="1730165" h="2584774" extrusionOk="0">
                    <a:moveTo>
                      <a:pt x="1716094" y="2584774"/>
                    </a:moveTo>
                    <a:cubicBezTo>
                      <a:pt x="1711522" y="2584774"/>
                      <a:pt x="1707045" y="2582584"/>
                      <a:pt x="1704378" y="2578487"/>
                    </a:cubicBezTo>
                    <a:lnTo>
                      <a:pt x="2356" y="21882"/>
                    </a:lnTo>
                    <a:cubicBezTo>
                      <a:pt x="-1930" y="15405"/>
                      <a:pt x="-216" y="6642"/>
                      <a:pt x="6261" y="2356"/>
                    </a:cubicBezTo>
                    <a:cubicBezTo>
                      <a:pt x="12833" y="-1930"/>
                      <a:pt x="21501" y="-216"/>
                      <a:pt x="25787" y="6261"/>
                    </a:cubicBezTo>
                    <a:lnTo>
                      <a:pt x="1727810" y="2562867"/>
                    </a:lnTo>
                    <a:cubicBezTo>
                      <a:pt x="1732096" y="2569344"/>
                      <a:pt x="1730381" y="2578107"/>
                      <a:pt x="1723905" y="2582393"/>
                    </a:cubicBezTo>
                    <a:cubicBezTo>
                      <a:pt x="1721523" y="2584012"/>
                      <a:pt x="1718761" y="2584774"/>
                      <a:pt x="1716094" y="258477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9" name="Google Shape;4049;p34"/>
              <p:cNvSpPr/>
              <p:nvPr/>
            </p:nvSpPr>
            <p:spPr>
              <a:xfrm>
                <a:off x="2777976" y="722750"/>
                <a:ext cx="3367551" cy="3160369"/>
              </a:xfrm>
              <a:custGeom>
                <a:avLst/>
                <a:gdLst/>
                <a:ahLst/>
                <a:cxnLst/>
                <a:rect l="l" t="t" r="r" b="b"/>
                <a:pathLst>
                  <a:path w="4131964" h="3877753" extrusionOk="0">
                    <a:moveTo>
                      <a:pt x="1414713" y="3877753"/>
                    </a:moveTo>
                    <a:cubicBezTo>
                      <a:pt x="1410236" y="3877753"/>
                      <a:pt x="1405760" y="3875563"/>
                      <a:pt x="1402997" y="3871467"/>
                    </a:cubicBezTo>
                    <a:lnTo>
                      <a:pt x="2346" y="1775586"/>
                    </a:lnTo>
                    <a:cubicBezTo>
                      <a:pt x="251" y="1772443"/>
                      <a:pt x="-511" y="1768537"/>
                      <a:pt x="346" y="1764823"/>
                    </a:cubicBezTo>
                    <a:cubicBezTo>
                      <a:pt x="1108" y="1761108"/>
                      <a:pt x="3394" y="1757869"/>
                      <a:pt x="6632" y="1755869"/>
                    </a:cubicBezTo>
                    <a:lnTo>
                      <a:pt x="2810126" y="2126"/>
                    </a:lnTo>
                    <a:cubicBezTo>
                      <a:pt x="2813840" y="-255"/>
                      <a:pt x="2818603" y="-636"/>
                      <a:pt x="2822699" y="983"/>
                    </a:cubicBezTo>
                    <a:cubicBezTo>
                      <a:pt x="2826795" y="2602"/>
                      <a:pt x="2829938" y="6031"/>
                      <a:pt x="2831176" y="10318"/>
                    </a:cubicBezTo>
                    <a:cubicBezTo>
                      <a:pt x="2891660" y="227678"/>
                      <a:pt x="2996149" y="419988"/>
                      <a:pt x="3141881" y="582103"/>
                    </a:cubicBezTo>
                    <a:cubicBezTo>
                      <a:pt x="3239989" y="691260"/>
                      <a:pt x="3329333" y="755268"/>
                      <a:pt x="3424012" y="823086"/>
                    </a:cubicBezTo>
                    <a:cubicBezTo>
                      <a:pt x="3479638" y="862900"/>
                      <a:pt x="3543837" y="908811"/>
                      <a:pt x="3603844" y="945196"/>
                    </a:cubicBezTo>
                    <a:cubicBezTo>
                      <a:pt x="3597081" y="870235"/>
                      <a:pt x="3605178" y="815561"/>
                      <a:pt x="3644039" y="791939"/>
                    </a:cubicBezTo>
                    <a:cubicBezTo>
                      <a:pt x="3693379" y="762031"/>
                      <a:pt x="3783295" y="791272"/>
                      <a:pt x="3822252" y="849756"/>
                    </a:cubicBezTo>
                    <a:cubicBezTo>
                      <a:pt x="3860352" y="906811"/>
                      <a:pt x="3854828" y="993488"/>
                      <a:pt x="3811203" y="1024730"/>
                    </a:cubicBezTo>
                    <a:cubicBezTo>
                      <a:pt x="3772817" y="1052257"/>
                      <a:pt x="3710619" y="1035112"/>
                      <a:pt x="3638896" y="997679"/>
                    </a:cubicBezTo>
                    <a:cubicBezTo>
                      <a:pt x="3645849" y="1043113"/>
                      <a:pt x="3655946" y="1093501"/>
                      <a:pt x="3666233" y="1144745"/>
                    </a:cubicBezTo>
                    <a:cubicBezTo>
                      <a:pt x="3706333" y="1344961"/>
                      <a:pt x="3740909" y="1517935"/>
                      <a:pt x="3862067" y="1721484"/>
                    </a:cubicBezTo>
                    <a:cubicBezTo>
                      <a:pt x="3933694" y="1841975"/>
                      <a:pt x="4023039" y="1952465"/>
                      <a:pt x="4127529" y="2049811"/>
                    </a:cubicBezTo>
                    <a:cubicBezTo>
                      <a:pt x="4130672" y="2052763"/>
                      <a:pt x="4132291" y="2056954"/>
                      <a:pt x="4131910" y="2061241"/>
                    </a:cubicBezTo>
                    <a:cubicBezTo>
                      <a:pt x="4131529" y="2065527"/>
                      <a:pt x="4129243" y="2069432"/>
                      <a:pt x="4125719" y="2071813"/>
                    </a:cubicBezTo>
                    <a:lnTo>
                      <a:pt x="1422619" y="3875372"/>
                    </a:lnTo>
                    <a:cubicBezTo>
                      <a:pt x="1420238" y="3876992"/>
                      <a:pt x="1417475" y="3877753"/>
                      <a:pt x="1414808" y="3877753"/>
                    </a:cubicBezTo>
                    <a:close/>
                    <a:moveTo>
                      <a:pt x="33874" y="1771967"/>
                    </a:moveTo>
                    <a:lnTo>
                      <a:pt x="1418618" y="3844035"/>
                    </a:lnTo>
                    <a:lnTo>
                      <a:pt x="4095239" y="2058097"/>
                    </a:lnTo>
                    <a:cubicBezTo>
                      <a:pt x="3994464" y="1961895"/>
                      <a:pt x="3907882" y="1853596"/>
                      <a:pt x="3837778" y="1735771"/>
                    </a:cubicBezTo>
                    <a:cubicBezTo>
                      <a:pt x="3714143" y="1528031"/>
                      <a:pt x="3679091" y="1352866"/>
                      <a:pt x="3638515" y="1150079"/>
                    </a:cubicBezTo>
                    <a:cubicBezTo>
                      <a:pt x="3626037" y="1088071"/>
                      <a:pt x="3614607" y="1030540"/>
                      <a:pt x="3607845" y="980344"/>
                    </a:cubicBezTo>
                    <a:cubicBezTo>
                      <a:pt x="3543837" y="943291"/>
                      <a:pt x="3474209" y="893571"/>
                      <a:pt x="3408486" y="846422"/>
                    </a:cubicBezTo>
                    <a:cubicBezTo>
                      <a:pt x="3311712" y="777080"/>
                      <a:pt x="3221130" y="712215"/>
                      <a:pt x="3121022" y="600772"/>
                    </a:cubicBezTo>
                    <a:cubicBezTo>
                      <a:pt x="2976432" y="439990"/>
                      <a:pt x="2871562" y="249967"/>
                      <a:pt x="2809268" y="35845"/>
                    </a:cubicBezTo>
                    <a:lnTo>
                      <a:pt x="33874" y="1771967"/>
                    </a:lnTo>
                    <a:close/>
                    <a:moveTo>
                      <a:pt x="3634229" y="962818"/>
                    </a:moveTo>
                    <a:cubicBezTo>
                      <a:pt x="3703571" y="1001775"/>
                      <a:pt x="3764340" y="1023587"/>
                      <a:pt x="3794820" y="1001680"/>
                    </a:cubicBezTo>
                    <a:cubicBezTo>
                      <a:pt x="3826062" y="979391"/>
                      <a:pt x="3828158" y="909287"/>
                      <a:pt x="3798821" y="865282"/>
                    </a:cubicBezTo>
                    <a:cubicBezTo>
                      <a:pt x="3766055" y="816037"/>
                      <a:pt x="3692046" y="795654"/>
                      <a:pt x="3658708" y="815942"/>
                    </a:cubicBezTo>
                    <a:cubicBezTo>
                      <a:pt x="3628704" y="834135"/>
                      <a:pt x="3625656" y="889666"/>
                      <a:pt x="3634229" y="9628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0" name="Google Shape;4050;p34"/>
              <p:cNvSpPr/>
              <p:nvPr/>
            </p:nvSpPr>
            <p:spPr>
              <a:xfrm>
                <a:off x="4990089" y="1773229"/>
                <a:ext cx="325027" cy="297674"/>
              </a:xfrm>
              <a:custGeom>
                <a:avLst/>
                <a:gdLst/>
                <a:ahLst/>
                <a:cxnLst/>
                <a:rect l="l" t="t" r="r" b="b"/>
                <a:pathLst>
                  <a:path w="398806" h="365244" extrusionOk="0">
                    <a:moveTo>
                      <a:pt x="225465" y="365245"/>
                    </a:moveTo>
                    <a:cubicBezTo>
                      <a:pt x="220703" y="365245"/>
                      <a:pt x="216321" y="362864"/>
                      <a:pt x="213654" y="358959"/>
                    </a:cubicBezTo>
                    <a:lnTo>
                      <a:pt x="2295" y="39109"/>
                    </a:lnTo>
                    <a:cubicBezTo>
                      <a:pt x="-468" y="34918"/>
                      <a:pt x="-754" y="29489"/>
                      <a:pt x="1533" y="24917"/>
                    </a:cubicBezTo>
                    <a:cubicBezTo>
                      <a:pt x="3819" y="20345"/>
                      <a:pt x="8391" y="17487"/>
                      <a:pt x="13439" y="17202"/>
                    </a:cubicBezTo>
                    <a:lnTo>
                      <a:pt x="384057" y="57"/>
                    </a:lnTo>
                    <a:cubicBezTo>
                      <a:pt x="389105" y="-420"/>
                      <a:pt x="393677" y="2152"/>
                      <a:pt x="396439" y="6343"/>
                    </a:cubicBezTo>
                    <a:cubicBezTo>
                      <a:pt x="399201" y="10534"/>
                      <a:pt x="399582" y="15678"/>
                      <a:pt x="397392" y="20154"/>
                    </a:cubicBezTo>
                    <a:lnTo>
                      <a:pt x="238134" y="357149"/>
                    </a:lnTo>
                    <a:cubicBezTo>
                      <a:pt x="235943" y="361721"/>
                      <a:pt x="231466" y="364864"/>
                      <a:pt x="226418" y="365150"/>
                    </a:cubicBezTo>
                    <a:cubicBezTo>
                      <a:pt x="226132" y="365150"/>
                      <a:pt x="225751" y="365150"/>
                      <a:pt x="225465" y="365150"/>
                    </a:cubicBezTo>
                    <a:close/>
                    <a:moveTo>
                      <a:pt x="39633" y="44253"/>
                    </a:moveTo>
                    <a:lnTo>
                      <a:pt x="223465" y="322478"/>
                    </a:lnTo>
                    <a:lnTo>
                      <a:pt x="362054" y="29298"/>
                    </a:lnTo>
                    <a:lnTo>
                      <a:pt x="39633" y="4415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1" name="Google Shape;4051;p34"/>
              <p:cNvSpPr/>
              <p:nvPr/>
            </p:nvSpPr>
            <p:spPr>
              <a:xfrm>
                <a:off x="5212852" y="2122572"/>
                <a:ext cx="325021" cy="302950"/>
              </a:xfrm>
              <a:custGeom>
                <a:avLst/>
                <a:gdLst/>
                <a:ahLst/>
                <a:cxnLst/>
                <a:rect l="l" t="t" r="r" b="b"/>
                <a:pathLst>
                  <a:path w="398799" h="371718" extrusionOk="0">
                    <a:moveTo>
                      <a:pt x="221839" y="371719"/>
                    </a:moveTo>
                    <a:cubicBezTo>
                      <a:pt x="217077" y="371719"/>
                      <a:pt x="212505" y="369242"/>
                      <a:pt x="209933" y="365242"/>
                    </a:cubicBezTo>
                    <a:lnTo>
                      <a:pt x="2192" y="38915"/>
                    </a:lnTo>
                    <a:cubicBezTo>
                      <a:pt x="-475" y="34629"/>
                      <a:pt x="-760" y="29295"/>
                      <a:pt x="1621" y="24818"/>
                    </a:cubicBezTo>
                    <a:cubicBezTo>
                      <a:pt x="4002" y="20341"/>
                      <a:pt x="8479" y="17484"/>
                      <a:pt x="13432" y="17294"/>
                    </a:cubicBezTo>
                    <a:lnTo>
                      <a:pt x="384050" y="149"/>
                    </a:lnTo>
                    <a:cubicBezTo>
                      <a:pt x="388717" y="-709"/>
                      <a:pt x="393765" y="2244"/>
                      <a:pt x="396432" y="6435"/>
                    </a:cubicBezTo>
                    <a:cubicBezTo>
                      <a:pt x="399195" y="10531"/>
                      <a:pt x="399575" y="15865"/>
                      <a:pt x="397385" y="20246"/>
                    </a:cubicBezTo>
                    <a:lnTo>
                      <a:pt x="234603" y="363623"/>
                    </a:lnTo>
                    <a:cubicBezTo>
                      <a:pt x="232412" y="368290"/>
                      <a:pt x="227840" y="371338"/>
                      <a:pt x="222791" y="371624"/>
                    </a:cubicBezTo>
                    <a:cubicBezTo>
                      <a:pt x="222506" y="371624"/>
                      <a:pt x="222220" y="371624"/>
                      <a:pt x="221934" y="371624"/>
                    </a:cubicBezTo>
                    <a:close/>
                    <a:moveTo>
                      <a:pt x="39054" y="44249"/>
                    </a:moveTo>
                    <a:lnTo>
                      <a:pt x="220029" y="328475"/>
                    </a:lnTo>
                    <a:lnTo>
                      <a:pt x="361857" y="29295"/>
                    </a:lnTo>
                    <a:lnTo>
                      <a:pt x="38959" y="4424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2" name="Google Shape;4052;p34"/>
              <p:cNvSpPr/>
              <p:nvPr/>
            </p:nvSpPr>
            <p:spPr>
              <a:xfrm>
                <a:off x="4751508" y="1411894"/>
                <a:ext cx="325027" cy="297726"/>
              </a:xfrm>
              <a:custGeom>
                <a:avLst/>
                <a:gdLst/>
                <a:ahLst/>
                <a:cxnLst/>
                <a:rect l="l" t="t" r="r" b="b"/>
                <a:pathLst>
                  <a:path w="398806" h="365308" extrusionOk="0">
                    <a:moveTo>
                      <a:pt x="225465" y="365309"/>
                    </a:moveTo>
                    <a:cubicBezTo>
                      <a:pt x="220703" y="365309"/>
                      <a:pt x="216321" y="362927"/>
                      <a:pt x="213654" y="359022"/>
                    </a:cubicBezTo>
                    <a:lnTo>
                      <a:pt x="2294" y="39173"/>
                    </a:lnTo>
                    <a:cubicBezTo>
                      <a:pt x="-468" y="34982"/>
                      <a:pt x="-753" y="29552"/>
                      <a:pt x="1532" y="24980"/>
                    </a:cubicBezTo>
                    <a:cubicBezTo>
                      <a:pt x="3818" y="20408"/>
                      <a:pt x="8390" y="17551"/>
                      <a:pt x="13439" y="17265"/>
                    </a:cubicBezTo>
                    <a:lnTo>
                      <a:pt x="384056" y="120"/>
                    </a:lnTo>
                    <a:cubicBezTo>
                      <a:pt x="388724" y="-642"/>
                      <a:pt x="393677" y="2311"/>
                      <a:pt x="396439" y="6407"/>
                    </a:cubicBezTo>
                    <a:cubicBezTo>
                      <a:pt x="399201" y="10502"/>
                      <a:pt x="399582" y="15741"/>
                      <a:pt x="397391" y="20218"/>
                    </a:cubicBezTo>
                    <a:lnTo>
                      <a:pt x="238133" y="357212"/>
                    </a:lnTo>
                    <a:cubicBezTo>
                      <a:pt x="235943" y="361784"/>
                      <a:pt x="231466" y="364928"/>
                      <a:pt x="226418" y="365213"/>
                    </a:cubicBezTo>
                    <a:cubicBezTo>
                      <a:pt x="226132" y="365213"/>
                      <a:pt x="225751" y="365213"/>
                      <a:pt x="225465" y="365213"/>
                    </a:cubicBezTo>
                    <a:close/>
                    <a:moveTo>
                      <a:pt x="39537" y="44316"/>
                    </a:moveTo>
                    <a:lnTo>
                      <a:pt x="223370" y="322541"/>
                    </a:lnTo>
                    <a:lnTo>
                      <a:pt x="361958" y="29362"/>
                    </a:lnTo>
                    <a:lnTo>
                      <a:pt x="39537" y="4422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3" name="Google Shape;4053;p34"/>
              <p:cNvSpPr/>
              <p:nvPr/>
            </p:nvSpPr>
            <p:spPr>
              <a:xfrm>
                <a:off x="4567120" y="1358905"/>
                <a:ext cx="834334" cy="1259094"/>
              </a:xfrm>
              <a:custGeom>
                <a:avLst/>
                <a:gdLst/>
                <a:ahLst/>
                <a:cxnLst/>
                <a:rect l="l" t="t" r="r" b="b"/>
                <a:pathLst>
                  <a:path w="1023723" h="1544900" extrusionOk="0">
                    <a:moveTo>
                      <a:pt x="1009591" y="1544900"/>
                    </a:moveTo>
                    <a:cubicBezTo>
                      <a:pt x="1005019" y="1544900"/>
                      <a:pt x="1000542" y="1542710"/>
                      <a:pt x="997780" y="1538519"/>
                    </a:cubicBezTo>
                    <a:lnTo>
                      <a:pt x="2322" y="21853"/>
                    </a:lnTo>
                    <a:cubicBezTo>
                      <a:pt x="-1964" y="15376"/>
                      <a:pt x="-155" y="6613"/>
                      <a:pt x="6418" y="2327"/>
                    </a:cubicBezTo>
                    <a:cubicBezTo>
                      <a:pt x="12895" y="-1960"/>
                      <a:pt x="21658" y="-150"/>
                      <a:pt x="25944" y="6327"/>
                    </a:cubicBezTo>
                    <a:lnTo>
                      <a:pt x="1021402" y="1522993"/>
                    </a:lnTo>
                    <a:cubicBezTo>
                      <a:pt x="1025688" y="1529470"/>
                      <a:pt x="1023878" y="1538233"/>
                      <a:pt x="1017306" y="1542519"/>
                    </a:cubicBezTo>
                    <a:cubicBezTo>
                      <a:pt x="1014925" y="1544043"/>
                      <a:pt x="1012258" y="1544805"/>
                      <a:pt x="1009591" y="15448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4" name="Google Shape;4054;p34"/>
              <p:cNvSpPr/>
              <p:nvPr/>
            </p:nvSpPr>
            <p:spPr>
              <a:xfrm>
                <a:off x="4974816" y="1469852"/>
                <a:ext cx="294989" cy="267741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517" extrusionOk="0">
                    <a:moveTo>
                      <a:pt x="164402" y="0"/>
                    </a:moveTo>
                    <a:cubicBezTo>
                      <a:pt x="109633" y="109538"/>
                      <a:pt x="54769" y="218980"/>
                      <a:pt x="0" y="328517"/>
                    </a:cubicBezTo>
                    <a:cubicBezTo>
                      <a:pt x="120682" y="321850"/>
                      <a:pt x="241268" y="315087"/>
                      <a:pt x="361950" y="308419"/>
                    </a:cubicBezTo>
                    <a:cubicBezTo>
                      <a:pt x="296132" y="205645"/>
                      <a:pt x="230219" y="102775"/>
                      <a:pt x="164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5" name="Google Shape;4055;p34"/>
              <p:cNvSpPr/>
              <p:nvPr/>
            </p:nvSpPr>
            <p:spPr>
              <a:xfrm>
                <a:off x="4736002" y="1108568"/>
                <a:ext cx="294989" cy="267586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326" extrusionOk="0">
                    <a:moveTo>
                      <a:pt x="164783" y="0"/>
                    </a:moveTo>
                    <a:cubicBezTo>
                      <a:pt x="109823" y="109442"/>
                      <a:pt x="54959" y="218884"/>
                      <a:pt x="0" y="328327"/>
                    </a:cubicBezTo>
                    <a:cubicBezTo>
                      <a:pt x="120682" y="321755"/>
                      <a:pt x="241268" y="315182"/>
                      <a:pt x="361950" y="308610"/>
                    </a:cubicBezTo>
                    <a:cubicBezTo>
                      <a:pt x="296228" y="205740"/>
                      <a:pt x="230505" y="102870"/>
                      <a:pt x="1646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6" name="Google Shape;4056;p34"/>
              <p:cNvSpPr/>
              <p:nvPr/>
            </p:nvSpPr>
            <p:spPr>
              <a:xfrm>
                <a:off x="5213087" y="1828887"/>
                <a:ext cx="294989" cy="267741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517" extrusionOk="0">
                    <a:moveTo>
                      <a:pt x="164402" y="0"/>
                    </a:moveTo>
                    <a:cubicBezTo>
                      <a:pt x="109633" y="109538"/>
                      <a:pt x="54769" y="218980"/>
                      <a:pt x="0" y="328517"/>
                    </a:cubicBezTo>
                    <a:cubicBezTo>
                      <a:pt x="120682" y="321850"/>
                      <a:pt x="241268" y="315087"/>
                      <a:pt x="361950" y="308420"/>
                    </a:cubicBezTo>
                    <a:cubicBezTo>
                      <a:pt x="296132" y="205645"/>
                      <a:pt x="230219" y="102775"/>
                      <a:pt x="164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7" name="Google Shape;4057;p34"/>
              <p:cNvSpPr/>
              <p:nvPr/>
            </p:nvSpPr>
            <p:spPr>
              <a:xfrm>
                <a:off x="5439878" y="2173030"/>
                <a:ext cx="294989" cy="267741"/>
              </a:xfrm>
              <a:custGeom>
                <a:avLst/>
                <a:gdLst/>
                <a:ahLst/>
                <a:cxnLst/>
                <a:rect l="l" t="t" r="r" b="b"/>
                <a:pathLst>
                  <a:path w="361950" h="328517" extrusionOk="0">
                    <a:moveTo>
                      <a:pt x="164402" y="0"/>
                    </a:moveTo>
                    <a:cubicBezTo>
                      <a:pt x="109633" y="109538"/>
                      <a:pt x="54769" y="218980"/>
                      <a:pt x="0" y="328517"/>
                    </a:cubicBezTo>
                    <a:cubicBezTo>
                      <a:pt x="120682" y="321850"/>
                      <a:pt x="241268" y="315087"/>
                      <a:pt x="361950" y="308420"/>
                    </a:cubicBezTo>
                    <a:cubicBezTo>
                      <a:pt x="296132" y="205645"/>
                      <a:pt x="230314" y="102775"/>
                      <a:pt x="1644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8" name="Google Shape;4058;p34"/>
              <p:cNvSpPr/>
              <p:nvPr/>
            </p:nvSpPr>
            <p:spPr>
              <a:xfrm>
                <a:off x="1999081" y="1970436"/>
                <a:ext cx="1582900" cy="2347961"/>
              </a:xfrm>
              <a:custGeom>
                <a:avLst/>
                <a:gdLst/>
                <a:ahLst/>
                <a:cxnLst/>
                <a:rect l="l" t="t" r="r" b="b"/>
                <a:pathLst>
                  <a:path w="1942208" h="2880934" extrusionOk="0">
                    <a:moveTo>
                      <a:pt x="1928037" y="2880934"/>
                    </a:moveTo>
                    <a:cubicBezTo>
                      <a:pt x="1923560" y="2880934"/>
                      <a:pt x="1919083" y="2878743"/>
                      <a:pt x="1916321" y="2874648"/>
                    </a:cubicBezTo>
                    <a:lnTo>
                      <a:pt x="2367" y="24958"/>
                    </a:lnTo>
                    <a:cubicBezTo>
                      <a:pt x="-395" y="20862"/>
                      <a:pt x="-776" y="15528"/>
                      <a:pt x="1415" y="11052"/>
                    </a:cubicBezTo>
                    <a:cubicBezTo>
                      <a:pt x="3605" y="6575"/>
                      <a:pt x="7892" y="3527"/>
                      <a:pt x="12845" y="3051"/>
                    </a:cubicBezTo>
                    <a:cubicBezTo>
                      <a:pt x="108761" y="-5617"/>
                      <a:pt x="203630" y="4194"/>
                      <a:pt x="294689" y="32388"/>
                    </a:cubicBezTo>
                    <a:cubicBezTo>
                      <a:pt x="361174" y="53057"/>
                      <a:pt x="424325" y="83251"/>
                      <a:pt x="482427" y="122208"/>
                    </a:cubicBezTo>
                    <a:cubicBezTo>
                      <a:pt x="488904" y="126495"/>
                      <a:pt x="490619" y="135258"/>
                      <a:pt x="486237" y="141735"/>
                    </a:cubicBezTo>
                    <a:cubicBezTo>
                      <a:pt x="481856" y="148212"/>
                      <a:pt x="473093" y="149926"/>
                      <a:pt x="466616" y="145545"/>
                    </a:cubicBezTo>
                    <a:cubicBezTo>
                      <a:pt x="410894" y="108111"/>
                      <a:pt x="350125" y="79060"/>
                      <a:pt x="286307" y="59248"/>
                    </a:cubicBezTo>
                    <a:cubicBezTo>
                      <a:pt x="206297" y="34388"/>
                      <a:pt x="123144" y="24196"/>
                      <a:pt x="39324" y="29244"/>
                    </a:cubicBezTo>
                    <a:lnTo>
                      <a:pt x="1939848" y="2858836"/>
                    </a:lnTo>
                    <a:cubicBezTo>
                      <a:pt x="1944134" y="2865313"/>
                      <a:pt x="1942419" y="2874076"/>
                      <a:pt x="1936037" y="2878362"/>
                    </a:cubicBezTo>
                    <a:cubicBezTo>
                      <a:pt x="1933656" y="2879982"/>
                      <a:pt x="1930894" y="2880744"/>
                      <a:pt x="1928132" y="288074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59" name="Google Shape;4059;p34"/>
            <p:cNvGrpSpPr/>
            <p:nvPr/>
          </p:nvGrpSpPr>
          <p:grpSpPr>
            <a:xfrm>
              <a:off x="8142934" y="52279"/>
              <a:ext cx="772110" cy="654887"/>
              <a:chOff x="1045364" y="264112"/>
              <a:chExt cx="5599055" cy="4749002"/>
            </a:xfrm>
          </p:grpSpPr>
          <p:sp>
            <p:nvSpPr>
              <p:cNvPr id="4060" name="Google Shape;4060;p34"/>
              <p:cNvSpPr/>
              <p:nvPr/>
            </p:nvSpPr>
            <p:spPr>
              <a:xfrm>
                <a:off x="2357902" y="278145"/>
                <a:ext cx="4042314" cy="4724864"/>
              </a:xfrm>
              <a:custGeom>
                <a:avLst/>
                <a:gdLst/>
                <a:ahLst/>
                <a:cxnLst/>
                <a:rect l="l" t="t" r="r" b="b"/>
                <a:pathLst>
                  <a:path w="4042314" h="4724864" extrusionOk="0">
                    <a:moveTo>
                      <a:pt x="2121694" y="4702683"/>
                    </a:moveTo>
                    <a:cubicBezTo>
                      <a:pt x="2154746" y="4713637"/>
                      <a:pt x="2287715" y="4753261"/>
                      <a:pt x="2434114" y="4689253"/>
                    </a:cubicBezTo>
                    <a:cubicBezTo>
                      <a:pt x="2551462" y="4637913"/>
                      <a:pt x="2611374" y="4548759"/>
                      <a:pt x="2631853" y="4514755"/>
                    </a:cubicBezTo>
                    <a:cubicBezTo>
                      <a:pt x="3102007" y="3636740"/>
                      <a:pt x="3572161" y="2758631"/>
                      <a:pt x="4042315" y="1880616"/>
                    </a:cubicBezTo>
                    <a:lnTo>
                      <a:pt x="403098" y="0"/>
                    </a:lnTo>
                    <a:cubicBezTo>
                      <a:pt x="395002" y="34957"/>
                      <a:pt x="378333" y="78867"/>
                      <a:pt x="342709" y="116586"/>
                    </a:cubicBezTo>
                    <a:cubicBezTo>
                      <a:pt x="265747" y="198215"/>
                      <a:pt x="131445" y="219075"/>
                      <a:pt x="0" y="172879"/>
                    </a:cubicBezTo>
                    <a:cubicBezTo>
                      <a:pt x="707231" y="1682782"/>
                      <a:pt x="1414463" y="3192780"/>
                      <a:pt x="2121694" y="470268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1" name="Google Shape;4061;p34"/>
              <p:cNvSpPr/>
              <p:nvPr/>
            </p:nvSpPr>
            <p:spPr>
              <a:xfrm>
                <a:off x="1045364" y="450963"/>
                <a:ext cx="4825286" cy="4539405"/>
              </a:xfrm>
              <a:custGeom>
                <a:avLst/>
                <a:gdLst/>
                <a:ahLst/>
                <a:cxnLst/>
                <a:rect l="l" t="t" r="r" b="b"/>
                <a:pathLst>
                  <a:path w="4825286" h="4539405" extrusionOk="0">
                    <a:moveTo>
                      <a:pt x="4825191" y="1772793"/>
                    </a:moveTo>
                    <a:cubicBezTo>
                      <a:pt x="4770041" y="1877663"/>
                      <a:pt x="3493977" y="4302157"/>
                      <a:pt x="3453020" y="4409123"/>
                    </a:cubicBezTo>
                    <a:cubicBezTo>
                      <a:pt x="3430160" y="4468845"/>
                      <a:pt x="3448924" y="4508183"/>
                      <a:pt x="3448924" y="4508183"/>
                    </a:cubicBezTo>
                    <a:cubicBezTo>
                      <a:pt x="3493691" y="4528852"/>
                      <a:pt x="3502169" y="4535710"/>
                      <a:pt x="3501311" y="4538091"/>
                    </a:cubicBezTo>
                    <a:cubicBezTo>
                      <a:pt x="3499597" y="4542949"/>
                      <a:pt x="3458068" y="4533614"/>
                      <a:pt x="3423587" y="4521994"/>
                    </a:cubicBezTo>
                    <a:cubicBezTo>
                      <a:pt x="3391393" y="4511136"/>
                      <a:pt x="3368628" y="4499515"/>
                      <a:pt x="3365961" y="4498086"/>
                    </a:cubicBezTo>
                    <a:cubicBezTo>
                      <a:pt x="3093832" y="4358450"/>
                      <a:pt x="2810082" y="4241769"/>
                      <a:pt x="2540525" y="4097369"/>
                    </a:cubicBezTo>
                    <a:cubicBezTo>
                      <a:pt x="2217151" y="3924205"/>
                      <a:pt x="2387458" y="4019455"/>
                      <a:pt x="1820720" y="3718084"/>
                    </a:cubicBezTo>
                    <a:cubicBezTo>
                      <a:pt x="1512777" y="3554349"/>
                      <a:pt x="1205405" y="3389471"/>
                      <a:pt x="898415" y="3224117"/>
                    </a:cubicBezTo>
                    <a:cubicBezTo>
                      <a:pt x="754587" y="3146679"/>
                      <a:pt x="610950" y="3069146"/>
                      <a:pt x="467218" y="2991422"/>
                    </a:cubicBezTo>
                    <a:cubicBezTo>
                      <a:pt x="320152" y="2911888"/>
                      <a:pt x="165656" y="2839212"/>
                      <a:pt x="25258" y="2748248"/>
                    </a:cubicBezTo>
                    <a:cubicBezTo>
                      <a:pt x="-15986" y="2721578"/>
                      <a:pt x="1921" y="2663666"/>
                      <a:pt x="18495" y="2626805"/>
                    </a:cubicBezTo>
                    <a:cubicBezTo>
                      <a:pt x="99838" y="2445830"/>
                      <a:pt x="191183" y="2268188"/>
                      <a:pt x="278623" y="2089785"/>
                    </a:cubicBezTo>
                    <a:cubicBezTo>
                      <a:pt x="390827" y="1860804"/>
                      <a:pt x="503603" y="1632204"/>
                      <a:pt x="616475" y="1403604"/>
                    </a:cubicBezTo>
                    <a:cubicBezTo>
                      <a:pt x="733727" y="1166241"/>
                      <a:pt x="851171" y="929069"/>
                      <a:pt x="968804" y="691896"/>
                    </a:cubicBezTo>
                    <a:cubicBezTo>
                      <a:pt x="1059101" y="509683"/>
                      <a:pt x="1149589" y="327565"/>
                      <a:pt x="1240076" y="145447"/>
                    </a:cubicBezTo>
                    <a:cubicBezTo>
                      <a:pt x="1264175" y="96964"/>
                      <a:pt x="1288273" y="48482"/>
                      <a:pt x="1312371" y="0"/>
                    </a:cubicBezTo>
                    <a:cubicBezTo>
                      <a:pt x="2483375" y="590931"/>
                      <a:pt x="3654378" y="1181767"/>
                      <a:pt x="4825287" y="177269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2" name="Google Shape;4062;p34"/>
              <p:cNvSpPr/>
              <p:nvPr/>
            </p:nvSpPr>
            <p:spPr>
              <a:xfrm>
                <a:off x="2746953" y="264112"/>
                <a:ext cx="3667324" cy="4749002"/>
              </a:xfrm>
              <a:custGeom>
                <a:avLst/>
                <a:gdLst/>
                <a:ahLst/>
                <a:cxnLst/>
                <a:rect l="l" t="t" r="r" b="b"/>
                <a:pathLst>
                  <a:path w="3667324" h="4749002" extrusionOk="0">
                    <a:moveTo>
                      <a:pt x="1906552" y="4749002"/>
                    </a:moveTo>
                    <a:cubicBezTo>
                      <a:pt x="1850545" y="4749002"/>
                      <a:pt x="1788061" y="4736906"/>
                      <a:pt x="1727863" y="4714141"/>
                    </a:cubicBezTo>
                    <a:cubicBezTo>
                      <a:pt x="1688715" y="4699282"/>
                      <a:pt x="1654520" y="4682708"/>
                      <a:pt x="1605847" y="4654991"/>
                    </a:cubicBezTo>
                    <a:cubicBezTo>
                      <a:pt x="1562032" y="4630035"/>
                      <a:pt x="1517455" y="4602317"/>
                      <a:pt x="1473260" y="4572599"/>
                    </a:cubicBezTo>
                    <a:cubicBezTo>
                      <a:pt x="1466782" y="4568218"/>
                      <a:pt x="1465068" y="4559455"/>
                      <a:pt x="1469450" y="4553073"/>
                    </a:cubicBezTo>
                    <a:cubicBezTo>
                      <a:pt x="1473736" y="4546596"/>
                      <a:pt x="1482594" y="4544882"/>
                      <a:pt x="1488976" y="4549263"/>
                    </a:cubicBezTo>
                    <a:cubicBezTo>
                      <a:pt x="1532505" y="4578505"/>
                      <a:pt x="1576511" y="4605937"/>
                      <a:pt x="1619754" y="4630511"/>
                    </a:cubicBezTo>
                    <a:cubicBezTo>
                      <a:pt x="1666998" y="4657467"/>
                      <a:pt x="1700050" y="4673565"/>
                      <a:pt x="1737769" y="4687757"/>
                    </a:cubicBezTo>
                    <a:cubicBezTo>
                      <a:pt x="1803110" y="4712522"/>
                      <a:pt x="1871023" y="4724142"/>
                      <a:pt x="1929221" y="4720046"/>
                    </a:cubicBezTo>
                    <a:cubicBezTo>
                      <a:pt x="1991515" y="4715855"/>
                      <a:pt x="2054665" y="4693662"/>
                      <a:pt x="2111720" y="4655848"/>
                    </a:cubicBezTo>
                    <a:cubicBezTo>
                      <a:pt x="2135056" y="4640417"/>
                      <a:pt x="2164298" y="4619367"/>
                      <a:pt x="2183729" y="4594316"/>
                    </a:cubicBezTo>
                    <a:cubicBezTo>
                      <a:pt x="2206589" y="4564694"/>
                      <a:pt x="2224115" y="4531070"/>
                      <a:pt x="2238117" y="4502019"/>
                    </a:cubicBezTo>
                    <a:cubicBezTo>
                      <a:pt x="2252309" y="4472587"/>
                      <a:pt x="2268121" y="4443536"/>
                      <a:pt x="2283456" y="4415437"/>
                    </a:cubicBezTo>
                    <a:lnTo>
                      <a:pt x="3634101" y="1900551"/>
                    </a:lnTo>
                    <a:lnTo>
                      <a:pt x="7648" y="26602"/>
                    </a:lnTo>
                    <a:cubicBezTo>
                      <a:pt x="694" y="22983"/>
                      <a:pt x="-1973" y="14506"/>
                      <a:pt x="1552" y="7648"/>
                    </a:cubicBezTo>
                    <a:cubicBezTo>
                      <a:pt x="5171" y="694"/>
                      <a:pt x="13648" y="-1973"/>
                      <a:pt x="20506" y="1552"/>
                    </a:cubicBezTo>
                    <a:lnTo>
                      <a:pt x="3659724" y="1882073"/>
                    </a:lnTo>
                    <a:cubicBezTo>
                      <a:pt x="3663057" y="1883787"/>
                      <a:pt x="3665534" y="1886835"/>
                      <a:pt x="3666677" y="1890454"/>
                    </a:cubicBezTo>
                    <a:cubicBezTo>
                      <a:pt x="3667820" y="1894074"/>
                      <a:pt x="3667439" y="1897979"/>
                      <a:pt x="3665629" y="1901313"/>
                    </a:cubicBezTo>
                    <a:lnTo>
                      <a:pt x="2308126" y="4428962"/>
                    </a:lnTo>
                    <a:cubicBezTo>
                      <a:pt x="2292981" y="4456775"/>
                      <a:pt x="2277265" y="4485541"/>
                      <a:pt x="2263454" y="4514307"/>
                    </a:cubicBezTo>
                    <a:cubicBezTo>
                      <a:pt x="2248785" y="4544691"/>
                      <a:pt x="2230497" y="4579934"/>
                      <a:pt x="2206018" y="4611557"/>
                    </a:cubicBezTo>
                    <a:cubicBezTo>
                      <a:pt x="2184015" y="4639941"/>
                      <a:pt x="2152392" y="4662706"/>
                      <a:pt x="2127151" y="4679375"/>
                    </a:cubicBezTo>
                    <a:cubicBezTo>
                      <a:pt x="2066095" y="4719856"/>
                      <a:pt x="1998182" y="4743668"/>
                      <a:pt x="1930936" y="4748241"/>
                    </a:cubicBezTo>
                    <a:cubicBezTo>
                      <a:pt x="1922935" y="4748812"/>
                      <a:pt x="1914648" y="4749002"/>
                      <a:pt x="1906266" y="474900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3" name="Google Shape;4063;p34"/>
              <p:cNvSpPr/>
              <p:nvPr/>
            </p:nvSpPr>
            <p:spPr>
              <a:xfrm>
                <a:off x="2532542" y="457739"/>
                <a:ext cx="3472857" cy="4414920"/>
              </a:xfrm>
              <a:custGeom>
                <a:avLst/>
                <a:gdLst/>
                <a:ahLst/>
                <a:cxnLst/>
                <a:rect l="l" t="t" r="r" b="b"/>
                <a:pathLst>
                  <a:path w="3472857" h="4414920" extrusionOk="0">
                    <a:moveTo>
                      <a:pt x="2057483" y="4414921"/>
                    </a:moveTo>
                    <a:cubicBezTo>
                      <a:pt x="2055292" y="4414921"/>
                      <a:pt x="2053006" y="4414445"/>
                      <a:pt x="2050911" y="4413302"/>
                    </a:cubicBezTo>
                    <a:cubicBezTo>
                      <a:pt x="2044053" y="4409682"/>
                      <a:pt x="2041386" y="4401205"/>
                      <a:pt x="2045005" y="4394252"/>
                    </a:cubicBezTo>
                    <a:lnTo>
                      <a:pt x="3439466" y="1743349"/>
                    </a:lnTo>
                    <a:lnTo>
                      <a:pt x="7798" y="26753"/>
                    </a:lnTo>
                    <a:cubicBezTo>
                      <a:pt x="845" y="23229"/>
                      <a:pt x="-2013" y="14847"/>
                      <a:pt x="1512" y="7798"/>
                    </a:cubicBezTo>
                    <a:cubicBezTo>
                      <a:pt x="5036" y="845"/>
                      <a:pt x="13608" y="-2012"/>
                      <a:pt x="20466" y="1512"/>
                    </a:cubicBezTo>
                    <a:lnTo>
                      <a:pt x="3464993" y="1724489"/>
                    </a:lnTo>
                    <a:cubicBezTo>
                      <a:pt x="3468326" y="1726204"/>
                      <a:pt x="3470898" y="1729156"/>
                      <a:pt x="3472136" y="1732776"/>
                    </a:cubicBezTo>
                    <a:cubicBezTo>
                      <a:pt x="3473375" y="1736395"/>
                      <a:pt x="3472993" y="1740301"/>
                      <a:pt x="3471183" y="1743634"/>
                    </a:cubicBezTo>
                    <a:lnTo>
                      <a:pt x="2070056" y="4407301"/>
                    </a:lnTo>
                    <a:cubicBezTo>
                      <a:pt x="2067484" y="4412158"/>
                      <a:pt x="2062627" y="4414825"/>
                      <a:pt x="2057578" y="44148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4" name="Google Shape;4064;p34"/>
              <p:cNvSpPr/>
              <p:nvPr/>
            </p:nvSpPr>
            <p:spPr>
              <a:xfrm>
                <a:off x="2677542" y="408182"/>
                <a:ext cx="3561080" cy="4461419"/>
              </a:xfrm>
              <a:custGeom>
                <a:avLst/>
                <a:gdLst/>
                <a:ahLst/>
                <a:cxnLst/>
                <a:rect l="l" t="t" r="r" b="b"/>
                <a:pathLst>
                  <a:path w="3561080" h="4461419" extrusionOk="0">
                    <a:moveTo>
                      <a:pt x="2095297" y="4461325"/>
                    </a:moveTo>
                    <a:cubicBezTo>
                      <a:pt x="2093011" y="4461325"/>
                      <a:pt x="2090725" y="4460753"/>
                      <a:pt x="2088535" y="4459610"/>
                    </a:cubicBezTo>
                    <a:cubicBezTo>
                      <a:pt x="2081677" y="4455896"/>
                      <a:pt x="2079200" y="4447323"/>
                      <a:pt x="2082820" y="4440465"/>
                    </a:cubicBezTo>
                    <a:lnTo>
                      <a:pt x="3527572" y="1781180"/>
                    </a:lnTo>
                    <a:lnTo>
                      <a:pt x="7798" y="26675"/>
                    </a:lnTo>
                    <a:cubicBezTo>
                      <a:pt x="845" y="23246"/>
                      <a:pt x="-2013" y="14769"/>
                      <a:pt x="1512" y="7816"/>
                    </a:cubicBezTo>
                    <a:cubicBezTo>
                      <a:pt x="4941" y="767"/>
                      <a:pt x="13513" y="-1995"/>
                      <a:pt x="20371" y="1529"/>
                    </a:cubicBezTo>
                    <a:lnTo>
                      <a:pt x="3553289" y="1762606"/>
                    </a:lnTo>
                    <a:cubicBezTo>
                      <a:pt x="3556718" y="1764321"/>
                      <a:pt x="3559290" y="1767369"/>
                      <a:pt x="3560433" y="1770988"/>
                    </a:cubicBezTo>
                    <a:cubicBezTo>
                      <a:pt x="3561576" y="1774608"/>
                      <a:pt x="3561195" y="1778608"/>
                      <a:pt x="3559385" y="1781942"/>
                    </a:cubicBezTo>
                    <a:lnTo>
                      <a:pt x="2107680" y="4454086"/>
                    </a:lnTo>
                    <a:cubicBezTo>
                      <a:pt x="2105108" y="4458753"/>
                      <a:pt x="2100346" y="4461420"/>
                      <a:pt x="2095297" y="446142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065" name="Google Shape;4065;p34"/>
              <p:cNvGrpSpPr/>
              <p:nvPr/>
            </p:nvGrpSpPr>
            <p:grpSpPr>
              <a:xfrm>
                <a:off x="1734068" y="1926962"/>
                <a:ext cx="3566794" cy="1619458"/>
                <a:chOff x="1734068" y="1926962"/>
                <a:chExt cx="3566794" cy="1619458"/>
              </a:xfrm>
            </p:grpSpPr>
            <p:sp>
              <p:nvSpPr>
                <p:cNvPr id="4066" name="Google Shape;4066;p34"/>
                <p:cNvSpPr/>
                <p:nvPr/>
              </p:nvSpPr>
              <p:spPr>
                <a:xfrm>
                  <a:off x="2007104" y="2470578"/>
                  <a:ext cx="908628" cy="1075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628" h="1075842" extrusionOk="0">
                      <a:moveTo>
                        <a:pt x="894605" y="1075842"/>
                      </a:moveTo>
                      <a:cubicBezTo>
                        <a:pt x="893653" y="1075842"/>
                        <a:pt x="892700" y="1075842"/>
                        <a:pt x="891748" y="1075556"/>
                      </a:cubicBezTo>
                      <a:cubicBezTo>
                        <a:pt x="763636" y="1049172"/>
                        <a:pt x="645050" y="1001166"/>
                        <a:pt x="539132" y="932681"/>
                      </a:cubicBezTo>
                      <a:cubicBezTo>
                        <a:pt x="163180" y="689699"/>
                        <a:pt x="40117" y="254311"/>
                        <a:pt x="208" y="16376"/>
                      </a:cubicBezTo>
                      <a:cubicBezTo>
                        <a:pt x="-1126" y="8661"/>
                        <a:pt x="4113" y="1422"/>
                        <a:pt x="11733" y="184"/>
                      </a:cubicBezTo>
                      <a:cubicBezTo>
                        <a:pt x="19353" y="-1054"/>
                        <a:pt x="26687" y="4089"/>
                        <a:pt x="27925" y="11709"/>
                      </a:cubicBezTo>
                      <a:cubicBezTo>
                        <a:pt x="67073" y="245072"/>
                        <a:pt x="187469" y="671887"/>
                        <a:pt x="554372" y="908964"/>
                      </a:cubicBezTo>
                      <a:cubicBezTo>
                        <a:pt x="657337" y="975449"/>
                        <a:pt x="772780" y="1022216"/>
                        <a:pt x="897367" y="1047934"/>
                      </a:cubicBezTo>
                      <a:cubicBezTo>
                        <a:pt x="904987" y="1049458"/>
                        <a:pt x="909940" y="1056888"/>
                        <a:pt x="908321" y="1064603"/>
                      </a:cubicBezTo>
                      <a:cubicBezTo>
                        <a:pt x="906987" y="1071270"/>
                        <a:pt x="901082" y="1075842"/>
                        <a:pt x="894605" y="107584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67" name="Google Shape;4067;p34"/>
                <p:cNvSpPr/>
                <p:nvPr/>
              </p:nvSpPr>
              <p:spPr>
                <a:xfrm>
                  <a:off x="2104750" y="3311838"/>
                  <a:ext cx="385329" cy="233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329" h="233599" extrusionOk="0">
                      <a:moveTo>
                        <a:pt x="68603" y="231798"/>
                      </a:moveTo>
                      <a:cubicBezTo>
                        <a:pt x="34217" y="220749"/>
                        <a:pt x="1070" y="186840"/>
                        <a:pt x="23" y="152740"/>
                      </a:cubicBezTo>
                      <a:cubicBezTo>
                        <a:pt x="-2073" y="80350"/>
                        <a:pt x="141469" y="21676"/>
                        <a:pt x="240338" y="5960"/>
                      </a:cubicBezTo>
                      <a:cubicBezTo>
                        <a:pt x="295393" y="-2803"/>
                        <a:pt x="377594" y="-4613"/>
                        <a:pt x="384833" y="19581"/>
                      </a:cubicBezTo>
                      <a:cubicBezTo>
                        <a:pt x="388928" y="33392"/>
                        <a:pt x="367211" y="50823"/>
                        <a:pt x="337398" y="73778"/>
                      </a:cubicBezTo>
                      <a:cubicBezTo>
                        <a:pt x="118514" y="242752"/>
                        <a:pt x="84795" y="237036"/>
                        <a:pt x="68507" y="23170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68" name="Google Shape;4068;p34"/>
                <p:cNvSpPr/>
                <p:nvPr/>
              </p:nvSpPr>
              <p:spPr>
                <a:xfrm>
                  <a:off x="1862365" y="3092202"/>
                  <a:ext cx="423593" cy="157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93" h="157807" extrusionOk="0">
                      <a:moveTo>
                        <a:pt x="120058" y="156686"/>
                      </a:moveTo>
                      <a:cubicBezTo>
                        <a:pt x="52431" y="160973"/>
                        <a:pt x="30714" y="152591"/>
                        <a:pt x="17569" y="138018"/>
                      </a:cubicBezTo>
                      <a:cubicBezTo>
                        <a:pt x="1948" y="120777"/>
                        <a:pt x="-4529" y="91440"/>
                        <a:pt x="3377" y="67818"/>
                      </a:cubicBezTo>
                      <a:cubicBezTo>
                        <a:pt x="39096" y="-39529"/>
                        <a:pt x="356469" y="10954"/>
                        <a:pt x="392664" y="17907"/>
                      </a:cubicBezTo>
                      <a:cubicBezTo>
                        <a:pt x="404189" y="20098"/>
                        <a:pt x="421143" y="24384"/>
                        <a:pt x="423334" y="34195"/>
                      </a:cubicBezTo>
                      <a:cubicBezTo>
                        <a:pt x="426287" y="46863"/>
                        <a:pt x="403522" y="62865"/>
                        <a:pt x="380376" y="76677"/>
                      </a:cubicBezTo>
                      <a:cubicBezTo>
                        <a:pt x="263600" y="146400"/>
                        <a:pt x="143585" y="155258"/>
                        <a:pt x="120058" y="15678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69" name="Google Shape;4069;p34"/>
                <p:cNvSpPr/>
                <p:nvPr/>
              </p:nvSpPr>
              <p:spPr>
                <a:xfrm>
                  <a:off x="1734068" y="2775080"/>
                  <a:ext cx="392538" cy="1348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538" h="134863" extrusionOk="0">
                      <a:moveTo>
                        <a:pt x="63830" y="122272"/>
                      </a:moveTo>
                      <a:cubicBezTo>
                        <a:pt x="33731" y="115604"/>
                        <a:pt x="8871" y="105413"/>
                        <a:pt x="2108" y="87696"/>
                      </a:cubicBezTo>
                      <a:cubicBezTo>
                        <a:pt x="-7893" y="61407"/>
                        <a:pt x="19539" y="38928"/>
                        <a:pt x="45447" y="27879"/>
                      </a:cubicBezTo>
                      <a:cubicBezTo>
                        <a:pt x="110789" y="-29"/>
                        <a:pt x="173749" y="-3458"/>
                        <a:pt x="219278" y="2447"/>
                      </a:cubicBezTo>
                      <a:cubicBezTo>
                        <a:pt x="223088" y="2923"/>
                        <a:pt x="298812" y="13591"/>
                        <a:pt x="374726" y="66646"/>
                      </a:cubicBezTo>
                      <a:cubicBezTo>
                        <a:pt x="389300" y="76838"/>
                        <a:pt x="392443" y="80552"/>
                        <a:pt x="392538" y="85124"/>
                      </a:cubicBezTo>
                      <a:cubicBezTo>
                        <a:pt x="392919" y="120652"/>
                        <a:pt x="205467" y="153609"/>
                        <a:pt x="63926" y="12236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0" name="Google Shape;4070;p34"/>
                <p:cNvSpPr/>
                <p:nvPr/>
              </p:nvSpPr>
              <p:spPr>
                <a:xfrm>
                  <a:off x="1737221" y="2402695"/>
                  <a:ext cx="294979" cy="142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79" h="142147" extrusionOk="0">
                      <a:moveTo>
                        <a:pt x="1146" y="57099"/>
                      </a:moveTo>
                      <a:cubicBezTo>
                        <a:pt x="-2378" y="42050"/>
                        <a:pt x="2289" y="23381"/>
                        <a:pt x="14290" y="12427"/>
                      </a:cubicBezTo>
                      <a:cubicBezTo>
                        <a:pt x="73155" y="-41008"/>
                        <a:pt x="305470" y="93104"/>
                        <a:pt x="294611" y="127108"/>
                      </a:cubicBezTo>
                      <a:cubicBezTo>
                        <a:pt x="283848" y="160922"/>
                        <a:pt x="20005" y="137776"/>
                        <a:pt x="1146" y="5709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1" name="Google Shape;4071;p34"/>
                <p:cNvSpPr/>
                <p:nvPr/>
              </p:nvSpPr>
              <p:spPr>
                <a:xfrm>
                  <a:off x="1922486" y="2172570"/>
                  <a:ext cx="136136" cy="344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36" h="344023" extrusionOk="0">
                      <a:moveTo>
                        <a:pt x="1465" y="181737"/>
                      </a:moveTo>
                      <a:cubicBezTo>
                        <a:pt x="-8536" y="96393"/>
                        <a:pt x="34707" y="667"/>
                        <a:pt x="69283" y="0"/>
                      </a:cubicBezTo>
                      <a:cubicBezTo>
                        <a:pt x="73379" y="0"/>
                        <a:pt x="76712" y="667"/>
                        <a:pt x="80999" y="2953"/>
                      </a:cubicBezTo>
                      <a:cubicBezTo>
                        <a:pt x="106049" y="16764"/>
                        <a:pt x="119765" y="44577"/>
                        <a:pt x="128719" y="71723"/>
                      </a:cubicBezTo>
                      <a:cubicBezTo>
                        <a:pt x="134815" y="90106"/>
                        <a:pt x="146245" y="136779"/>
                        <a:pt x="117194" y="317278"/>
                      </a:cubicBezTo>
                      <a:cubicBezTo>
                        <a:pt x="115098" y="330422"/>
                        <a:pt x="113288" y="340805"/>
                        <a:pt x="106240" y="343376"/>
                      </a:cubicBezTo>
                      <a:cubicBezTo>
                        <a:pt x="83094" y="352044"/>
                        <a:pt x="12133" y="272320"/>
                        <a:pt x="1465" y="18164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2" name="Google Shape;4072;p34"/>
                <p:cNvSpPr/>
                <p:nvPr/>
              </p:nvSpPr>
              <p:spPr>
                <a:xfrm>
                  <a:off x="2456055" y="2959420"/>
                  <a:ext cx="171482" cy="373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82" h="373236" extrusionOk="0">
                      <a:moveTo>
                        <a:pt x="5594" y="194286"/>
                      </a:moveTo>
                      <a:cubicBezTo>
                        <a:pt x="10928" y="154472"/>
                        <a:pt x="27597" y="30456"/>
                        <a:pt x="95605" y="5405"/>
                      </a:cubicBezTo>
                      <a:cubicBezTo>
                        <a:pt x="101511" y="3215"/>
                        <a:pt x="125990" y="-5739"/>
                        <a:pt x="145326" y="5691"/>
                      </a:cubicBezTo>
                      <a:cubicBezTo>
                        <a:pt x="152279" y="9787"/>
                        <a:pt x="164376" y="20074"/>
                        <a:pt x="169615" y="51125"/>
                      </a:cubicBezTo>
                      <a:cubicBezTo>
                        <a:pt x="174949" y="82558"/>
                        <a:pt x="174853" y="145423"/>
                        <a:pt x="83985" y="296585"/>
                      </a:cubicBezTo>
                      <a:cubicBezTo>
                        <a:pt x="38360" y="372499"/>
                        <a:pt x="27883" y="374118"/>
                        <a:pt x="22739" y="373070"/>
                      </a:cubicBezTo>
                      <a:cubicBezTo>
                        <a:pt x="-3740" y="367355"/>
                        <a:pt x="-3645" y="263247"/>
                        <a:pt x="5689" y="19419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3" name="Google Shape;4073;p34"/>
                <p:cNvSpPr/>
                <p:nvPr/>
              </p:nvSpPr>
              <p:spPr>
                <a:xfrm>
                  <a:off x="2263096" y="2742625"/>
                  <a:ext cx="153732" cy="391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732" h="391270" extrusionOk="0">
                      <a:moveTo>
                        <a:pt x="92406" y="9845"/>
                      </a:moveTo>
                      <a:cubicBezTo>
                        <a:pt x="98978" y="6130"/>
                        <a:pt x="117647" y="-5109"/>
                        <a:pt x="131745" y="2701"/>
                      </a:cubicBezTo>
                      <a:cubicBezTo>
                        <a:pt x="143937" y="9369"/>
                        <a:pt x="148604" y="24990"/>
                        <a:pt x="150985" y="39468"/>
                      </a:cubicBezTo>
                      <a:cubicBezTo>
                        <a:pt x="163367" y="113096"/>
                        <a:pt x="130316" y="210156"/>
                        <a:pt x="122791" y="232159"/>
                      </a:cubicBezTo>
                      <a:cubicBezTo>
                        <a:pt x="122791" y="232159"/>
                        <a:pt x="103265" y="289404"/>
                        <a:pt x="54020" y="363794"/>
                      </a:cubicBezTo>
                      <a:cubicBezTo>
                        <a:pt x="44305" y="378463"/>
                        <a:pt x="33923" y="392845"/>
                        <a:pt x="24207" y="391131"/>
                      </a:cubicBezTo>
                      <a:cubicBezTo>
                        <a:pt x="6300" y="387892"/>
                        <a:pt x="2490" y="332171"/>
                        <a:pt x="1061" y="308739"/>
                      </a:cubicBezTo>
                      <a:cubicBezTo>
                        <a:pt x="-7225" y="175961"/>
                        <a:pt x="33923" y="43183"/>
                        <a:pt x="92501" y="984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4" name="Google Shape;4074;p34"/>
                <p:cNvSpPr/>
                <p:nvPr/>
              </p:nvSpPr>
              <p:spPr>
                <a:xfrm>
                  <a:off x="2111535" y="2560769"/>
                  <a:ext cx="160723" cy="293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723" h="293421" extrusionOk="0">
                      <a:moveTo>
                        <a:pt x="92584" y="18692"/>
                      </a:moveTo>
                      <a:cubicBezTo>
                        <a:pt x="102490" y="9834"/>
                        <a:pt x="116778" y="-2073"/>
                        <a:pt x="131160" y="309"/>
                      </a:cubicBezTo>
                      <a:cubicBezTo>
                        <a:pt x="156211" y="4500"/>
                        <a:pt x="162021" y="34027"/>
                        <a:pt x="160497" y="55268"/>
                      </a:cubicBezTo>
                      <a:cubicBezTo>
                        <a:pt x="158402" y="84414"/>
                        <a:pt x="143733" y="110703"/>
                        <a:pt x="128970" y="135183"/>
                      </a:cubicBezTo>
                      <a:cubicBezTo>
                        <a:pt x="44769" y="275010"/>
                        <a:pt x="31148" y="296917"/>
                        <a:pt x="18480" y="293012"/>
                      </a:cubicBezTo>
                      <a:cubicBezTo>
                        <a:pt x="15813" y="292155"/>
                        <a:pt x="9050" y="288916"/>
                        <a:pt x="3621" y="259103"/>
                      </a:cubicBezTo>
                      <a:cubicBezTo>
                        <a:pt x="-15906" y="151661"/>
                        <a:pt x="47817" y="58697"/>
                        <a:pt x="92584" y="1859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5" name="Google Shape;4075;p34"/>
                <p:cNvSpPr/>
                <p:nvPr/>
              </p:nvSpPr>
              <p:spPr>
                <a:xfrm>
                  <a:off x="2032093" y="2278698"/>
                  <a:ext cx="181381" cy="2535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381" h="253505" extrusionOk="0">
                      <a:moveTo>
                        <a:pt x="43900" y="98490"/>
                      </a:moveTo>
                      <a:cubicBezTo>
                        <a:pt x="69236" y="46865"/>
                        <a:pt x="81904" y="33053"/>
                        <a:pt x="98764" y="16670"/>
                      </a:cubicBezTo>
                      <a:cubicBezTo>
                        <a:pt x="137721" y="-21239"/>
                        <a:pt x="185060" y="10670"/>
                        <a:pt x="181155" y="60676"/>
                      </a:cubicBezTo>
                      <a:cubicBezTo>
                        <a:pt x="179250" y="84774"/>
                        <a:pt x="172297" y="104491"/>
                        <a:pt x="158200" y="124874"/>
                      </a:cubicBezTo>
                      <a:cubicBezTo>
                        <a:pt x="107241" y="198979"/>
                        <a:pt x="22183" y="267083"/>
                        <a:pt x="3133" y="251176"/>
                      </a:cubicBezTo>
                      <a:cubicBezTo>
                        <a:pt x="85" y="248604"/>
                        <a:pt x="-868" y="244127"/>
                        <a:pt x="847" y="227649"/>
                      </a:cubicBezTo>
                      <a:cubicBezTo>
                        <a:pt x="5800" y="181358"/>
                        <a:pt x="20659" y="145925"/>
                        <a:pt x="43804" y="9849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6" name="Google Shape;4076;p34"/>
                <p:cNvSpPr/>
                <p:nvPr/>
              </p:nvSpPr>
              <p:spPr>
                <a:xfrm>
                  <a:off x="4607802" y="2130137"/>
                  <a:ext cx="448507" cy="1060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507" h="1060266" extrusionOk="0">
                      <a:moveTo>
                        <a:pt x="392594" y="1060171"/>
                      </a:moveTo>
                      <a:cubicBezTo>
                        <a:pt x="391166" y="1060171"/>
                        <a:pt x="389642" y="1059981"/>
                        <a:pt x="388213" y="1059409"/>
                      </a:cubicBezTo>
                      <a:cubicBezTo>
                        <a:pt x="380879" y="1057028"/>
                        <a:pt x="376783" y="1049027"/>
                        <a:pt x="379259" y="1041598"/>
                      </a:cubicBezTo>
                      <a:cubicBezTo>
                        <a:pt x="410978" y="944728"/>
                        <a:pt x="424503" y="845954"/>
                        <a:pt x="419264" y="748132"/>
                      </a:cubicBezTo>
                      <a:cubicBezTo>
                        <a:pt x="400595" y="398755"/>
                        <a:pt x="151802" y="145104"/>
                        <a:pt x="5212" y="24994"/>
                      </a:cubicBezTo>
                      <a:cubicBezTo>
                        <a:pt x="-883" y="20041"/>
                        <a:pt x="-1741" y="11183"/>
                        <a:pt x="3212" y="5182"/>
                      </a:cubicBezTo>
                      <a:cubicBezTo>
                        <a:pt x="8165" y="-819"/>
                        <a:pt x="17024" y="-1771"/>
                        <a:pt x="23024" y="3182"/>
                      </a:cubicBezTo>
                      <a:cubicBezTo>
                        <a:pt x="173234" y="126245"/>
                        <a:pt x="428123" y="386468"/>
                        <a:pt x="447363" y="746703"/>
                      </a:cubicBezTo>
                      <a:cubicBezTo>
                        <a:pt x="452792" y="848145"/>
                        <a:pt x="438886" y="950253"/>
                        <a:pt x="405929" y="1050551"/>
                      </a:cubicBezTo>
                      <a:cubicBezTo>
                        <a:pt x="404024" y="1056457"/>
                        <a:pt x="398500" y="1060266"/>
                        <a:pt x="392594" y="106026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7" name="Google Shape;4077;p34"/>
                <p:cNvSpPr/>
                <p:nvPr/>
              </p:nvSpPr>
              <p:spPr>
                <a:xfrm>
                  <a:off x="5021806" y="2586915"/>
                  <a:ext cx="279056" cy="225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056" h="225249" extrusionOk="0">
                      <a:moveTo>
                        <a:pt x="277378" y="86181"/>
                      </a:moveTo>
                      <a:cubicBezTo>
                        <a:pt x="283379" y="57797"/>
                        <a:pt x="273092" y="21125"/>
                        <a:pt x="249660" y="6838"/>
                      </a:cubicBezTo>
                      <a:cubicBezTo>
                        <a:pt x="200035" y="-23452"/>
                        <a:pt x="101832" y="53034"/>
                        <a:pt x="51445" y="115709"/>
                      </a:cubicBezTo>
                      <a:cubicBezTo>
                        <a:pt x="23346" y="150570"/>
                        <a:pt x="-10754" y="207149"/>
                        <a:pt x="3248" y="221817"/>
                      </a:cubicBezTo>
                      <a:cubicBezTo>
                        <a:pt x="11249" y="230199"/>
                        <a:pt x="32014" y="222008"/>
                        <a:pt x="59922" y="210387"/>
                      </a:cubicBezTo>
                      <a:cubicBezTo>
                        <a:pt x="265091" y="125329"/>
                        <a:pt x="274520" y="99516"/>
                        <a:pt x="277378" y="8608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8" name="Google Shape;4078;p34"/>
                <p:cNvSpPr/>
                <p:nvPr/>
              </p:nvSpPr>
              <p:spPr>
                <a:xfrm>
                  <a:off x="4960412" y="2304512"/>
                  <a:ext cx="239458" cy="282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458" h="282670" extrusionOk="0">
                      <a:moveTo>
                        <a:pt x="209601" y="117830"/>
                      </a:moveTo>
                      <a:cubicBezTo>
                        <a:pt x="239604" y="72395"/>
                        <a:pt x="242462" y="53917"/>
                        <a:pt x="237509" y="38963"/>
                      </a:cubicBezTo>
                      <a:cubicBezTo>
                        <a:pt x="231699" y="21246"/>
                        <a:pt x="213887" y="4958"/>
                        <a:pt x="194265" y="958"/>
                      </a:cubicBezTo>
                      <a:cubicBezTo>
                        <a:pt x="105111" y="-17044"/>
                        <a:pt x="13671" y="224319"/>
                        <a:pt x="4051" y="252323"/>
                      </a:cubicBezTo>
                      <a:cubicBezTo>
                        <a:pt x="1003" y="261276"/>
                        <a:pt x="-2807" y="274706"/>
                        <a:pt x="3099" y="280231"/>
                      </a:cubicBezTo>
                      <a:cubicBezTo>
                        <a:pt x="10718" y="287279"/>
                        <a:pt x="31007" y="277850"/>
                        <a:pt x="49866" y="267277"/>
                      </a:cubicBezTo>
                      <a:cubicBezTo>
                        <a:pt x="145116" y="213746"/>
                        <a:pt x="199218" y="133641"/>
                        <a:pt x="209601" y="11783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9" name="Google Shape;4079;p34"/>
                <p:cNvSpPr/>
                <p:nvPr/>
              </p:nvSpPr>
              <p:spPr>
                <a:xfrm>
                  <a:off x="4834443" y="2087280"/>
                  <a:ext cx="170929" cy="281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929" h="281464" extrusionOk="0">
                      <a:moveTo>
                        <a:pt x="164189" y="66128"/>
                      </a:moveTo>
                      <a:cubicBezTo>
                        <a:pt x="171619" y="42506"/>
                        <a:pt x="174381" y="21074"/>
                        <a:pt x="164761" y="9263"/>
                      </a:cubicBezTo>
                      <a:cubicBezTo>
                        <a:pt x="150473" y="-8167"/>
                        <a:pt x="123803" y="1929"/>
                        <a:pt x="105706" y="15550"/>
                      </a:cubicBezTo>
                      <a:cubicBezTo>
                        <a:pt x="60176" y="49935"/>
                        <a:pt x="32649" y="92417"/>
                        <a:pt x="18552" y="126516"/>
                      </a:cubicBezTo>
                      <a:cubicBezTo>
                        <a:pt x="17409" y="129374"/>
                        <a:pt x="-5451" y="186333"/>
                        <a:pt x="1216" y="260438"/>
                      </a:cubicBezTo>
                      <a:cubicBezTo>
                        <a:pt x="2455" y="274630"/>
                        <a:pt x="3884" y="278345"/>
                        <a:pt x="7027" y="280250"/>
                      </a:cubicBezTo>
                      <a:cubicBezTo>
                        <a:pt x="31601" y="294728"/>
                        <a:pt x="129518" y="177189"/>
                        <a:pt x="164189" y="6603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0" name="Google Shape;4080;p34"/>
                <p:cNvSpPr/>
                <p:nvPr/>
              </p:nvSpPr>
              <p:spPr>
                <a:xfrm>
                  <a:off x="4630735" y="1926962"/>
                  <a:ext cx="101048" cy="2428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48" h="242837" extrusionOk="0">
                      <a:moveTo>
                        <a:pt x="86774" y="10196"/>
                      </a:moveTo>
                      <a:cubicBezTo>
                        <a:pt x="77630" y="1718"/>
                        <a:pt x="62771" y="-2473"/>
                        <a:pt x="50388" y="1528"/>
                      </a:cubicBezTo>
                      <a:cubicBezTo>
                        <a:pt x="-10381" y="21245"/>
                        <a:pt x="-9715" y="236700"/>
                        <a:pt x="18384" y="242701"/>
                      </a:cubicBezTo>
                      <a:cubicBezTo>
                        <a:pt x="46292" y="248702"/>
                        <a:pt x="135446" y="55630"/>
                        <a:pt x="86774" y="1019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1" name="Google Shape;4081;p34"/>
                <p:cNvSpPr/>
                <p:nvPr/>
              </p:nvSpPr>
              <p:spPr>
                <a:xfrm>
                  <a:off x="4413611" y="1985809"/>
                  <a:ext cx="231352" cy="178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352" h="178024" extrusionOk="0">
                      <a:moveTo>
                        <a:pt x="156313" y="38610"/>
                      </a:moveTo>
                      <a:cubicBezTo>
                        <a:pt x="100877" y="-2442"/>
                        <a:pt x="16867" y="-10539"/>
                        <a:pt x="2579" y="13274"/>
                      </a:cubicBezTo>
                      <a:cubicBezTo>
                        <a:pt x="865" y="16036"/>
                        <a:pt x="103" y="18703"/>
                        <a:pt x="8" y="22609"/>
                      </a:cubicBezTo>
                      <a:cubicBezTo>
                        <a:pt x="-373" y="45564"/>
                        <a:pt x="13533" y="66233"/>
                        <a:pt x="28868" y="83378"/>
                      </a:cubicBezTo>
                      <a:cubicBezTo>
                        <a:pt x="39251" y="94998"/>
                        <a:pt x="67159" y="121573"/>
                        <a:pt x="204605" y="173389"/>
                      </a:cubicBezTo>
                      <a:cubicBezTo>
                        <a:pt x="214606" y="177104"/>
                        <a:pt x="222512" y="180057"/>
                        <a:pt x="227179" y="176247"/>
                      </a:cubicBezTo>
                      <a:cubicBezTo>
                        <a:pt x="242419" y="163578"/>
                        <a:pt x="215273" y="82330"/>
                        <a:pt x="156313" y="3861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2" name="Google Shape;4082;p34"/>
                <p:cNvSpPr/>
                <p:nvPr/>
              </p:nvSpPr>
              <p:spPr>
                <a:xfrm>
                  <a:off x="4725144" y="2689586"/>
                  <a:ext cx="305315" cy="1245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315" h="124534" extrusionOk="0">
                      <a:moveTo>
                        <a:pt x="187170" y="28774"/>
                      </a:moveTo>
                      <a:cubicBezTo>
                        <a:pt x="157357" y="16582"/>
                        <a:pt x="64202" y="-21328"/>
                        <a:pt x="19625" y="16106"/>
                      </a:cubicBezTo>
                      <a:cubicBezTo>
                        <a:pt x="15720" y="19344"/>
                        <a:pt x="-282" y="32774"/>
                        <a:pt x="4" y="50872"/>
                      </a:cubicBezTo>
                      <a:cubicBezTo>
                        <a:pt x="99" y="57349"/>
                        <a:pt x="2385" y="69826"/>
                        <a:pt x="22007" y="85924"/>
                      </a:cubicBezTo>
                      <a:cubicBezTo>
                        <a:pt x="41818" y="102211"/>
                        <a:pt x="85633" y="127167"/>
                        <a:pt x="227175" y="124309"/>
                      </a:cubicBezTo>
                      <a:cubicBezTo>
                        <a:pt x="298232" y="122881"/>
                        <a:pt x="303661" y="116213"/>
                        <a:pt x="304899" y="112117"/>
                      </a:cubicBezTo>
                      <a:cubicBezTo>
                        <a:pt x="311471" y="91353"/>
                        <a:pt x="238891" y="49919"/>
                        <a:pt x="187075" y="28774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3" name="Google Shape;4083;p34"/>
                <p:cNvSpPr/>
                <p:nvPr/>
              </p:nvSpPr>
              <p:spPr>
                <a:xfrm>
                  <a:off x="4654360" y="2472703"/>
                  <a:ext cx="314189" cy="127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189" h="127154" extrusionOk="0">
                      <a:moveTo>
                        <a:pt x="20672" y="11394"/>
                      </a:moveTo>
                      <a:cubicBezTo>
                        <a:pt x="15434" y="14537"/>
                        <a:pt x="194" y="23014"/>
                        <a:pt x="3" y="35873"/>
                      </a:cubicBezTo>
                      <a:cubicBezTo>
                        <a:pt x="-187" y="47017"/>
                        <a:pt x="8861" y="56542"/>
                        <a:pt x="18005" y="63972"/>
                      </a:cubicBezTo>
                      <a:cubicBezTo>
                        <a:pt x="64297" y="101976"/>
                        <a:pt x="145164" y="117693"/>
                        <a:pt x="163547" y="121217"/>
                      </a:cubicBezTo>
                      <a:cubicBezTo>
                        <a:pt x="163547" y="121217"/>
                        <a:pt x="211268" y="130456"/>
                        <a:pt x="282800" y="125884"/>
                      </a:cubicBezTo>
                      <a:cubicBezTo>
                        <a:pt x="296897" y="125027"/>
                        <a:pt x="311090" y="123503"/>
                        <a:pt x="313756" y="115978"/>
                      </a:cubicBezTo>
                      <a:cubicBezTo>
                        <a:pt x="318614" y="102167"/>
                        <a:pt x="281372" y="77307"/>
                        <a:pt x="265560" y="66925"/>
                      </a:cubicBezTo>
                      <a:cubicBezTo>
                        <a:pt x="176311" y="8155"/>
                        <a:pt x="67345" y="-16229"/>
                        <a:pt x="20768" y="1129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4" name="Google Shape;4084;p34"/>
                <p:cNvSpPr/>
                <p:nvPr/>
              </p:nvSpPr>
              <p:spPr>
                <a:xfrm>
                  <a:off x="4585159" y="2298465"/>
                  <a:ext cx="250696" cy="82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696" h="82995" extrusionOk="0">
                      <a:moveTo>
                        <a:pt x="29757" y="11004"/>
                      </a:moveTo>
                      <a:cubicBezTo>
                        <a:pt x="19660" y="14338"/>
                        <a:pt x="5659" y="19577"/>
                        <a:pt x="1563" y="30530"/>
                      </a:cubicBezTo>
                      <a:cubicBezTo>
                        <a:pt x="-5486" y="49676"/>
                        <a:pt x="12707" y="65487"/>
                        <a:pt x="28138" y="72917"/>
                      </a:cubicBezTo>
                      <a:cubicBezTo>
                        <a:pt x="49283" y="83108"/>
                        <a:pt x="73477" y="83394"/>
                        <a:pt x="96432" y="82823"/>
                      </a:cubicBezTo>
                      <a:cubicBezTo>
                        <a:pt x="227496" y="79965"/>
                        <a:pt x="248260" y="79203"/>
                        <a:pt x="250546" y="68821"/>
                      </a:cubicBezTo>
                      <a:cubicBezTo>
                        <a:pt x="251023" y="66630"/>
                        <a:pt x="251499" y="60629"/>
                        <a:pt x="232830" y="44913"/>
                      </a:cubicBezTo>
                      <a:cubicBezTo>
                        <a:pt x="165774" y="-11665"/>
                        <a:pt x="75477" y="-4331"/>
                        <a:pt x="29757" y="1090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5" name="Google Shape;4085;p34"/>
                <p:cNvSpPr/>
                <p:nvPr/>
              </p:nvSpPr>
              <p:spPr>
                <a:xfrm>
                  <a:off x="4415653" y="2138404"/>
                  <a:ext cx="232200" cy="916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200" h="91673" extrusionOk="0">
                      <a:moveTo>
                        <a:pt x="109408" y="1107"/>
                      </a:moveTo>
                      <a:cubicBezTo>
                        <a:pt x="63307" y="-1846"/>
                        <a:pt x="48638" y="1488"/>
                        <a:pt x="30541" y="6631"/>
                      </a:cubicBezTo>
                      <a:cubicBezTo>
                        <a:pt x="-11464" y="18633"/>
                        <a:pt x="-8131" y="64353"/>
                        <a:pt x="28255" y="81593"/>
                      </a:cubicBezTo>
                      <a:cubicBezTo>
                        <a:pt x="45781" y="89880"/>
                        <a:pt x="62354" y="92928"/>
                        <a:pt x="82166" y="91214"/>
                      </a:cubicBezTo>
                      <a:cubicBezTo>
                        <a:pt x="154175" y="85308"/>
                        <a:pt x="235614" y="53209"/>
                        <a:pt x="232090" y="33587"/>
                      </a:cubicBezTo>
                      <a:cubicBezTo>
                        <a:pt x="231518" y="30444"/>
                        <a:pt x="228756" y="27967"/>
                        <a:pt x="216564" y="22633"/>
                      </a:cubicBezTo>
                      <a:cubicBezTo>
                        <a:pt x="182274" y="7584"/>
                        <a:pt x="151699" y="3774"/>
                        <a:pt x="109408" y="101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6" name="Google Shape;4086;p34"/>
                <p:cNvSpPr/>
                <p:nvPr/>
              </p:nvSpPr>
              <p:spPr>
                <a:xfrm>
                  <a:off x="3105040" y="2316897"/>
                  <a:ext cx="770559" cy="1003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559" h="1003559" extrusionOk="0">
                      <a:moveTo>
                        <a:pt x="313716" y="1003559"/>
                      </a:moveTo>
                      <a:cubicBezTo>
                        <a:pt x="305620" y="1003559"/>
                        <a:pt x="297809" y="1001368"/>
                        <a:pt x="291237" y="996987"/>
                      </a:cubicBezTo>
                      <a:cubicBezTo>
                        <a:pt x="284760" y="992701"/>
                        <a:pt x="282950" y="983938"/>
                        <a:pt x="287236" y="977461"/>
                      </a:cubicBezTo>
                      <a:cubicBezTo>
                        <a:pt x="291523" y="970984"/>
                        <a:pt x="300190" y="969269"/>
                        <a:pt x="306763" y="973460"/>
                      </a:cubicBezTo>
                      <a:cubicBezTo>
                        <a:pt x="311525" y="976699"/>
                        <a:pt x="317621" y="975270"/>
                        <a:pt x="320764" y="974127"/>
                      </a:cubicBezTo>
                      <a:cubicBezTo>
                        <a:pt x="327527" y="971650"/>
                        <a:pt x="333337" y="966221"/>
                        <a:pt x="334957" y="960887"/>
                      </a:cubicBezTo>
                      <a:cubicBezTo>
                        <a:pt x="339052" y="947362"/>
                        <a:pt x="331337" y="930693"/>
                        <a:pt x="323812" y="916120"/>
                      </a:cubicBezTo>
                      <a:cubicBezTo>
                        <a:pt x="314383" y="897832"/>
                        <a:pt x="304191" y="879639"/>
                        <a:pt x="293332" y="861923"/>
                      </a:cubicBezTo>
                      <a:cubicBezTo>
                        <a:pt x="230277" y="846016"/>
                        <a:pt x="173032" y="807154"/>
                        <a:pt x="144933" y="788008"/>
                      </a:cubicBezTo>
                      <a:cubicBezTo>
                        <a:pt x="138742" y="783817"/>
                        <a:pt x="134265" y="780770"/>
                        <a:pt x="131788" y="779436"/>
                      </a:cubicBezTo>
                      <a:cubicBezTo>
                        <a:pt x="56827" y="739526"/>
                        <a:pt x="-16325" y="668946"/>
                        <a:pt x="3201" y="590555"/>
                      </a:cubicBezTo>
                      <a:cubicBezTo>
                        <a:pt x="4058" y="587031"/>
                        <a:pt x="6249" y="584078"/>
                        <a:pt x="9297" y="582078"/>
                      </a:cubicBezTo>
                      <a:cubicBezTo>
                        <a:pt x="32538" y="567124"/>
                        <a:pt x="65875" y="574363"/>
                        <a:pt x="100546" y="602271"/>
                      </a:cubicBezTo>
                      <a:cubicBezTo>
                        <a:pt x="184176" y="669422"/>
                        <a:pt x="255994" y="749623"/>
                        <a:pt x="311144" y="837062"/>
                      </a:cubicBezTo>
                      <a:cubicBezTo>
                        <a:pt x="340386" y="842873"/>
                        <a:pt x="369913" y="842491"/>
                        <a:pt x="397060" y="830585"/>
                      </a:cubicBezTo>
                      <a:cubicBezTo>
                        <a:pt x="427825" y="817060"/>
                        <a:pt x="466973" y="782770"/>
                        <a:pt x="478594" y="696092"/>
                      </a:cubicBezTo>
                      <a:cubicBezTo>
                        <a:pt x="483451" y="659707"/>
                        <a:pt x="478594" y="619892"/>
                        <a:pt x="465354" y="582173"/>
                      </a:cubicBezTo>
                      <a:cubicBezTo>
                        <a:pt x="457829" y="582840"/>
                        <a:pt x="449923" y="583126"/>
                        <a:pt x="441541" y="583126"/>
                      </a:cubicBezTo>
                      <a:lnTo>
                        <a:pt x="441541" y="583126"/>
                      </a:lnTo>
                      <a:cubicBezTo>
                        <a:pt x="347339" y="582935"/>
                        <a:pt x="265805" y="524738"/>
                        <a:pt x="237897" y="483399"/>
                      </a:cubicBezTo>
                      <a:cubicBezTo>
                        <a:pt x="222847" y="461015"/>
                        <a:pt x="223990" y="445680"/>
                        <a:pt x="227705" y="436631"/>
                      </a:cubicBezTo>
                      <a:cubicBezTo>
                        <a:pt x="239231" y="407961"/>
                        <a:pt x="291523" y="403580"/>
                        <a:pt x="321527" y="407389"/>
                      </a:cubicBezTo>
                      <a:cubicBezTo>
                        <a:pt x="366865" y="413390"/>
                        <a:pt x="411347" y="442156"/>
                        <a:pt x="446780" y="488447"/>
                      </a:cubicBezTo>
                      <a:cubicBezTo>
                        <a:pt x="461449" y="507688"/>
                        <a:pt x="473831" y="529024"/>
                        <a:pt x="483547" y="551312"/>
                      </a:cubicBezTo>
                      <a:cubicBezTo>
                        <a:pt x="517932" y="544931"/>
                        <a:pt x="537363" y="530929"/>
                        <a:pt x="548031" y="518737"/>
                      </a:cubicBezTo>
                      <a:cubicBezTo>
                        <a:pt x="568033" y="496067"/>
                        <a:pt x="573748" y="461396"/>
                        <a:pt x="563747" y="423677"/>
                      </a:cubicBezTo>
                      <a:cubicBezTo>
                        <a:pt x="562414" y="418439"/>
                        <a:pt x="560699" y="413390"/>
                        <a:pt x="558890" y="408342"/>
                      </a:cubicBezTo>
                      <a:cubicBezTo>
                        <a:pt x="533648" y="420439"/>
                        <a:pt x="504692" y="425582"/>
                        <a:pt x="476308" y="418248"/>
                      </a:cubicBezTo>
                      <a:cubicBezTo>
                        <a:pt x="436684" y="407961"/>
                        <a:pt x="405442" y="375005"/>
                        <a:pt x="394869" y="347763"/>
                      </a:cubicBezTo>
                      <a:cubicBezTo>
                        <a:pt x="388868" y="332332"/>
                        <a:pt x="389249" y="318140"/>
                        <a:pt x="396012" y="307948"/>
                      </a:cubicBezTo>
                      <a:cubicBezTo>
                        <a:pt x="412109" y="283469"/>
                        <a:pt x="460973" y="286231"/>
                        <a:pt x="488976" y="295661"/>
                      </a:cubicBezTo>
                      <a:cubicBezTo>
                        <a:pt x="520980" y="306615"/>
                        <a:pt x="550603" y="333380"/>
                        <a:pt x="570700" y="367765"/>
                      </a:cubicBezTo>
                      <a:cubicBezTo>
                        <a:pt x="581368" y="359384"/>
                        <a:pt x="589941" y="349859"/>
                        <a:pt x="595751" y="341000"/>
                      </a:cubicBezTo>
                      <a:cubicBezTo>
                        <a:pt x="624136" y="297471"/>
                        <a:pt x="609372" y="234320"/>
                        <a:pt x="559842" y="187267"/>
                      </a:cubicBezTo>
                      <a:cubicBezTo>
                        <a:pt x="554508" y="182218"/>
                        <a:pt x="553936" y="173932"/>
                        <a:pt x="558508" y="168217"/>
                      </a:cubicBezTo>
                      <a:cubicBezTo>
                        <a:pt x="563176" y="162502"/>
                        <a:pt x="571272" y="161168"/>
                        <a:pt x="577368" y="165359"/>
                      </a:cubicBezTo>
                      <a:cubicBezTo>
                        <a:pt x="620516" y="194410"/>
                        <a:pt x="677476" y="200411"/>
                        <a:pt x="709956" y="179361"/>
                      </a:cubicBezTo>
                      <a:cubicBezTo>
                        <a:pt x="728625" y="167360"/>
                        <a:pt x="740341" y="145738"/>
                        <a:pt x="742150" y="120211"/>
                      </a:cubicBezTo>
                      <a:cubicBezTo>
                        <a:pt x="744532" y="85921"/>
                        <a:pt x="728530" y="51059"/>
                        <a:pt x="698145" y="24770"/>
                      </a:cubicBezTo>
                      <a:cubicBezTo>
                        <a:pt x="692335" y="19722"/>
                        <a:pt x="691668" y="10768"/>
                        <a:pt x="696716" y="4863"/>
                      </a:cubicBezTo>
                      <a:cubicBezTo>
                        <a:pt x="701860" y="-947"/>
                        <a:pt x="710718" y="-1709"/>
                        <a:pt x="716623" y="3434"/>
                      </a:cubicBezTo>
                      <a:cubicBezTo>
                        <a:pt x="753771" y="35629"/>
                        <a:pt x="773297" y="78872"/>
                        <a:pt x="770249" y="122116"/>
                      </a:cubicBezTo>
                      <a:cubicBezTo>
                        <a:pt x="767868" y="156596"/>
                        <a:pt x="751390" y="186028"/>
                        <a:pt x="725291" y="202888"/>
                      </a:cubicBezTo>
                      <a:cubicBezTo>
                        <a:pt x="696907" y="221366"/>
                        <a:pt x="656140" y="224605"/>
                        <a:pt x="616325" y="213651"/>
                      </a:cubicBezTo>
                      <a:cubicBezTo>
                        <a:pt x="643757" y="261752"/>
                        <a:pt x="646043" y="315283"/>
                        <a:pt x="619278" y="356240"/>
                      </a:cubicBezTo>
                      <a:cubicBezTo>
                        <a:pt x="610515" y="369766"/>
                        <a:pt x="598037" y="382720"/>
                        <a:pt x="583464" y="393483"/>
                      </a:cubicBezTo>
                      <a:cubicBezTo>
                        <a:pt x="586417" y="400913"/>
                        <a:pt x="588989" y="408532"/>
                        <a:pt x="591084" y="416343"/>
                      </a:cubicBezTo>
                      <a:cubicBezTo>
                        <a:pt x="603562" y="463397"/>
                        <a:pt x="595656" y="507497"/>
                        <a:pt x="569272" y="537311"/>
                      </a:cubicBezTo>
                      <a:cubicBezTo>
                        <a:pt x="555937" y="552360"/>
                        <a:pt x="532886" y="569505"/>
                        <a:pt x="493834" y="577887"/>
                      </a:cubicBezTo>
                      <a:cubicBezTo>
                        <a:pt x="507169" y="618273"/>
                        <a:pt x="511931" y="660659"/>
                        <a:pt x="506692" y="699616"/>
                      </a:cubicBezTo>
                      <a:cubicBezTo>
                        <a:pt x="493262" y="799248"/>
                        <a:pt x="445923" y="839729"/>
                        <a:pt x="408585" y="856112"/>
                      </a:cubicBezTo>
                      <a:cubicBezTo>
                        <a:pt x="383248" y="867256"/>
                        <a:pt x="356578" y="870209"/>
                        <a:pt x="330099" y="867828"/>
                      </a:cubicBezTo>
                      <a:cubicBezTo>
                        <a:pt x="336671" y="879448"/>
                        <a:pt x="343053" y="891069"/>
                        <a:pt x="349149" y="902880"/>
                      </a:cubicBezTo>
                      <a:cubicBezTo>
                        <a:pt x="359912" y="923740"/>
                        <a:pt x="368866" y="946123"/>
                        <a:pt x="362103" y="968603"/>
                      </a:cubicBezTo>
                      <a:cubicBezTo>
                        <a:pt x="357912" y="982604"/>
                        <a:pt x="345815" y="994701"/>
                        <a:pt x="330575" y="1000225"/>
                      </a:cubicBezTo>
                      <a:cubicBezTo>
                        <a:pt x="325051" y="1002226"/>
                        <a:pt x="319431" y="1003178"/>
                        <a:pt x="314002" y="1003178"/>
                      </a:cubicBezTo>
                      <a:close/>
                      <a:moveTo>
                        <a:pt x="29204" y="603509"/>
                      </a:moveTo>
                      <a:cubicBezTo>
                        <a:pt x="19393" y="663993"/>
                        <a:pt x="84449" y="722191"/>
                        <a:pt x="144933" y="754385"/>
                      </a:cubicBezTo>
                      <a:cubicBezTo>
                        <a:pt x="147981" y="756005"/>
                        <a:pt x="153315" y="759624"/>
                        <a:pt x="160649" y="764577"/>
                      </a:cubicBezTo>
                      <a:cubicBezTo>
                        <a:pt x="182461" y="779341"/>
                        <a:pt x="223228" y="807058"/>
                        <a:pt x="269234" y="824584"/>
                      </a:cubicBezTo>
                      <a:cubicBezTo>
                        <a:pt x="218466" y="750385"/>
                        <a:pt x="155220" y="682186"/>
                        <a:pt x="82830" y="624083"/>
                      </a:cubicBezTo>
                      <a:cubicBezTo>
                        <a:pt x="65971" y="610558"/>
                        <a:pt x="43777" y="599128"/>
                        <a:pt x="29204" y="603509"/>
                      </a:cubicBezTo>
                      <a:close/>
                      <a:moveTo>
                        <a:pt x="300952" y="434345"/>
                      </a:moveTo>
                      <a:cubicBezTo>
                        <a:pt x="276568" y="434345"/>
                        <a:pt x="256185" y="441013"/>
                        <a:pt x="253708" y="447204"/>
                      </a:cubicBezTo>
                      <a:cubicBezTo>
                        <a:pt x="252851" y="449204"/>
                        <a:pt x="253423" y="456157"/>
                        <a:pt x="261233" y="467683"/>
                      </a:cubicBezTo>
                      <a:cubicBezTo>
                        <a:pt x="284950" y="502830"/>
                        <a:pt x="358579" y="554837"/>
                        <a:pt x="441351" y="555027"/>
                      </a:cubicBezTo>
                      <a:cubicBezTo>
                        <a:pt x="445732" y="555027"/>
                        <a:pt x="449923" y="554932"/>
                        <a:pt x="454019" y="554741"/>
                      </a:cubicBezTo>
                      <a:cubicBezTo>
                        <a:pt x="445828" y="537406"/>
                        <a:pt x="435826" y="520832"/>
                        <a:pt x="424206" y="505688"/>
                      </a:cubicBezTo>
                      <a:cubicBezTo>
                        <a:pt x="393345" y="465397"/>
                        <a:pt x="355531" y="440441"/>
                        <a:pt x="317716" y="435488"/>
                      </a:cubicBezTo>
                      <a:cubicBezTo>
                        <a:pt x="312002" y="434726"/>
                        <a:pt x="306382" y="434440"/>
                        <a:pt x="300952" y="434440"/>
                      </a:cubicBezTo>
                      <a:close/>
                      <a:moveTo>
                        <a:pt x="445828" y="316902"/>
                      </a:moveTo>
                      <a:cubicBezTo>
                        <a:pt x="432493" y="316902"/>
                        <a:pt x="421920" y="319664"/>
                        <a:pt x="419443" y="323474"/>
                      </a:cubicBezTo>
                      <a:cubicBezTo>
                        <a:pt x="418586" y="324808"/>
                        <a:pt x="417824" y="329380"/>
                        <a:pt x="421063" y="337666"/>
                      </a:cubicBezTo>
                      <a:cubicBezTo>
                        <a:pt x="428778" y="357764"/>
                        <a:pt x="453257" y="383291"/>
                        <a:pt x="483261" y="391006"/>
                      </a:cubicBezTo>
                      <a:cubicBezTo>
                        <a:pt x="505359" y="396817"/>
                        <a:pt x="527648" y="392149"/>
                        <a:pt x="546793" y="382815"/>
                      </a:cubicBezTo>
                      <a:cubicBezTo>
                        <a:pt x="530124" y="353764"/>
                        <a:pt x="505835" y="331285"/>
                        <a:pt x="479737" y="322427"/>
                      </a:cubicBezTo>
                      <a:cubicBezTo>
                        <a:pt x="468307" y="318521"/>
                        <a:pt x="456305" y="316902"/>
                        <a:pt x="445923" y="31690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4087" name="Google Shape;4087;p34"/>
              <p:cNvSpPr/>
              <p:nvPr/>
            </p:nvSpPr>
            <p:spPr>
              <a:xfrm>
                <a:off x="5123944" y="3905228"/>
                <a:ext cx="1520475" cy="627381"/>
              </a:xfrm>
              <a:custGeom>
                <a:avLst/>
                <a:gdLst/>
                <a:ahLst/>
                <a:cxnLst/>
                <a:rect l="l" t="t" r="r" b="b"/>
                <a:pathLst>
                  <a:path w="1520475" h="627381" extrusionOk="0">
                    <a:moveTo>
                      <a:pt x="0" y="341947"/>
                    </a:moveTo>
                    <a:cubicBezTo>
                      <a:pt x="60960" y="228029"/>
                      <a:pt x="121825" y="114014"/>
                      <a:pt x="182785" y="0"/>
                    </a:cubicBezTo>
                    <a:cubicBezTo>
                      <a:pt x="236601" y="95726"/>
                      <a:pt x="322612" y="208121"/>
                      <a:pt x="456343" y="251460"/>
                    </a:cubicBezTo>
                    <a:cubicBezTo>
                      <a:pt x="648653" y="313754"/>
                      <a:pt x="760000" y="174879"/>
                      <a:pt x="1066895" y="177260"/>
                    </a:cubicBezTo>
                    <a:cubicBezTo>
                      <a:pt x="1312450" y="179165"/>
                      <a:pt x="1520476" y="299085"/>
                      <a:pt x="1520476" y="299085"/>
                    </a:cubicBezTo>
                    <a:cubicBezTo>
                      <a:pt x="1520476" y="299085"/>
                      <a:pt x="1485424" y="310229"/>
                      <a:pt x="1391984" y="333565"/>
                    </a:cubicBezTo>
                    <a:cubicBezTo>
                      <a:pt x="1325309" y="350139"/>
                      <a:pt x="1271492" y="367855"/>
                      <a:pt x="1235202" y="380714"/>
                    </a:cubicBezTo>
                    <a:cubicBezTo>
                      <a:pt x="1264348" y="405098"/>
                      <a:pt x="1294448" y="432054"/>
                      <a:pt x="1325213" y="461867"/>
                    </a:cubicBezTo>
                    <a:cubicBezTo>
                      <a:pt x="1364742" y="500253"/>
                      <a:pt x="1399699" y="538067"/>
                      <a:pt x="1430464" y="574072"/>
                    </a:cubicBezTo>
                    <a:cubicBezTo>
                      <a:pt x="1341691" y="551783"/>
                      <a:pt x="1208723" y="527494"/>
                      <a:pt x="1048322" y="533876"/>
                    </a:cubicBezTo>
                    <a:cubicBezTo>
                      <a:pt x="757428" y="545592"/>
                      <a:pt x="644747" y="647605"/>
                      <a:pt x="449009" y="623792"/>
                    </a:cubicBezTo>
                    <a:cubicBezTo>
                      <a:pt x="333756" y="609695"/>
                      <a:pt x="175451" y="550355"/>
                      <a:pt x="0" y="34194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8" name="Google Shape;4088;p34"/>
              <p:cNvSpPr/>
              <p:nvPr/>
            </p:nvSpPr>
            <p:spPr>
              <a:xfrm>
                <a:off x="6072785" y="4371448"/>
                <a:ext cx="167584" cy="32126"/>
              </a:xfrm>
              <a:custGeom>
                <a:avLst/>
                <a:gdLst/>
                <a:ahLst/>
                <a:cxnLst/>
                <a:rect l="l" t="t" r="r" b="b"/>
                <a:pathLst>
                  <a:path w="167584" h="32126" extrusionOk="0">
                    <a:moveTo>
                      <a:pt x="14040" y="32127"/>
                    </a:moveTo>
                    <a:cubicBezTo>
                      <a:pt x="6706" y="32127"/>
                      <a:pt x="515" y="26412"/>
                      <a:pt x="38" y="18982"/>
                    </a:cubicBezTo>
                    <a:cubicBezTo>
                      <a:pt x="-533" y="11171"/>
                      <a:pt x="5373" y="4504"/>
                      <a:pt x="13183" y="3932"/>
                    </a:cubicBezTo>
                    <a:cubicBezTo>
                      <a:pt x="59855" y="694"/>
                      <a:pt x="107100" y="-544"/>
                      <a:pt x="153677" y="218"/>
                    </a:cubicBezTo>
                    <a:cubicBezTo>
                      <a:pt x="161392" y="313"/>
                      <a:pt x="167679" y="6695"/>
                      <a:pt x="167583" y="14505"/>
                    </a:cubicBezTo>
                    <a:cubicBezTo>
                      <a:pt x="167488" y="22221"/>
                      <a:pt x="161202" y="28412"/>
                      <a:pt x="153486" y="28412"/>
                    </a:cubicBezTo>
                    <a:lnTo>
                      <a:pt x="153296" y="28412"/>
                    </a:lnTo>
                    <a:cubicBezTo>
                      <a:pt x="107290" y="27936"/>
                      <a:pt x="60998" y="28983"/>
                      <a:pt x="15088" y="32127"/>
                    </a:cubicBezTo>
                    <a:cubicBezTo>
                      <a:pt x="14802" y="32127"/>
                      <a:pt x="14516" y="32127"/>
                      <a:pt x="14136" y="32127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9" name="Google Shape;4089;p34"/>
              <p:cNvSpPr/>
              <p:nvPr/>
            </p:nvSpPr>
            <p:spPr>
              <a:xfrm>
                <a:off x="5176209" y="4212139"/>
                <a:ext cx="821200" cy="277033"/>
              </a:xfrm>
              <a:custGeom>
                <a:avLst/>
                <a:gdLst/>
                <a:ahLst/>
                <a:cxnLst/>
                <a:rect l="l" t="t" r="r" b="b"/>
                <a:pathLst>
                  <a:path w="821200" h="277033" extrusionOk="0">
                    <a:moveTo>
                      <a:pt x="423900" y="276938"/>
                    </a:moveTo>
                    <a:cubicBezTo>
                      <a:pt x="421519" y="276938"/>
                      <a:pt x="419042" y="276938"/>
                      <a:pt x="416566" y="276938"/>
                    </a:cubicBezTo>
                    <a:cubicBezTo>
                      <a:pt x="278834" y="274081"/>
                      <a:pt x="139769" y="188641"/>
                      <a:pt x="3181" y="23002"/>
                    </a:cubicBezTo>
                    <a:cubicBezTo>
                      <a:pt x="-1677" y="17001"/>
                      <a:pt x="-915" y="8143"/>
                      <a:pt x="5086" y="3190"/>
                    </a:cubicBezTo>
                    <a:cubicBezTo>
                      <a:pt x="11182" y="-1763"/>
                      <a:pt x="20040" y="-811"/>
                      <a:pt x="24993" y="5095"/>
                    </a:cubicBezTo>
                    <a:cubicBezTo>
                      <a:pt x="156057" y="164162"/>
                      <a:pt x="287978" y="246077"/>
                      <a:pt x="417137" y="248744"/>
                    </a:cubicBezTo>
                    <a:cubicBezTo>
                      <a:pt x="470096" y="249792"/>
                      <a:pt x="511625" y="238267"/>
                      <a:pt x="570014" y="222360"/>
                    </a:cubicBezTo>
                    <a:cubicBezTo>
                      <a:pt x="627164" y="206739"/>
                      <a:pt x="698315" y="187308"/>
                      <a:pt x="805281" y="173497"/>
                    </a:cubicBezTo>
                    <a:cubicBezTo>
                      <a:pt x="812806" y="172544"/>
                      <a:pt x="820045" y="177973"/>
                      <a:pt x="821093" y="185689"/>
                    </a:cubicBezTo>
                    <a:cubicBezTo>
                      <a:pt x="822045" y="193404"/>
                      <a:pt x="816616" y="200452"/>
                      <a:pt x="808901" y="201500"/>
                    </a:cubicBezTo>
                    <a:cubicBezTo>
                      <a:pt x="703840" y="215026"/>
                      <a:pt x="633736" y="234171"/>
                      <a:pt x="577443" y="249601"/>
                    </a:cubicBezTo>
                    <a:cubicBezTo>
                      <a:pt x="521722" y="264841"/>
                      <a:pt x="477050" y="277033"/>
                      <a:pt x="423900" y="277033"/>
                    </a:cubicBez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090" name="Google Shape;4090;p34"/>
            <p:cNvGrpSpPr/>
            <p:nvPr/>
          </p:nvGrpSpPr>
          <p:grpSpPr>
            <a:xfrm>
              <a:off x="8270970" y="322694"/>
              <a:ext cx="944412" cy="764945"/>
              <a:chOff x="510962" y="2415493"/>
              <a:chExt cx="2982039" cy="2415360"/>
            </a:xfrm>
          </p:grpSpPr>
          <p:sp>
            <p:nvSpPr>
              <p:cNvPr id="4091" name="Google Shape;4091;p34"/>
              <p:cNvSpPr/>
              <p:nvPr/>
            </p:nvSpPr>
            <p:spPr>
              <a:xfrm>
                <a:off x="510962" y="2417954"/>
                <a:ext cx="2982039" cy="2412899"/>
              </a:xfrm>
              <a:custGeom>
                <a:avLst/>
                <a:gdLst/>
                <a:ahLst/>
                <a:cxnLst/>
                <a:rect l="l" t="t" r="r" b="b"/>
                <a:pathLst>
                  <a:path w="7501985" h="6070187" extrusionOk="0">
                    <a:moveTo>
                      <a:pt x="219361" y="2824163"/>
                    </a:moveTo>
                    <a:cubicBezTo>
                      <a:pt x="146209" y="2868454"/>
                      <a:pt x="73057" y="2912745"/>
                      <a:pt x="0" y="2957131"/>
                    </a:cubicBezTo>
                    <a:cubicBezTo>
                      <a:pt x="568357" y="3994785"/>
                      <a:pt x="1136618" y="5032439"/>
                      <a:pt x="1704975" y="6070188"/>
                    </a:cubicBezTo>
                    <a:cubicBezTo>
                      <a:pt x="2078831" y="5760054"/>
                      <a:pt x="2637568" y="5370100"/>
                      <a:pt x="3386233" y="5077206"/>
                    </a:cubicBezTo>
                    <a:cubicBezTo>
                      <a:pt x="3863531" y="4890517"/>
                      <a:pt x="4301966" y="4788599"/>
                      <a:pt x="4664012" y="4731735"/>
                    </a:cubicBezTo>
                    <a:cubicBezTo>
                      <a:pt x="4694682" y="4736688"/>
                      <a:pt x="4787932" y="4747641"/>
                      <a:pt x="4887659" y="4695921"/>
                    </a:cubicBezTo>
                    <a:cubicBezTo>
                      <a:pt x="4982242" y="4646867"/>
                      <a:pt x="5026724" y="4570381"/>
                      <a:pt x="5041393" y="4542282"/>
                    </a:cubicBezTo>
                    <a:cubicBezTo>
                      <a:pt x="5183315" y="4393025"/>
                      <a:pt x="5339620" y="4242054"/>
                      <a:pt x="5511546" y="4092512"/>
                    </a:cubicBezTo>
                    <a:cubicBezTo>
                      <a:pt x="6198870" y="3494818"/>
                      <a:pt x="6907435" y="3119438"/>
                      <a:pt x="7501985" y="2878931"/>
                    </a:cubicBezTo>
                    <a:cubicBezTo>
                      <a:pt x="7303294" y="2439924"/>
                      <a:pt x="7034594" y="1931670"/>
                      <a:pt x="6670644" y="1396175"/>
                    </a:cubicBezTo>
                    <a:cubicBezTo>
                      <a:pt x="6280595" y="822293"/>
                      <a:pt x="5878259" y="360236"/>
                      <a:pt x="5522024" y="0"/>
                    </a:cubicBezTo>
                    <a:cubicBezTo>
                      <a:pt x="5211509" y="94298"/>
                      <a:pt x="4792028" y="259842"/>
                      <a:pt x="4352925" y="559689"/>
                    </a:cubicBezTo>
                    <a:cubicBezTo>
                      <a:pt x="3735610" y="981170"/>
                      <a:pt x="3360706" y="1475994"/>
                      <a:pt x="3155918" y="1796701"/>
                    </a:cubicBezTo>
                    <a:cubicBezTo>
                      <a:pt x="2177034" y="2139220"/>
                      <a:pt x="1198150" y="2481644"/>
                      <a:pt x="219266" y="282416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2" name="Google Shape;4092;p34"/>
              <p:cNvSpPr/>
              <p:nvPr/>
            </p:nvSpPr>
            <p:spPr>
              <a:xfrm>
                <a:off x="575327" y="2454263"/>
                <a:ext cx="2822148" cy="2285305"/>
              </a:xfrm>
              <a:custGeom>
                <a:avLst/>
                <a:gdLst/>
                <a:ahLst/>
                <a:cxnLst/>
                <a:rect l="l" t="t" r="r" b="b"/>
                <a:pathLst>
                  <a:path w="7099744" h="5749194" extrusionOk="0">
                    <a:moveTo>
                      <a:pt x="161068" y="2518505"/>
                    </a:moveTo>
                    <a:lnTo>
                      <a:pt x="0" y="2851309"/>
                    </a:lnTo>
                    <a:cubicBezTo>
                      <a:pt x="536258" y="3817239"/>
                      <a:pt x="1072610" y="4783169"/>
                      <a:pt x="1608868" y="5749195"/>
                    </a:cubicBezTo>
                    <a:cubicBezTo>
                      <a:pt x="1834229" y="5485733"/>
                      <a:pt x="2342864" y="4964811"/>
                      <a:pt x="3172397" y="4672489"/>
                    </a:cubicBezTo>
                    <a:cubicBezTo>
                      <a:pt x="3781139" y="4457986"/>
                      <a:pt x="4316540" y="4453319"/>
                      <a:pt x="4639532" y="4476084"/>
                    </a:cubicBezTo>
                    <a:cubicBezTo>
                      <a:pt x="4871466" y="4142899"/>
                      <a:pt x="5272374" y="3656648"/>
                      <a:pt x="5901119" y="3237452"/>
                    </a:cubicBezTo>
                    <a:cubicBezTo>
                      <a:pt x="6348794" y="2939034"/>
                      <a:pt x="6774466" y="2766155"/>
                      <a:pt x="7099745" y="2663380"/>
                    </a:cubicBezTo>
                    <a:cubicBezTo>
                      <a:pt x="6903244" y="2270855"/>
                      <a:pt x="6664643" y="1845088"/>
                      <a:pt x="6374893" y="1401413"/>
                    </a:cubicBezTo>
                    <a:cubicBezTo>
                      <a:pt x="6019038" y="856488"/>
                      <a:pt x="5655183" y="390906"/>
                      <a:pt x="5314760" y="0"/>
                    </a:cubicBezTo>
                    <a:cubicBezTo>
                      <a:pt x="4986909" y="138017"/>
                      <a:pt x="4567809" y="352806"/>
                      <a:pt x="4131659" y="687800"/>
                    </a:cubicBezTo>
                    <a:cubicBezTo>
                      <a:pt x="3621310" y="1079849"/>
                      <a:pt x="3270599" y="1495901"/>
                      <a:pt x="3043428" y="1812417"/>
                    </a:cubicBezTo>
                    <a:cubicBezTo>
                      <a:pt x="3043428" y="1812417"/>
                      <a:pt x="1946339" y="1423321"/>
                      <a:pt x="161163" y="251850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3" name="Google Shape;4093;p34"/>
              <p:cNvSpPr/>
              <p:nvPr/>
            </p:nvSpPr>
            <p:spPr>
              <a:xfrm>
                <a:off x="2377841" y="4182300"/>
                <a:ext cx="114012" cy="90923"/>
              </a:xfrm>
              <a:custGeom>
                <a:avLst/>
                <a:gdLst/>
                <a:ahLst/>
                <a:cxnLst/>
                <a:rect l="l" t="t" r="r" b="b"/>
                <a:pathLst>
                  <a:path w="286822" h="228738" extrusionOk="0">
                    <a:moveTo>
                      <a:pt x="18800" y="228739"/>
                    </a:moveTo>
                    <a:cubicBezTo>
                      <a:pt x="-16919" y="158349"/>
                      <a:pt x="36" y="75100"/>
                      <a:pt x="54614" y="30905"/>
                    </a:cubicBezTo>
                    <a:cubicBezTo>
                      <a:pt x="142720" y="-40533"/>
                      <a:pt x="281119" y="27952"/>
                      <a:pt x="286643" y="75005"/>
                    </a:cubicBezTo>
                    <a:cubicBezTo>
                      <a:pt x="289882" y="102437"/>
                      <a:pt x="251115" y="150062"/>
                      <a:pt x="18800" y="22873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4" name="Google Shape;4094;p34"/>
              <p:cNvSpPr/>
              <p:nvPr/>
            </p:nvSpPr>
            <p:spPr>
              <a:xfrm>
                <a:off x="620418" y="3471922"/>
                <a:ext cx="2716826" cy="1171855"/>
              </a:xfrm>
              <a:custGeom>
                <a:avLst/>
                <a:gdLst/>
                <a:ahLst/>
                <a:cxnLst/>
                <a:rect l="l" t="t" r="r" b="b"/>
                <a:pathLst>
                  <a:path w="6834783" h="2948064" extrusionOk="0">
                    <a:moveTo>
                      <a:pt x="1568582" y="2948065"/>
                    </a:moveTo>
                    <a:cubicBezTo>
                      <a:pt x="1568582" y="2948065"/>
                      <a:pt x="1567725" y="2948065"/>
                      <a:pt x="1567344" y="2948065"/>
                    </a:cubicBezTo>
                    <a:cubicBezTo>
                      <a:pt x="1562677" y="2947684"/>
                      <a:pt x="1558581" y="2945017"/>
                      <a:pt x="1556295" y="2940921"/>
                    </a:cubicBezTo>
                    <a:lnTo>
                      <a:pt x="1815" y="181052"/>
                    </a:lnTo>
                    <a:cubicBezTo>
                      <a:pt x="-1995" y="174290"/>
                      <a:pt x="386" y="165717"/>
                      <a:pt x="7149" y="161907"/>
                    </a:cubicBezTo>
                    <a:cubicBezTo>
                      <a:pt x="13912" y="158097"/>
                      <a:pt x="22484" y="160383"/>
                      <a:pt x="26390" y="167241"/>
                    </a:cubicBezTo>
                    <a:lnTo>
                      <a:pt x="1570773" y="2909393"/>
                    </a:lnTo>
                    <a:cubicBezTo>
                      <a:pt x="1849475" y="2578971"/>
                      <a:pt x="2181897" y="2311318"/>
                      <a:pt x="2558992" y="2113675"/>
                    </a:cubicBezTo>
                    <a:cubicBezTo>
                      <a:pt x="3270224" y="1741057"/>
                      <a:pt x="3960881" y="1711529"/>
                      <a:pt x="4417510" y="1753439"/>
                    </a:cubicBezTo>
                    <a:cubicBezTo>
                      <a:pt x="4488185" y="1653808"/>
                      <a:pt x="5327528" y="507950"/>
                      <a:pt x="6816096" y="744"/>
                    </a:cubicBezTo>
                    <a:cubicBezTo>
                      <a:pt x="6823716" y="-1733"/>
                      <a:pt x="6831526" y="2173"/>
                      <a:pt x="6834003" y="9507"/>
                    </a:cubicBezTo>
                    <a:cubicBezTo>
                      <a:pt x="6836574" y="16841"/>
                      <a:pt x="6832574" y="24842"/>
                      <a:pt x="6825239" y="27414"/>
                    </a:cubicBezTo>
                    <a:cubicBezTo>
                      <a:pt x="5284761" y="552146"/>
                      <a:pt x="4444275" y="1763917"/>
                      <a:pt x="4435893" y="1776109"/>
                    </a:cubicBezTo>
                    <a:cubicBezTo>
                      <a:pt x="4433131" y="1780300"/>
                      <a:pt x="4427892" y="1782491"/>
                      <a:pt x="4422939" y="1782205"/>
                    </a:cubicBezTo>
                    <a:cubicBezTo>
                      <a:pt x="3970121" y="1739723"/>
                      <a:pt x="3281273" y="1766965"/>
                      <a:pt x="2571946" y="2138630"/>
                    </a:cubicBezTo>
                    <a:cubicBezTo>
                      <a:pt x="2192089" y="2337608"/>
                      <a:pt x="1858047" y="2608213"/>
                      <a:pt x="1579155" y="2943017"/>
                    </a:cubicBezTo>
                    <a:cubicBezTo>
                      <a:pt x="1576488" y="2946255"/>
                      <a:pt x="1572488" y="2948065"/>
                      <a:pt x="1568297" y="294806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5" name="Google Shape;4095;p34"/>
              <p:cNvSpPr/>
              <p:nvPr/>
            </p:nvSpPr>
            <p:spPr>
              <a:xfrm>
                <a:off x="1209267" y="3507343"/>
                <a:ext cx="2193775" cy="1237829"/>
              </a:xfrm>
              <a:custGeom>
                <a:avLst/>
                <a:gdLst/>
                <a:ahLst/>
                <a:cxnLst/>
                <a:rect l="l" t="t" r="r" b="b"/>
                <a:pathLst>
                  <a:path w="5518930" h="3114034" extrusionOk="0">
                    <a:moveTo>
                      <a:pt x="14050" y="3114035"/>
                    </a:moveTo>
                    <a:cubicBezTo>
                      <a:pt x="11002" y="3114035"/>
                      <a:pt x="7859" y="3112987"/>
                      <a:pt x="5287" y="3110891"/>
                    </a:cubicBezTo>
                    <a:cubicBezTo>
                      <a:pt x="-809" y="3106033"/>
                      <a:pt x="-1761" y="3097175"/>
                      <a:pt x="3097" y="3091080"/>
                    </a:cubicBezTo>
                    <a:cubicBezTo>
                      <a:pt x="14717" y="3076697"/>
                      <a:pt x="1180768" y="1654709"/>
                      <a:pt x="2940702" y="1814158"/>
                    </a:cubicBezTo>
                    <a:cubicBezTo>
                      <a:pt x="2945941" y="1791488"/>
                      <a:pt x="2961085" y="1745673"/>
                      <a:pt x="3002043" y="1716336"/>
                    </a:cubicBezTo>
                    <a:cubicBezTo>
                      <a:pt x="3035857" y="1692238"/>
                      <a:pt x="3079195" y="1684808"/>
                      <a:pt x="3130630" y="1694333"/>
                    </a:cubicBezTo>
                    <a:cubicBezTo>
                      <a:pt x="3202925" y="1588701"/>
                      <a:pt x="3996548" y="472085"/>
                      <a:pt x="5500546" y="598"/>
                    </a:cubicBezTo>
                    <a:cubicBezTo>
                      <a:pt x="5508261" y="-1593"/>
                      <a:pt x="5515976" y="2407"/>
                      <a:pt x="5518263" y="9837"/>
                    </a:cubicBezTo>
                    <a:cubicBezTo>
                      <a:pt x="5520644" y="17266"/>
                      <a:pt x="5516453" y="25172"/>
                      <a:pt x="5509023" y="27553"/>
                    </a:cubicBezTo>
                    <a:cubicBezTo>
                      <a:pt x="3947399" y="517043"/>
                      <a:pt x="3156634" y="1705763"/>
                      <a:pt x="3148823" y="1717765"/>
                    </a:cubicBezTo>
                    <a:cubicBezTo>
                      <a:pt x="3145585" y="1722623"/>
                      <a:pt x="3139584" y="1725004"/>
                      <a:pt x="3134059" y="1723861"/>
                    </a:cubicBezTo>
                    <a:cubicBezTo>
                      <a:pt x="3086530" y="1713478"/>
                      <a:pt x="3047668" y="1718622"/>
                      <a:pt x="3018712" y="1739196"/>
                    </a:cubicBezTo>
                    <a:cubicBezTo>
                      <a:pt x="2973754" y="1771105"/>
                      <a:pt x="2966324" y="1830445"/>
                      <a:pt x="2966229" y="1831112"/>
                    </a:cubicBezTo>
                    <a:cubicBezTo>
                      <a:pt x="2965372" y="1838732"/>
                      <a:pt x="2958323" y="1844066"/>
                      <a:pt x="2950894" y="1843495"/>
                    </a:cubicBezTo>
                    <a:cubicBezTo>
                      <a:pt x="1197055" y="1676998"/>
                      <a:pt x="36625" y="3094508"/>
                      <a:pt x="25099" y="3108796"/>
                    </a:cubicBezTo>
                    <a:cubicBezTo>
                      <a:pt x="22337" y="3112225"/>
                      <a:pt x="18241" y="3114035"/>
                      <a:pt x="14050" y="31140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6" name="Google Shape;4096;p34"/>
              <p:cNvSpPr/>
              <p:nvPr/>
            </p:nvSpPr>
            <p:spPr>
              <a:xfrm>
                <a:off x="620080" y="3063208"/>
                <a:ext cx="1750581" cy="1497274"/>
              </a:xfrm>
              <a:custGeom>
                <a:avLst/>
                <a:gdLst/>
                <a:ahLst/>
                <a:cxnLst/>
                <a:rect l="l" t="t" r="r" b="b"/>
                <a:pathLst>
                  <a:path w="4403978" h="3766727" extrusionOk="0">
                    <a:moveTo>
                      <a:pt x="2831306" y="51786"/>
                    </a:moveTo>
                    <a:cubicBezTo>
                      <a:pt x="2555462" y="1780"/>
                      <a:pt x="2144935" y="-36034"/>
                      <a:pt x="1665541" y="56549"/>
                    </a:cubicBezTo>
                    <a:cubicBezTo>
                      <a:pt x="793814" y="224951"/>
                      <a:pt x="230315" y="721204"/>
                      <a:pt x="0" y="950375"/>
                    </a:cubicBezTo>
                    <a:cubicBezTo>
                      <a:pt x="192310" y="1323469"/>
                      <a:pt x="394621" y="1702564"/>
                      <a:pt x="607505" y="2086898"/>
                    </a:cubicBezTo>
                    <a:cubicBezTo>
                      <a:pt x="932307" y="2673448"/>
                      <a:pt x="1260062" y="3233327"/>
                      <a:pt x="1587437" y="3766727"/>
                    </a:cubicBezTo>
                    <a:cubicBezTo>
                      <a:pt x="1779937" y="3550414"/>
                      <a:pt x="2188845" y="3148936"/>
                      <a:pt x="2841974" y="2896142"/>
                    </a:cubicBezTo>
                    <a:cubicBezTo>
                      <a:pt x="3520535" y="2633443"/>
                      <a:pt x="4115086" y="2665732"/>
                      <a:pt x="4403979" y="2700499"/>
                    </a:cubicBezTo>
                    <a:cubicBezTo>
                      <a:pt x="3879723" y="1817626"/>
                      <a:pt x="3355467" y="934754"/>
                      <a:pt x="2831306" y="518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7" name="Google Shape;4097;p34"/>
              <p:cNvSpPr/>
              <p:nvPr/>
            </p:nvSpPr>
            <p:spPr>
              <a:xfrm>
                <a:off x="1745675" y="2415493"/>
                <a:ext cx="1537192" cy="1726199"/>
              </a:xfrm>
              <a:custGeom>
                <a:avLst/>
                <a:gdLst/>
                <a:ahLst/>
                <a:cxnLst/>
                <a:rect l="l" t="t" r="r" b="b"/>
                <a:pathLst>
                  <a:path w="3867150" h="4342638" extrusionOk="0">
                    <a:moveTo>
                      <a:pt x="0" y="1682306"/>
                    </a:moveTo>
                    <a:cubicBezTo>
                      <a:pt x="122968" y="1469612"/>
                      <a:pt x="291275" y="1225963"/>
                      <a:pt x="521303" y="983456"/>
                    </a:cubicBezTo>
                    <a:cubicBezTo>
                      <a:pt x="1074325" y="400717"/>
                      <a:pt x="1695831" y="128397"/>
                      <a:pt x="2074164" y="0"/>
                    </a:cubicBezTo>
                    <a:cubicBezTo>
                      <a:pt x="2369725" y="357378"/>
                      <a:pt x="2673858" y="751046"/>
                      <a:pt x="2978182" y="1182434"/>
                    </a:cubicBezTo>
                    <a:cubicBezTo>
                      <a:pt x="3315938" y="1661255"/>
                      <a:pt x="3610547" y="2124837"/>
                      <a:pt x="3867150" y="2563082"/>
                    </a:cubicBezTo>
                    <a:cubicBezTo>
                      <a:pt x="3532823" y="2687574"/>
                      <a:pt x="3065812" y="2903125"/>
                      <a:pt x="2581180" y="3278791"/>
                    </a:cubicBezTo>
                    <a:cubicBezTo>
                      <a:pt x="2098072" y="3653314"/>
                      <a:pt x="1773364" y="4050506"/>
                      <a:pt x="1569625" y="4342638"/>
                    </a:cubicBezTo>
                    <a:cubicBezTo>
                      <a:pt x="1046417" y="3455861"/>
                      <a:pt x="523208" y="2569083"/>
                      <a:pt x="0" y="16823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098" name="Google Shape;4098;p34"/>
              <p:cNvGrpSpPr/>
              <p:nvPr/>
            </p:nvGrpSpPr>
            <p:grpSpPr>
              <a:xfrm>
                <a:off x="1834021" y="2540975"/>
                <a:ext cx="1315439" cy="1432194"/>
                <a:chOff x="1834021" y="2540975"/>
                <a:chExt cx="1315439" cy="1432194"/>
              </a:xfrm>
            </p:grpSpPr>
            <p:sp>
              <p:nvSpPr>
                <p:cNvPr id="4099" name="Google Shape;4099;p34"/>
                <p:cNvSpPr/>
                <p:nvPr/>
              </p:nvSpPr>
              <p:spPr>
                <a:xfrm>
                  <a:off x="1834021" y="2540975"/>
                  <a:ext cx="750452" cy="554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7929" h="1395869" extrusionOk="0">
                      <a:moveTo>
                        <a:pt x="14062" y="1395774"/>
                      </a:moveTo>
                      <a:cubicBezTo>
                        <a:pt x="11395" y="1395774"/>
                        <a:pt x="8823" y="1395013"/>
                        <a:pt x="6442" y="1393489"/>
                      </a:cubicBezTo>
                      <a:cubicBezTo>
                        <a:pt x="-130" y="1389298"/>
                        <a:pt x="-1940" y="1380535"/>
                        <a:pt x="2251" y="1374057"/>
                      </a:cubicBezTo>
                      <a:cubicBezTo>
                        <a:pt x="9204" y="1363199"/>
                        <a:pt x="716912" y="282207"/>
                        <a:pt x="1870485" y="457"/>
                      </a:cubicBezTo>
                      <a:cubicBezTo>
                        <a:pt x="1878105" y="-1543"/>
                        <a:pt x="1885725" y="3219"/>
                        <a:pt x="1887534" y="10839"/>
                      </a:cubicBezTo>
                      <a:cubicBezTo>
                        <a:pt x="1889344" y="18364"/>
                        <a:pt x="1884772" y="25984"/>
                        <a:pt x="1877152" y="27889"/>
                      </a:cubicBezTo>
                      <a:cubicBezTo>
                        <a:pt x="734629" y="306972"/>
                        <a:pt x="32827" y="1378630"/>
                        <a:pt x="25873" y="1389393"/>
                      </a:cubicBezTo>
                      <a:cubicBezTo>
                        <a:pt x="23206" y="1393584"/>
                        <a:pt x="18634" y="1395870"/>
                        <a:pt x="14062" y="139587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0" name="Google Shape;4100;p34"/>
                <p:cNvSpPr/>
                <p:nvPr/>
              </p:nvSpPr>
              <p:spPr>
                <a:xfrm>
                  <a:off x="1884347" y="2621966"/>
                  <a:ext cx="763843" cy="549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1617" h="1382999" extrusionOk="0">
                      <a:moveTo>
                        <a:pt x="14042" y="1382999"/>
                      </a:moveTo>
                      <a:cubicBezTo>
                        <a:pt x="11375" y="1382999"/>
                        <a:pt x="8708" y="1382237"/>
                        <a:pt x="6327" y="1380713"/>
                      </a:cubicBezTo>
                      <a:cubicBezTo>
                        <a:pt x="-150" y="1376427"/>
                        <a:pt x="-1960" y="1367664"/>
                        <a:pt x="2327" y="1361187"/>
                      </a:cubicBezTo>
                      <a:cubicBezTo>
                        <a:pt x="9470" y="1350424"/>
                        <a:pt x="728132" y="277147"/>
                        <a:pt x="1904278" y="446"/>
                      </a:cubicBezTo>
                      <a:cubicBezTo>
                        <a:pt x="1912184" y="-1555"/>
                        <a:pt x="1919519" y="3398"/>
                        <a:pt x="1921233" y="10923"/>
                      </a:cubicBezTo>
                      <a:cubicBezTo>
                        <a:pt x="1923043" y="18448"/>
                        <a:pt x="1918280" y="26068"/>
                        <a:pt x="1910756" y="27878"/>
                      </a:cubicBezTo>
                      <a:cubicBezTo>
                        <a:pt x="745372" y="302102"/>
                        <a:pt x="32902" y="1365950"/>
                        <a:pt x="25853" y="1376713"/>
                      </a:cubicBezTo>
                      <a:cubicBezTo>
                        <a:pt x="23186" y="1380809"/>
                        <a:pt x="18614" y="1382999"/>
                        <a:pt x="14042" y="138299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1" name="Google Shape;4101;p34"/>
                <p:cNvSpPr/>
                <p:nvPr/>
              </p:nvSpPr>
              <p:spPr>
                <a:xfrm>
                  <a:off x="1931031" y="2706032"/>
                  <a:ext cx="741126" cy="535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467" h="1346011" extrusionOk="0">
                      <a:moveTo>
                        <a:pt x="14043" y="1345916"/>
                      </a:moveTo>
                      <a:cubicBezTo>
                        <a:pt x="11376" y="1345916"/>
                        <a:pt x="8709" y="1345154"/>
                        <a:pt x="6327" y="1343630"/>
                      </a:cubicBezTo>
                      <a:cubicBezTo>
                        <a:pt x="-150" y="1339344"/>
                        <a:pt x="-1960" y="1330581"/>
                        <a:pt x="2327" y="1324104"/>
                      </a:cubicBezTo>
                      <a:cubicBezTo>
                        <a:pt x="9280" y="1313626"/>
                        <a:pt x="706510" y="269877"/>
                        <a:pt x="1847129" y="415"/>
                      </a:cubicBezTo>
                      <a:cubicBezTo>
                        <a:pt x="1854939" y="-1490"/>
                        <a:pt x="1862274" y="3367"/>
                        <a:pt x="1864083" y="10892"/>
                      </a:cubicBezTo>
                      <a:cubicBezTo>
                        <a:pt x="1865893" y="18417"/>
                        <a:pt x="1861131" y="26037"/>
                        <a:pt x="1853606" y="27847"/>
                      </a:cubicBezTo>
                      <a:cubicBezTo>
                        <a:pt x="724131" y="294642"/>
                        <a:pt x="32711" y="1329152"/>
                        <a:pt x="25853" y="1339630"/>
                      </a:cubicBezTo>
                      <a:cubicBezTo>
                        <a:pt x="23186" y="1343726"/>
                        <a:pt x="18614" y="1346012"/>
                        <a:pt x="14043" y="134601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2" name="Google Shape;4102;p34"/>
                <p:cNvSpPr/>
                <p:nvPr/>
              </p:nvSpPr>
              <p:spPr>
                <a:xfrm>
                  <a:off x="2197311" y="3173093"/>
                  <a:ext cx="823146" cy="563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807" h="1417836" extrusionOk="0">
                      <a:moveTo>
                        <a:pt x="14144" y="1417741"/>
                      </a:moveTo>
                      <a:cubicBezTo>
                        <a:pt x="11477" y="1417741"/>
                        <a:pt x="8714" y="1416979"/>
                        <a:pt x="6238" y="1415360"/>
                      </a:cubicBezTo>
                      <a:cubicBezTo>
                        <a:pt x="-239" y="1410978"/>
                        <a:pt x="-1954" y="1402215"/>
                        <a:pt x="2428" y="1395833"/>
                      </a:cubicBezTo>
                      <a:cubicBezTo>
                        <a:pt x="285796" y="973876"/>
                        <a:pt x="663939" y="618688"/>
                        <a:pt x="1096183" y="368657"/>
                      </a:cubicBezTo>
                      <a:cubicBezTo>
                        <a:pt x="1393078" y="196921"/>
                        <a:pt x="1715213" y="73001"/>
                        <a:pt x="2053732" y="230"/>
                      </a:cubicBezTo>
                      <a:cubicBezTo>
                        <a:pt x="2061256" y="-1103"/>
                        <a:pt x="2068782" y="3469"/>
                        <a:pt x="2070496" y="11089"/>
                      </a:cubicBezTo>
                      <a:cubicBezTo>
                        <a:pt x="2072115" y="18709"/>
                        <a:pt x="2067257" y="26233"/>
                        <a:pt x="2059733" y="27853"/>
                      </a:cubicBezTo>
                      <a:cubicBezTo>
                        <a:pt x="1724072" y="99957"/>
                        <a:pt x="1404698" y="222829"/>
                        <a:pt x="1110376" y="393136"/>
                      </a:cubicBezTo>
                      <a:cubicBezTo>
                        <a:pt x="681846" y="641072"/>
                        <a:pt x="306752" y="993211"/>
                        <a:pt x="25954" y="1411550"/>
                      </a:cubicBezTo>
                      <a:cubicBezTo>
                        <a:pt x="23192" y="1415645"/>
                        <a:pt x="18715" y="1417836"/>
                        <a:pt x="14239" y="14178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3" name="Google Shape;4103;p34"/>
                <p:cNvSpPr/>
                <p:nvPr/>
              </p:nvSpPr>
              <p:spPr>
                <a:xfrm>
                  <a:off x="2239329" y="3257735"/>
                  <a:ext cx="810292" cy="558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470" h="1404163" extrusionOk="0">
                      <a:moveTo>
                        <a:pt x="14166" y="1404163"/>
                      </a:moveTo>
                      <a:cubicBezTo>
                        <a:pt x="11309" y="1404163"/>
                        <a:pt x="8451" y="1403306"/>
                        <a:pt x="5975" y="1401591"/>
                      </a:cubicBezTo>
                      <a:cubicBezTo>
                        <a:pt x="-407" y="1397115"/>
                        <a:pt x="-1931" y="1388257"/>
                        <a:pt x="2641" y="1381970"/>
                      </a:cubicBezTo>
                      <a:cubicBezTo>
                        <a:pt x="271818" y="1003446"/>
                        <a:pt x="605859" y="686550"/>
                        <a:pt x="995527" y="440043"/>
                      </a:cubicBezTo>
                      <a:cubicBezTo>
                        <a:pt x="1311567" y="240208"/>
                        <a:pt x="1656562" y="92285"/>
                        <a:pt x="2020893" y="464"/>
                      </a:cubicBezTo>
                      <a:cubicBezTo>
                        <a:pt x="2028228" y="-1536"/>
                        <a:pt x="2036133" y="3131"/>
                        <a:pt x="2038039" y="10656"/>
                      </a:cubicBezTo>
                      <a:cubicBezTo>
                        <a:pt x="2039943" y="18180"/>
                        <a:pt x="2035371" y="25896"/>
                        <a:pt x="2027847" y="27705"/>
                      </a:cubicBezTo>
                      <a:cubicBezTo>
                        <a:pt x="1666373" y="118764"/>
                        <a:pt x="1324140" y="265545"/>
                        <a:pt x="1010672" y="463760"/>
                      </a:cubicBezTo>
                      <a:cubicBezTo>
                        <a:pt x="624148" y="708171"/>
                        <a:pt x="292773" y="1022592"/>
                        <a:pt x="25692" y="1398162"/>
                      </a:cubicBezTo>
                      <a:cubicBezTo>
                        <a:pt x="22929" y="1401973"/>
                        <a:pt x="18548" y="1404068"/>
                        <a:pt x="14166" y="14040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4" name="Google Shape;4104;p34"/>
                <p:cNvSpPr/>
                <p:nvPr/>
              </p:nvSpPr>
              <p:spPr>
                <a:xfrm>
                  <a:off x="1981404" y="2772947"/>
                  <a:ext cx="993079" cy="849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8312" h="2135981" extrusionOk="0">
                      <a:moveTo>
                        <a:pt x="452056" y="2135791"/>
                      </a:moveTo>
                      <a:lnTo>
                        <a:pt x="0" y="1337119"/>
                      </a:lnTo>
                      <a:lnTo>
                        <a:pt x="5810" y="1329690"/>
                      </a:lnTo>
                      <a:cubicBezTo>
                        <a:pt x="250127" y="1018318"/>
                        <a:pt x="538067" y="746569"/>
                        <a:pt x="861727" y="522256"/>
                      </a:cubicBezTo>
                      <a:cubicBezTo>
                        <a:pt x="1189482" y="295084"/>
                        <a:pt x="1548099" y="120301"/>
                        <a:pt x="1927384" y="2953"/>
                      </a:cubicBezTo>
                      <a:lnTo>
                        <a:pt x="1937099" y="0"/>
                      </a:lnTo>
                      <a:lnTo>
                        <a:pt x="2498312" y="779526"/>
                      </a:lnTo>
                      <a:lnTo>
                        <a:pt x="2475548" y="783050"/>
                      </a:lnTo>
                      <a:cubicBezTo>
                        <a:pt x="2105977" y="840296"/>
                        <a:pt x="1756506" y="966788"/>
                        <a:pt x="1436846" y="1158812"/>
                      </a:cubicBezTo>
                      <a:cubicBezTo>
                        <a:pt x="1047083" y="1392936"/>
                        <a:pt x="710851" y="1723930"/>
                        <a:pt x="464630" y="2115979"/>
                      </a:cubicBezTo>
                      <a:lnTo>
                        <a:pt x="452056" y="2135981"/>
                      </a:lnTo>
                      <a:close/>
                      <a:moveTo>
                        <a:pt x="33814" y="1339596"/>
                      </a:moveTo>
                      <a:lnTo>
                        <a:pt x="453390" y="2080831"/>
                      </a:lnTo>
                      <a:cubicBezTo>
                        <a:pt x="700850" y="1693831"/>
                        <a:pt x="1035368" y="1366933"/>
                        <a:pt x="1422368" y="1134427"/>
                      </a:cubicBezTo>
                      <a:cubicBezTo>
                        <a:pt x="1738693" y="944404"/>
                        <a:pt x="2083784" y="818007"/>
                        <a:pt x="2448687" y="758571"/>
                      </a:cubicBezTo>
                      <a:lnTo>
                        <a:pt x="1926146" y="32766"/>
                      </a:lnTo>
                      <a:cubicBezTo>
                        <a:pt x="1553051" y="149257"/>
                        <a:pt x="1200436" y="321755"/>
                        <a:pt x="877919" y="545401"/>
                      </a:cubicBezTo>
                      <a:cubicBezTo>
                        <a:pt x="559213" y="766381"/>
                        <a:pt x="275272" y="1033558"/>
                        <a:pt x="33909" y="13396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5" name="Google Shape;4105;p34"/>
                <p:cNvSpPr/>
                <p:nvPr/>
              </p:nvSpPr>
              <p:spPr>
                <a:xfrm>
                  <a:off x="2291119" y="3316860"/>
                  <a:ext cx="814290" cy="569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529" h="1433729" extrusionOk="0">
                      <a:moveTo>
                        <a:pt x="14083" y="1433634"/>
                      </a:moveTo>
                      <a:cubicBezTo>
                        <a:pt x="11035" y="1433634"/>
                        <a:pt x="8083" y="1432682"/>
                        <a:pt x="5511" y="1430681"/>
                      </a:cubicBezTo>
                      <a:cubicBezTo>
                        <a:pt x="-680" y="1425919"/>
                        <a:pt x="-1823" y="1417060"/>
                        <a:pt x="2939" y="1410965"/>
                      </a:cubicBezTo>
                      <a:cubicBezTo>
                        <a:pt x="191344" y="1165791"/>
                        <a:pt x="407180" y="942430"/>
                        <a:pt x="644544" y="747167"/>
                      </a:cubicBezTo>
                      <a:cubicBezTo>
                        <a:pt x="1051642" y="412363"/>
                        <a:pt x="1517891" y="161189"/>
                        <a:pt x="2030145" y="598"/>
                      </a:cubicBezTo>
                      <a:cubicBezTo>
                        <a:pt x="2037860" y="-1593"/>
                        <a:pt x="2045480" y="2407"/>
                        <a:pt x="2047861" y="9837"/>
                      </a:cubicBezTo>
                      <a:cubicBezTo>
                        <a:pt x="2050243" y="17266"/>
                        <a:pt x="2046052" y="25172"/>
                        <a:pt x="2038622" y="27553"/>
                      </a:cubicBezTo>
                      <a:cubicBezTo>
                        <a:pt x="1529797" y="187002"/>
                        <a:pt x="1066786" y="436462"/>
                        <a:pt x="662545" y="768979"/>
                      </a:cubicBezTo>
                      <a:cubicBezTo>
                        <a:pt x="426802" y="962813"/>
                        <a:pt x="212394" y="1184650"/>
                        <a:pt x="25323" y="1428205"/>
                      </a:cubicBezTo>
                      <a:cubicBezTo>
                        <a:pt x="22561" y="1431824"/>
                        <a:pt x="18370" y="1433729"/>
                        <a:pt x="14179" y="14337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6" name="Google Shape;4106;p34"/>
                <p:cNvSpPr/>
                <p:nvPr/>
              </p:nvSpPr>
              <p:spPr>
                <a:xfrm>
                  <a:off x="2334923" y="3408582"/>
                  <a:ext cx="814536" cy="564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148" h="1420343" extrusionOk="0">
                      <a:moveTo>
                        <a:pt x="14088" y="1420343"/>
                      </a:moveTo>
                      <a:cubicBezTo>
                        <a:pt x="10945" y="1420343"/>
                        <a:pt x="7802" y="1419295"/>
                        <a:pt x="5230" y="1417200"/>
                      </a:cubicBezTo>
                      <a:cubicBezTo>
                        <a:pt x="-866" y="1412342"/>
                        <a:pt x="-1723" y="1403484"/>
                        <a:pt x="3134" y="1397388"/>
                      </a:cubicBezTo>
                      <a:cubicBezTo>
                        <a:pt x="11612" y="1386910"/>
                        <a:pt x="864671" y="348971"/>
                        <a:pt x="2031007" y="547"/>
                      </a:cubicBezTo>
                      <a:cubicBezTo>
                        <a:pt x="2038532" y="-1549"/>
                        <a:pt x="2046342" y="2547"/>
                        <a:pt x="2048533" y="9976"/>
                      </a:cubicBezTo>
                      <a:cubicBezTo>
                        <a:pt x="2050819" y="17406"/>
                        <a:pt x="2046532" y="25312"/>
                        <a:pt x="2039103" y="27502"/>
                      </a:cubicBezTo>
                      <a:cubicBezTo>
                        <a:pt x="881340" y="373355"/>
                        <a:pt x="33614" y="1404722"/>
                        <a:pt x="25137" y="1415104"/>
                      </a:cubicBezTo>
                      <a:cubicBezTo>
                        <a:pt x="22375" y="1418533"/>
                        <a:pt x="18279" y="1420343"/>
                        <a:pt x="14183" y="142034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107" name="Google Shape;4107;p34"/>
              <p:cNvGrpSpPr/>
              <p:nvPr/>
            </p:nvGrpSpPr>
            <p:grpSpPr>
              <a:xfrm>
                <a:off x="735073" y="3161599"/>
                <a:ext cx="1460862" cy="1233312"/>
                <a:chOff x="735073" y="3161599"/>
                <a:chExt cx="1460862" cy="1233312"/>
              </a:xfrm>
            </p:grpSpPr>
            <p:sp>
              <p:nvSpPr>
                <p:cNvPr id="4108" name="Google Shape;4108;p34"/>
                <p:cNvSpPr/>
                <p:nvPr/>
              </p:nvSpPr>
              <p:spPr>
                <a:xfrm>
                  <a:off x="735073" y="3161599"/>
                  <a:ext cx="1460862" cy="1233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5125" h="3102672" extrusionOk="0">
                      <a:moveTo>
                        <a:pt x="1306337" y="3102673"/>
                      </a:moveTo>
                      <a:cubicBezTo>
                        <a:pt x="1305385" y="3102673"/>
                        <a:pt x="1304432" y="3102673"/>
                        <a:pt x="1303575" y="3102388"/>
                      </a:cubicBezTo>
                      <a:cubicBezTo>
                        <a:pt x="1299479" y="3101530"/>
                        <a:pt x="1296050" y="3098958"/>
                        <a:pt x="1294050" y="3095339"/>
                      </a:cubicBezTo>
                      <a:lnTo>
                        <a:pt x="1793" y="752475"/>
                      </a:lnTo>
                      <a:cubicBezTo>
                        <a:pt x="-1540" y="746569"/>
                        <a:pt x="-112" y="739140"/>
                        <a:pt x="5127" y="734758"/>
                      </a:cubicBezTo>
                      <a:cubicBezTo>
                        <a:pt x="318595" y="476916"/>
                        <a:pt x="838374" y="146589"/>
                        <a:pt x="1534652" y="37052"/>
                      </a:cubicBezTo>
                      <a:cubicBezTo>
                        <a:pt x="1814306" y="-6858"/>
                        <a:pt x="2100532" y="-11811"/>
                        <a:pt x="2385425" y="22574"/>
                      </a:cubicBezTo>
                      <a:cubicBezTo>
                        <a:pt x="2389806" y="23050"/>
                        <a:pt x="2393616" y="25622"/>
                        <a:pt x="2395902" y="29432"/>
                      </a:cubicBezTo>
                      <a:lnTo>
                        <a:pt x="3673205" y="2203513"/>
                      </a:lnTo>
                      <a:cubicBezTo>
                        <a:pt x="3675872" y="2208181"/>
                        <a:pt x="3675777" y="2213895"/>
                        <a:pt x="3672824" y="2218372"/>
                      </a:cubicBezTo>
                      <a:cubicBezTo>
                        <a:pt x="3669776" y="2222849"/>
                        <a:pt x="3664537" y="2225135"/>
                        <a:pt x="3659203" y="2224563"/>
                      </a:cubicBezTo>
                      <a:cubicBezTo>
                        <a:pt x="2614311" y="2090642"/>
                        <a:pt x="1327864" y="3089338"/>
                        <a:pt x="1315005" y="3099435"/>
                      </a:cubicBezTo>
                      <a:cubicBezTo>
                        <a:pt x="1312529" y="3101435"/>
                        <a:pt x="1309481" y="3102388"/>
                        <a:pt x="1306337" y="3102388"/>
                      </a:cubicBezTo>
                      <a:close/>
                      <a:moveTo>
                        <a:pt x="32083" y="749141"/>
                      </a:moveTo>
                      <a:lnTo>
                        <a:pt x="1310624" y="3067336"/>
                      </a:lnTo>
                      <a:cubicBezTo>
                        <a:pt x="1448546" y="2962656"/>
                        <a:pt x="2638790" y="2085594"/>
                        <a:pt x="3634343" y="2193417"/>
                      </a:cubicBezTo>
                      <a:lnTo>
                        <a:pt x="2375043" y="49815"/>
                      </a:lnTo>
                      <a:cubicBezTo>
                        <a:pt x="2095103" y="16668"/>
                        <a:pt x="1813734" y="21717"/>
                        <a:pt x="1538938" y="64960"/>
                      </a:cubicBezTo>
                      <a:cubicBezTo>
                        <a:pt x="855614" y="172402"/>
                        <a:pt x="343646" y="494633"/>
                        <a:pt x="31988" y="74914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9" name="Google Shape;4109;p34"/>
                <p:cNvSpPr/>
                <p:nvPr/>
              </p:nvSpPr>
              <p:spPr>
                <a:xfrm>
                  <a:off x="1328071" y="3400348"/>
                  <a:ext cx="262534" cy="181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464" h="456992" extrusionOk="0">
                      <a:moveTo>
                        <a:pt x="655481" y="304345"/>
                      </a:moveTo>
                      <a:cubicBezTo>
                        <a:pt x="624620" y="416836"/>
                        <a:pt x="437358" y="489607"/>
                        <a:pt x="267051" y="442363"/>
                      </a:cubicBezTo>
                      <a:cubicBezTo>
                        <a:pt x="97601" y="395309"/>
                        <a:pt x="-27462" y="237004"/>
                        <a:pt x="5209" y="123942"/>
                      </a:cubicBezTo>
                      <a:cubicBezTo>
                        <a:pt x="24640" y="56791"/>
                        <a:pt x="103793" y="-8360"/>
                        <a:pt x="179421" y="879"/>
                      </a:cubicBezTo>
                      <a:cubicBezTo>
                        <a:pt x="237904" y="8023"/>
                        <a:pt x="315438" y="32692"/>
                        <a:pt x="339346" y="77555"/>
                      </a:cubicBezTo>
                      <a:cubicBezTo>
                        <a:pt x="352204" y="101653"/>
                        <a:pt x="347728" y="126609"/>
                        <a:pt x="360777" y="130419"/>
                      </a:cubicBezTo>
                      <a:cubicBezTo>
                        <a:pt x="373922" y="134134"/>
                        <a:pt x="383351" y="110416"/>
                        <a:pt x="408212" y="96700"/>
                      </a:cubicBezTo>
                      <a:cubicBezTo>
                        <a:pt x="451646" y="72793"/>
                        <a:pt x="526131" y="91366"/>
                        <a:pt x="576328" y="114226"/>
                      </a:cubicBezTo>
                      <a:cubicBezTo>
                        <a:pt x="642717" y="144516"/>
                        <a:pt x="673388" y="238909"/>
                        <a:pt x="655385" y="30434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0" name="Google Shape;4110;p34"/>
                <p:cNvSpPr/>
                <p:nvPr/>
              </p:nvSpPr>
              <p:spPr>
                <a:xfrm>
                  <a:off x="1291187" y="3344682"/>
                  <a:ext cx="339654" cy="273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475" h="687367" extrusionOk="0">
                      <a:moveTo>
                        <a:pt x="458709" y="687367"/>
                      </a:moveTo>
                      <a:cubicBezTo>
                        <a:pt x="416513" y="687367"/>
                        <a:pt x="374413" y="681843"/>
                        <a:pt x="334313" y="670699"/>
                      </a:cubicBezTo>
                      <a:cubicBezTo>
                        <a:pt x="214202" y="637361"/>
                        <a:pt x="106284" y="552684"/>
                        <a:pt x="45610" y="444194"/>
                      </a:cubicBezTo>
                      <a:cubicBezTo>
                        <a:pt x="2367" y="366947"/>
                        <a:pt x="-10683" y="287127"/>
                        <a:pt x="8843" y="219499"/>
                      </a:cubicBezTo>
                      <a:cubicBezTo>
                        <a:pt x="37228" y="121297"/>
                        <a:pt x="143146" y="19475"/>
                        <a:pt x="247921" y="30143"/>
                      </a:cubicBezTo>
                      <a:cubicBezTo>
                        <a:pt x="299642" y="35381"/>
                        <a:pt x="338313" y="68052"/>
                        <a:pt x="369460" y="94151"/>
                      </a:cubicBezTo>
                      <a:cubicBezTo>
                        <a:pt x="397368" y="117677"/>
                        <a:pt x="419180" y="136156"/>
                        <a:pt x="440897" y="130917"/>
                      </a:cubicBezTo>
                      <a:cubicBezTo>
                        <a:pt x="473949" y="122535"/>
                        <a:pt x="488427" y="61765"/>
                        <a:pt x="495380" y="32524"/>
                      </a:cubicBezTo>
                      <a:cubicBezTo>
                        <a:pt x="500238" y="11950"/>
                        <a:pt x="503953" y="-2719"/>
                        <a:pt x="519574" y="425"/>
                      </a:cubicBezTo>
                      <a:cubicBezTo>
                        <a:pt x="535004" y="3949"/>
                        <a:pt x="532147" y="18427"/>
                        <a:pt x="528242" y="38429"/>
                      </a:cubicBezTo>
                      <a:cubicBezTo>
                        <a:pt x="522432" y="68623"/>
                        <a:pt x="510144" y="131393"/>
                        <a:pt x="539481" y="157778"/>
                      </a:cubicBezTo>
                      <a:cubicBezTo>
                        <a:pt x="558055" y="174446"/>
                        <a:pt x="585963" y="170255"/>
                        <a:pt x="621587" y="164826"/>
                      </a:cubicBezTo>
                      <a:cubicBezTo>
                        <a:pt x="660068" y="159016"/>
                        <a:pt x="703597" y="152348"/>
                        <a:pt x="746841" y="172922"/>
                      </a:cubicBezTo>
                      <a:cubicBezTo>
                        <a:pt x="838185" y="216832"/>
                        <a:pt x="872285" y="355040"/>
                        <a:pt x="845710" y="451624"/>
                      </a:cubicBezTo>
                      <a:lnTo>
                        <a:pt x="845710" y="451624"/>
                      </a:lnTo>
                      <a:cubicBezTo>
                        <a:pt x="826946" y="519918"/>
                        <a:pt x="773796" y="581735"/>
                        <a:pt x="696072" y="625836"/>
                      </a:cubicBezTo>
                      <a:cubicBezTo>
                        <a:pt x="624825" y="666222"/>
                        <a:pt x="541482" y="687272"/>
                        <a:pt x="458804" y="687272"/>
                      </a:cubicBezTo>
                      <a:close/>
                      <a:moveTo>
                        <a:pt x="232586" y="57479"/>
                      </a:moveTo>
                      <a:cubicBezTo>
                        <a:pt x="147242" y="57479"/>
                        <a:pt x="59993" y="143966"/>
                        <a:pt x="35894" y="227310"/>
                      </a:cubicBezTo>
                      <a:cubicBezTo>
                        <a:pt x="18464" y="287698"/>
                        <a:pt x="30656" y="359803"/>
                        <a:pt x="70184" y="430478"/>
                      </a:cubicBezTo>
                      <a:cubicBezTo>
                        <a:pt x="127239" y="532586"/>
                        <a:pt x="228871" y="612311"/>
                        <a:pt x="341742" y="643648"/>
                      </a:cubicBezTo>
                      <a:cubicBezTo>
                        <a:pt x="453661" y="674699"/>
                        <a:pt x="580820" y="658888"/>
                        <a:pt x="681975" y="601547"/>
                      </a:cubicBezTo>
                      <a:cubicBezTo>
                        <a:pt x="753222" y="561161"/>
                        <a:pt x="801609" y="505345"/>
                        <a:pt x="818373" y="444290"/>
                      </a:cubicBezTo>
                      <a:lnTo>
                        <a:pt x="818373" y="444290"/>
                      </a:lnTo>
                      <a:cubicBezTo>
                        <a:pt x="841995" y="358660"/>
                        <a:pt x="811134" y="235311"/>
                        <a:pt x="734458" y="198449"/>
                      </a:cubicBezTo>
                      <a:cubicBezTo>
                        <a:pt x="699216" y="181590"/>
                        <a:pt x="661877" y="187210"/>
                        <a:pt x="625683" y="192734"/>
                      </a:cubicBezTo>
                      <a:cubicBezTo>
                        <a:pt x="586249" y="198735"/>
                        <a:pt x="549101" y="204450"/>
                        <a:pt x="520526" y="178732"/>
                      </a:cubicBezTo>
                      <a:cubicBezTo>
                        <a:pt x="503667" y="163492"/>
                        <a:pt x="495952" y="142728"/>
                        <a:pt x="493380" y="120821"/>
                      </a:cubicBezTo>
                      <a:cubicBezTo>
                        <a:pt x="482522" y="138632"/>
                        <a:pt x="467853" y="153015"/>
                        <a:pt x="447755" y="158158"/>
                      </a:cubicBezTo>
                      <a:cubicBezTo>
                        <a:pt x="412227" y="167112"/>
                        <a:pt x="382604" y="142156"/>
                        <a:pt x="351267" y="115677"/>
                      </a:cubicBezTo>
                      <a:cubicBezTo>
                        <a:pt x="321644" y="90722"/>
                        <a:pt x="288117" y="62432"/>
                        <a:pt x="245063" y="58051"/>
                      </a:cubicBezTo>
                      <a:cubicBezTo>
                        <a:pt x="240968" y="57670"/>
                        <a:pt x="236777" y="57384"/>
                        <a:pt x="232586" y="5738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1" name="Google Shape;4111;p34"/>
                <p:cNvSpPr/>
                <p:nvPr/>
              </p:nvSpPr>
              <p:spPr>
                <a:xfrm>
                  <a:off x="1336180" y="3631587"/>
                  <a:ext cx="112374" cy="376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701" h="947525" extrusionOk="0">
                      <a:moveTo>
                        <a:pt x="14049" y="947526"/>
                      </a:moveTo>
                      <a:cubicBezTo>
                        <a:pt x="12811" y="947526"/>
                        <a:pt x="11573" y="947335"/>
                        <a:pt x="10334" y="947049"/>
                      </a:cubicBezTo>
                      <a:cubicBezTo>
                        <a:pt x="2810" y="944954"/>
                        <a:pt x="-1572" y="937239"/>
                        <a:pt x="524" y="929714"/>
                      </a:cubicBezTo>
                      <a:lnTo>
                        <a:pt x="255032" y="10361"/>
                      </a:lnTo>
                      <a:cubicBezTo>
                        <a:pt x="257127" y="2931"/>
                        <a:pt x="264747" y="-1641"/>
                        <a:pt x="272367" y="550"/>
                      </a:cubicBezTo>
                      <a:cubicBezTo>
                        <a:pt x="279892" y="2646"/>
                        <a:pt x="284273" y="10361"/>
                        <a:pt x="282178" y="17886"/>
                      </a:cubicBezTo>
                      <a:lnTo>
                        <a:pt x="27670" y="937239"/>
                      </a:lnTo>
                      <a:cubicBezTo>
                        <a:pt x="25955" y="943430"/>
                        <a:pt x="20240" y="947526"/>
                        <a:pt x="14049" y="94752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2" name="Google Shape;4112;p34"/>
                <p:cNvSpPr/>
                <p:nvPr/>
              </p:nvSpPr>
              <p:spPr>
                <a:xfrm>
                  <a:off x="1266835" y="3621337"/>
                  <a:ext cx="144463" cy="501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429" h="1262871" extrusionOk="0">
                      <a:moveTo>
                        <a:pt x="108208" y="1262872"/>
                      </a:moveTo>
                      <a:cubicBezTo>
                        <a:pt x="106969" y="1262872"/>
                        <a:pt x="105636" y="1262681"/>
                        <a:pt x="104493" y="1262395"/>
                      </a:cubicBezTo>
                      <a:lnTo>
                        <a:pt x="10386" y="1236297"/>
                      </a:lnTo>
                      <a:cubicBezTo>
                        <a:pt x="6766" y="1235344"/>
                        <a:pt x="3718" y="1232868"/>
                        <a:pt x="1813" y="1229629"/>
                      </a:cubicBezTo>
                      <a:cubicBezTo>
                        <a:pt x="4" y="1226391"/>
                        <a:pt x="-473" y="1222486"/>
                        <a:pt x="480" y="1218961"/>
                      </a:cubicBezTo>
                      <a:lnTo>
                        <a:pt x="335760" y="10334"/>
                      </a:lnTo>
                      <a:cubicBezTo>
                        <a:pt x="337855" y="2809"/>
                        <a:pt x="345952" y="-1572"/>
                        <a:pt x="353095" y="524"/>
                      </a:cubicBezTo>
                      <a:cubicBezTo>
                        <a:pt x="360620" y="2619"/>
                        <a:pt x="365002" y="10334"/>
                        <a:pt x="362906" y="17859"/>
                      </a:cubicBezTo>
                      <a:lnTo>
                        <a:pt x="31436" y="1212866"/>
                      </a:lnTo>
                      <a:lnTo>
                        <a:pt x="98397" y="1231439"/>
                      </a:lnTo>
                      <a:lnTo>
                        <a:pt x="158881" y="1013412"/>
                      </a:lnTo>
                      <a:cubicBezTo>
                        <a:pt x="160976" y="1005887"/>
                        <a:pt x="169072" y="1001506"/>
                        <a:pt x="176216" y="1003601"/>
                      </a:cubicBezTo>
                      <a:cubicBezTo>
                        <a:pt x="183741" y="1005697"/>
                        <a:pt x="188122" y="1013412"/>
                        <a:pt x="186027" y="1020937"/>
                      </a:cubicBezTo>
                      <a:lnTo>
                        <a:pt x="121828" y="1252585"/>
                      </a:lnTo>
                      <a:cubicBezTo>
                        <a:pt x="120876" y="1256204"/>
                        <a:pt x="118399" y="1259252"/>
                        <a:pt x="115161" y="1261062"/>
                      </a:cubicBezTo>
                      <a:cubicBezTo>
                        <a:pt x="112970" y="1262300"/>
                        <a:pt x="110684" y="1262872"/>
                        <a:pt x="108208" y="12628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3" name="Google Shape;4113;p34"/>
                <p:cNvSpPr/>
                <p:nvPr/>
              </p:nvSpPr>
              <p:spPr>
                <a:xfrm>
                  <a:off x="1329782" y="3997179"/>
                  <a:ext cx="103311" cy="57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903" h="145432" extrusionOk="0">
                      <a:moveTo>
                        <a:pt x="229981" y="145337"/>
                      </a:moveTo>
                      <a:cubicBezTo>
                        <a:pt x="228742" y="145337"/>
                        <a:pt x="227409" y="145147"/>
                        <a:pt x="226266" y="144861"/>
                      </a:cubicBezTo>
                      <a:lnTo>
                        <a:pt x="10334" y="85044"/>
                      </a:lnTo>
                      <a:cubicBezTo>
                        <a:pt x="2809" y="82948"/>
                        <a:pt x="-1572" y="75233"/>
                        <a:pt x="524" y="67708"/>
                      </a:cubicBezTo>
                      <a:cubicBezTo>
                        <a:pt x="2619" y="60184"/>
                        <a:pt x="10715" y="55802"/>
                        <a:pt x="17859" y="57898"/>
                      </a:cubicBezTo>
                      <a:lnTo>
                        <a:pt x="218741" y="113619"/>
                      </a:lnTo>
                      <a:cubicBezTo>
                        <a:pt x="219313" y="110666"/>
                        <a:pt x="220075" y="107618"/>
                        <a:pt x="220742" y="104570"/>
                      </a:cubicBezTo>
                      <a:cubicBezTo>
                        <a:pt x="222456" y="97427"/>
                        <a:pt x="224647" y="90378"/>
                        <a:pt x="227028" y="83425"/>
                      </a:cubicBezTo>
                      <a:lnTo>
                        <a:pt x="26241" y="27703"/>
                      </a:lnTo>
                      <a:cubicBezTo>
                        <a:pt x="18716" y="25608"/>
                        <a:pt x="14335" y="17893"/>
                        <a:pt x="16430" y="10368"/>
                      </a:cubicBezTo>
                      <a:cubicBezTo>
                        <a:pt x="18526" y="2843"/>
                        <a:pt x="26622" y="-1634"/>
                        <a:pt x="33766" y="557"/>
                      </a:cubicBezTo>
                      <a:lnTo>
                        <a:pt x="249602" y="60469"/>
                      </a:lnTo>
                      <a:cubicBezTo>
                        <a:pt x="253603" y="61517"/>
                        <a:pt x="256841" y="64279"/>
                        <a:pt x="258556" y="67899"/>
                      </a:cubicBezTo>
                      <a:cubicBezTo>
                        <a:pt x="260270" y="71519"/>
                        <a:pt x="260366" y="75805"/>
                        <a:pt x="258746" y="79615"/>
                      </a:cubicBezTo>
                      <a:cubicBezTo>
                        <a:pt x="254365" y="89902"/>
                        <a:pt x="250745" y="100570"/>
                        <a:pt x="248078" y="111333"/>
                      </a:cubicBezTo>
                      <a:cubicBezTo>
                        <a:pt x="246173" y="118858"/>
                        <a:pt x="244745" y="126287"/>
                        <a:pt x="243792" y="133336"/>
                      </a:cubicBezTo>
                      <a:cubicBezTo>
                        <a:pt x="243221" y="137336"/>
                        <a:pt x="240934" y="140956"/>
                        <a:pt x="237505" y="143146"/>
                      </a:cubicBezTo>
                      <a:cubicBezTo>
                        <a:pt x="235220" y="144670"/>
                        <a:pt x="232457" y="145432"/>
                        <a:pt x="229790" y="14543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4" name="Google Shape;4114;p34"/>
                <p:cNvSpPr/>
                <p:nvPr/>
              </p:nvSpPr>
              <p:spPr>
                <a:xfrm>
                  <a:off x="1303922" y="4053266"/>
                  <a:ext cx="113568" cy="9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705" h="237313" extrusionOk="0">
                      <a:moveTo>
                        <a:pt x="229886" y="237123"/>
                      </a:moveTo>
                      <a:cubicBezTo>
                        <a:pt x="228647" y="237123"/>
                        <a:pt x="227314" y="236933"/>
                        <a:pt x="226171" y="236647"/>
                      </a:cubicBezTo>
                      <a:lnTo>
                        <a:pt x="158543" y="217883"/>
                      </a:lnTo>
                      <a:cubicBezTo>
                        <a:pt x="152447" y="216168"/>
                        <a:pt x="148256" y="210739"/>
                        <a:pt x="148161" y="204357"/>
                      </a:cubicBezTo>
                      <a:cubicBezTo>
                        <a:pt x="148161" y="202166"/>
                        <a:pt x="148637" y="199976"/>
                        <a:pt x="149590" y="198070"/>
                      </a:cubicBezTo>
                      <a:cubicBezTo>
                        <a:pt x="150447" y="195308"/>
                        <a:pt x="151780" y="189308"/>
                        <a:pt x="152924" y="183783"/>
                      </a:cubicBezTo>
                      <a:lnTo>
                        <a:pt x="102346" y="169782"/>
                      </a:lnTo>
                      <a:lnTo>
                        <a:pt x="97774" y="186450"/>
                      </a:lnTo>
                      <a:cubicBezTo>
                        <a:pt x="96821" y="190070"/>
                        <a:pt x="94345" y="193118"/>
                        <a:pt x="91106" y="195023"/>
                      </a:cubicBezTo>
                      <a:cubicBezTo>
                        <a:pt x="87868" y="196832"/>
                        <a:pt x="83963" y="197404"/>
                        <a:pt x="80438" y="196356"/>
                      </a:cubicBezTo>
                      <a:lnTo>
                        <a:pt x="10334" y="176925"/>
                      </a:lnTo>
                      <a:cubicBezTo>
                        <a:pt x="2809" y="174830"/>
                        <a:pt x="-1572" y="167114"/>
                        <a:pt x="524" y="159590"/>
                      </a:cubicBezTo>
                      <a:lnTo>
                        <a:pt x="41957" y="10333"/>
                      </a:lnTo>
                      <a:cubicBezTo>
                        <a:pt x="42910" y="6713"/>
                        <a:pt x="45386" y="3665"/>
                        <a:pt x="48625" y="1856"/>
                      </a:cubicBezTo>
                      <a:cubicBezTo>
                        <a:pt x="51958" y="46"/>
                        <a:pt x="55768" y="-526"/>
                        <a:pt x="59293" y="522"/>
                      </a:cubicBezTo>
                      <a:lnTo>
                        <a:pt x="128254" y="19667"/>
                      </a:lnTo>
                      <a:cubicBezTo>
                        <a:pt x="131873" y="20620"/>
                        <a:pt x="134921" y="23096"/>
                        <a:pt x="136826" y="26335"/>
                      </a:cubicBezTo>
                      <a:cubicBezTo>
                        <a:pt x="138636" y="29573"/>
                        <a:pt x="139112" y="33478"/>
                        <a:pt x="138160" y="37003"/>
                      </a:cubicBezTo>
                      <a:lnTo>
                        <a:pt x="128444" y="72055"/>
                      </a:lnTo>
                      <a:lnTo>
                        <a:pt x="175688" y="85199"/>
                      </a:lnTo>
                      <a:lnTo>
                        <a:pt x="185404" y="50147"/>
                      </a:lnTo>
                      <a:cubicBezTo>
                        <a:pt x="187595" y="42623"/>
                        <a:pt x="195500" y="38241"/>
                        <a:pt x="202739" y="40337"/>
                      </a:cubicBezTo>
                      <a:lnTo>
                        <a:pt x="275320" y="60434"/>
                      </a:lnTo>
                      <a:cubicBezTo>
                        <a:pt x="278939" y="61387"/>
                        <a:pt x="281987" y="63863"/>
                        <a:pt x="283892" y="67102"/>
                      </a:cubicBezTo>
                      <a:cubicBezTo>
                        <a:pt x="285702" y="70340"/>
                        <a:pt x="286178" y="74245"/>
                        <a:pt x="285226" y="77770"/>
                      </a:cubicBezTo>
                      <a:lnTo>
                        <a:pt x="243792" y="227027"/>
                      </a:lnTo>
                      <a:cubicBezTo>
                        <a:pt x="242839" y="230646"/>
                        <a:pt x="240363" y="233694"/>
                        <a:pt x="237125" y="235504"/>
                      </a:cubicBezTo>
                      <a:cubicBezTo>
                        <a:pt x="234934" y="236742"/>
                        <a:pt x="232648" y="237314"/>
                        <a:pt x="230171" y="237314"/>
                      </a:cubicBezTo>
                      <a:close/>
                      <a:moveTo>
                        <a:pt x="179498" y="194451"/>
                      </a:moveTo>
                      <a:lnTo>
                        <a:pt x="220075" y="205691"/>
                      </a:lnTo>
                      <a:lnTo>
                        <a:pt x="253888" y="83580"/>
                      </a:lnTo>
                      <a:lnTo>
                        <a:pt x="208454" y="71007"/>
                      </a:lnTo>
                      <a:lnTo>
                        <a:pt x="198739" y="106059"/>
                      </a:lnTo>
                      <a:cubicBezTo>
                        <a:pt x="197786" y="109678"/>
                        <a:pt x="195310" y="112727"/>
                        <a:pt x="192071" y="114536"/>
                      </a:cubicBezTo>
                      <a:cubicBezTo>
                        <a:pt x="188833" y="116441"/>
                        <a:pt x="184928" y="116918"/>
                        <a:pt x="181403" y="115870"/>
                      </a:cubicBezTo>
                      <a:lnTo>
                        <a:pt x="107013" y="95201"/>
                      </a:lnTo>
                      <a:cubicBezTo>
                        <a:pt x="103393" y="94248"/>
                        <a:pt x="100346" y="91772"/>
                        <a:pt x="98441" y="88533"/>
                      </a:cubicBezTo>
                      <a:cubicBezTo>
                        <a:pt x="96631" y="85295"/>
                        <a:pt x="96154" y="81389"/>
                        <a:pt x="97107" y="77865"/>
                      </a:cubicBezTo>
                      <a:lnTo>
                        <a:pt x="106822" y="42813"/>
                      </a:lnTo>
                      <a:lnTo>
                        <a:pt x="65008" y="31193"/>
                      </a:lnTo>
                      <a:lnTo>
                        <a:pt x="31194" y="153303"/>
                      </a:lnTo>
                      <a:lnTo>
                        <a:pt x="74152" y="165209"/>
                      </a:lnTo>
                      <a:lnTo>
                        <a:pt x="78724" y="148541"/>
                      </a:lnTo>
                      <a:cubicBezTo>
                        <a:pt x="79676" y="144921"/>
                        <a:pt x="82153" y="141873"/>
                        <a:pt x="85391" y="140063"/>
                      </a:cubicBezTo>
                      <a:cubicBezTo>
                        <a:pt x="88630" y="138254"/>
                        <a:pt x="92535" y="137682"/>
                        <a:pt x="96059" y="138730"/>
                      </a:cubicBezTo>
                      <a:lnTo>
                        <a:pt x="172926" y="160066"/>
                      </a:lnTo>
                      <a:cubicBezTo>
                        <a:pt x="180070" y="162066"/>
                        <a:pt x="184451" y="169210"/>
                        <a:pt x="183022" y="176449"/>
                      </a:cubicBezTo>
                      <a:cubicBezTo>
                        <a:pt x="181594" y="183688"/>
                        <a:pt x="180355" y="189593"/>
                        <a:pt x="179308" y="19445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5" name="Google Shape;4115;p34"/>
                <p:cNvSpPr/>
                <p:nvPr/>
              </p:nvSpPr>
              <p:spPr>
                <a:xfrm>
                  <a:off x="1388334" y="3592383"/>
                  <a:ext cx="76799" cy="52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206" h="133275" extrusionOk="0">
                      <a:moveTo>
                        <a:pt x="161357" y="133275"/>
                      </a:moveTo>
                      <a:cubicBezTo>
                        <a:pt x="160119" y="133275"/>
                        <a:pt x="158785" y="133085"/>
                        <a:pt x="157642" y="132799"/>
                      </a:cubicBezTo>
                      <a:lnTo>
                        <a:pt x="10386" y="91937"/>
                      </a:lnTo>
                      <a:cubicBezTo>
                        <a:pt x="6766" y="90984"/>
                        <a:pt x="3718" y="88508"/>
                        <a:pt x="1813" y="85269"/>
                      </a:cubicBezTo>
                      <a:cubicBezTo>
                        <a:pt x="4" y="82031"/>
                        <a:pt x="-473" y="78126"/>
                        <a:pt x="480" y="74601"/>
                      </a:cubicBezTo>
                      <a:lnTo>
                        <a:pt x="18292" y="10308"/>
                      </a:lnTo>
                      <a:cubicBezTo>
                        <a:pt x="19339" y="6497"/>
                        <a:pt x="22006" y="3354"/>
                        <a:pt x="25435" y="1545"/>
                      </a:cubicBezTo>
                      <a:cubicBezTo>
                        <a:pt x="29055" y="-170"/>
                        <a:pt x="33055" y="-551"/>
                        <a:pt x="36770" y="878"/>
                      </a:cubicBezTo>
                      <a:cubicBezTo>
                        <a:pt x="60011" y="9450"/>
                        <a:pt x="83633" y="17070"/>
                        <a:pt x="106874" y="23547"/>
                      </a:cubicBezTo>
                      <a:cubicBezTo>
                        <a:pt x="131734" y="30501"/>
                        <a:pt x="156976" y="36406"/>
                        <a:pt x="181741" y="41073"/>
                      </a:cubicBezTo>
                      <a:cubicBezTo>
                        <a:pt x="185551" y="41835"/>
                        <a:pt x="188980" y="44121"/>
                        <a:pt x="191075" y="47455"/>
                      </a:cubicBezTo>
                      <a:cubicBezTo>
                        <a:pt x="193171" y="50789"/>
                        <a:pt x="193742" y="54885"/>
                        <a:pt x="192694" y="58695"/>
                      </a:cubicBezTo>
                      <a:lnTo>
                        <a:pt x="174883" y="122988"/>
                      </a:lnTo>
                      <a:cubicBezTo>
                        <a:pt x="173930" y="126608"/>
                        <a:pt x="171454" y="129656"/>
                        <a:pt x="168215" y="131466"/>
                      </a:cubicBezTo>
                      <a:cubicBezTo>
                        <a:pt x="166024" y="132704"/>
                        <a:pt x="163738" y="133275"/>
                        <a:pt x="161262" y="133275"/>
                      </a:cubicBezTo>
                      <a:close/>
                      <a:moveTo>
                        <a:pt x="31436" y="68505"/>
                      </a:moveTo>
                      <a:lnTo>
                        <a:pt x="151546" y="101843"/>
                      </a:lnTo>
                      <a:lnTo>
                        <a:pt x="161548" y="65743"/>
                      </a:lnTo>
                      <a:cubicBezTo>
                        <a:pt x="140878" y="61457"/>
                        <a:pt x="120019" y="56409"/>
                        <a:pt x="99349" y="50694"/>
                      </a:cubicBezTo>
                      <a:cubicBezTo>
                        <a:pt x="80109" y="45360"/>
                        <a:pt x="60678" y="39263"/>
                        <a:pt x="41437" y="32501"/>
                      </a:cubicBezTo>
                      <a:lnTo>
                        <a:pt x="31436" y="6860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6" name="Google Shape;4116;p34"/>
                <p:cNvSpPr/>
                <p:nvPr/>
              </p:nvSpPr>
              <p:spPr>
                <a:xfrm>
                  <a:off x="1283515" y="3960484"/>
                  <a:ext cx="50680" cy="155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498" h="391478" extrusionOk="0">
                      <a:moveTo>
                        <a:pt x="14049" y="391479"/>
                      </a:moveTo>
                      <a:cubicBezTo>
                        <a:pt x="12811" y="391479"/>
                        <a:pt x="11572" y="391288"/>
                        <a:pt x="10334" y="391002"/>
                      </a:cubicBezTo>
                      <a:cubicBezTo>
                        <a:pt x="2809" y="388907"/>
                        <a:pt x="-1572" y="381191"/>
                        <a:pt x="524" y="373667"/>
                      </a:cubicBezTo>
                      <a:lnTo>
                        <a:pt x="99869" y="10383"/>
                      </a:lnTo>
                      <a:cubicBezTo>
                        <a:pt x="101870" y="2954"/>
                        <a:pt x="109680" y="-1523"/>
                        <a:pt x="117109" y="477"/>
                      </a:cubicBezTo>
                      <a:cubicBezTo>
                        <a:pt x="124634" y="2573"/>
                        <a:pt x="129016" y="10288"/>
                        <a:pt x="127016" y="17813"/>
                      </a:cubicBezTo>
                      <a:lnTo>
                        <a:pt x="27670" y="381096"/>
                      </a:lnTo>
                      <a:cubicBezTo>
                        <a:pt x="25955" y="387383"/>
                        <a:pt x="20335" y="391479"/>
                        <a:pt x="14049" y="39147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7" name="Google Shape;4117;p34"/>
                <p:cNvSpPr/>
                <p:nvPr/>
              </p:nvSpPr>
              <p:spPr>
                <a:xfrm>
                  <a:off x="1478280" y="3305570"/>
                  <a:ext cx="47588" cy="53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19" h="133872" extrusionOk="0">
                      <a:moveTo>
                        <a:pt x="81667" y="133872"/>
                      </a:moveTo>
                      <a:cubicBezTo>
                        <a:pt x="80906" y="133872"/>
                        <a:pt x="80143" y="133872"/>
                        <a:pt x="79382" y="133682"/>
                      </a:cubicBezTo>
                      <a:cubicBezTo>
                        <a:pt x="68714" y="131967"/>
                        <a:pt x="56236" y="129395"/>
                        <a:pt x="42520" y="125585"/>
                      </a:cubicBezTo>
                      <a:cubicBezTo>
                        <a:pt x="29661" y="121966"/>
                        <a:pt x="18422" y="117965"/>
                        <a:pt x="8801" y="114156"/>
                      </a:cubicBezTo>
                      <a:cubicBezTo>
                        <a:pt x="2134" y="111488"/>
                        <a:pt x="-1391" y="104249"/>
                        <a:pt x="514" y="97296"/>
                      </a:cubicBezTo>
                      <a:lnTo>
                        <a:pt x="24613" y="10333"/>
                      </a:lnTo>
                      <a:cubicBezTo>
                        <a:pt x="25565" y="6713"/>
                        <a:pt x="28042" y="3665"/>
                        <a:pt x="31280" y="1856"/>
                      </a:cubicBezTo>
                      <a:cubicBezTo>
                        <a:pt x="34614" y="46"/>
                        <a:pt x="38424" y="-526"/>
                        <a:pt x="41948" y="522"/>
                      </a:cubicBezTo>
                      <a:lnTo>
                        <a:pt x="109385" y="19191"/>
                      </a:lnTo>
                      <a:cubicBezTo>
                        <a:pt x="116910" y="21287"/>
                        <a:pt x="121291" y="29002"/>
                        <a:pt x="119196" y="36527"/>
                      </a:cubicBezTo>
                      <a:lnTo>
                        <a:pt x="95098" y="123490"/>
                      </a:lnTo>
                      <a:cubicBezTo>
                        <a:pt x="93383" y="129681"/>
                        <a:pt x="87764" y="133777"/>
                        <a:pt x="81477" y="133777"/>
                      </a:cubicBezTo>
                      <a:close/>
                      <a:moveTo>
                        <a:pt x="31185" y="92438"/>
                      </a:moveTo>
                      <a:cubicBezTo>
                        <a:pt x="36995" y="94534"/>
                        <a:pt x="43377" y="96534"/>
                        <a:pt x="50140" y="98439"/>
                      </a:cubicBezTo>
                      <a:cubicBezTo>
                        <a:pt x="57665" y="100535"/>
                        <a:pt x="64808" y="102249"/>
                        <a:pt x="71476" y="103583"/>
                      </a:cubicBezTo>
                      <a:lnTo>
                        <a:pt x="88335" y="42623"/>
                      </a:lnTo>
                      <a:lnTo>
                        <a:pt x="48044" y="31383"/>
                      </a:lnTo>
                      <a:lnTo>
                        <a:pt x="31185" y="9234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8" name="Google Shape;4118;p34"/>
                <p:cNvSpPr/>
                <p:nvPr/>
              </p:nvSpPr>
              <p:spPr>
                <a:xfrm>
                  <a:off x="1494877" y="3271344"/>
                  <a:ext cx="32951" cy="50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96" h="126723" extrusionOk="0">
                      <a:moveTo>
                        <a:pt x="44295" y="126724"/>
                      </a:moveTo>
                      <a:cubicBezTo>
                        <a:pt x="43057" y="126724"/>
                        <a:pt x="41723" y="126533"/>
                        <a:pt x="40580" y="126248"/>
                      </a:cubicBezTo>
                      <a:lnTo>
                        <a:pt x="10386" y="117866"/>
                      </a:lnTo>
                      <a:cubicBezTo>
                        <a:pt x="6766" y="116913"/>
                        <a:pt x="3718" y="114437"/>
                        <a:pt x="1813" y="111198"/>
                      </a:cubicBezTo>
                      <a:cubicBezTo>
                        <a:pt x="3" y="107960"/>
                        <a:pt x="-473" y="104054"/>
                        <a:pt x="480" y="100530"/>
                      </a:cubicBezTo>
                      <a:lnTo>
                        <a:pt x="25054" y="12138"/>
                      </a:lnTo>
                      <a:cubicBezTo>
                        <a:pt x="26197" y="8138"/>
                        <a:pt x="29055" y="4804"/>
                        <a:pt x="32865" y="3089"/>
                      </a:cubicBezTo>
                      <a:cubicBezTo>
                        <a:pt x="36484" y="1470"/>
                        <a:pt x="45914" y="-1959"/>
                        <a:pt x="58487" y="1470"/>
                      </a:cubicBezTo>
                      <a:cubicBezTo>
                        <a:pt x="71632" y="4994"/>
                        <a:pt x="78489" y="13567"/>
                        <a:pt x="80299" y="16139"/>
                      </a:cubicBezTo>
                      <a:cubicBezTo>
                        <a:pt x="82680" y="19568"/>
                        <a:pt x="83538" y="23949"/>
                        <a:pt x="82395" y="28045"/>
                      </a:cubicBezTo>
                      <a:lnTo>
                        <a:pt x="57820" y="116437"/>
                      </a:lnTo>
                      <a:cubicBezTo>
                        <a:pt x="56106" y="122723"/>
                        <a:pt x="50391" y="126724"/>
                        <a:pt x="44200" y="126724"/>
                      </a:cubicBezTo>
                      <a:close/>
                      <a:moveTo>
                        <a:pt x="31436" y="94434"/>
                      </a:moveTo>
                      <a:lnTo>
                        <a:pt x="34484" y="95291"/>
                      </a:lnTo>
                      <a:lnTo>
                        <a:pt x="52772" y="29188"/>
                      </a:lnTo>
                      <a:cubicBezTo>
                        <a:pt x="52296" y="28997"/>
                        <a:pt x="51820" y="28807"/>
                        <a:pt x="51153" y="28712"/>
                      </a:cubicBezTo>
                      <a:cubicBezTo>
                        <a:pt x="50677" y="28616"/>
                        <a:pt x="50200" y="28426"/>
                        <a:pt x="49819" y="28426"/>
                      </a:cubicBezTo>
                      <a:lnTo>
                        <a:pt x="31436" y="94529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9" name="Google Shape;4119;p34"/>
                <p:cNvSpPr/>
                <p:nvPr/>
              </p:nvSpPr>
              <p:spPr>
                <a:xfrm>
                  <a:off x="851533" y="3364707"/>
                  <a:ext cx="256948" cy="144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409" h="363907" extrusionOk="0">
                      <a:moveTo>
                        <a:pt x="14087" y="363812"/>
                      </a:moveTo>
                      <a:cubicBezTo>
                        <a:pt x="10086" y="363812"/>
                        <a:pt x="6086" y="362098"/>
                        <a:pt x="3228" y="358764"/>
                      </a:cubicBezTo>
                      <a:cubicBezTo>
                        <a:pt x="-1725" y="352763"/>
                        <a:pt x="-867" y="343905"/>
                        <a:pt x="5038" y="338952"/>
                      </a:cubicBezTo>
                      <a:cubicBezTo>
                        <a:pt x="96669" y="262943"/>
                        <a:pt x="195824" y="195696"/>
                        <a:pt x="299742" y="139118"/>
                      </a:cubicBezTo>
                      <a:cubicBezTo>
                        <a:pt x="404421" y="82158"/>
                        <a:pt x="514911" y="35581"/>
                        <a:pt x="628068" y="624"/>
                      </a:cubicBezTo>
                      <a:cubicBezTo>
                        <a:pt x="635879" y="-1662"/>
                        <a:pt x="643404" y="2529"/>
                        <a:pt x="645785" y="9959"/>
                      </a:cubicBezTo>
                      <a:cubicBezTo>
                        <a:pt x="648071" y="17388"/>
                        <a:pt x="643880" y="25294"/>
                        <a:pt x="636450" y="27580"/>
                      </a:cubicBezTo>
                      <a:cubicBezTo>
                        <a:pt x="525008" y="61965"/>
                        <a:pt x="416328" y="107876"/>
                        <a:pt x="313172" y="163978"/>
                      </a:cubicBezTo>
                      <a:cubicBezTo>
                        <a:pt x="210873" y="219699"/>
                        <a:pt x="113147" y="285898"/>
                        <a:pt x="23040" y="360669"/>
                      </a:cubicBezTo>
                      <a:cubicBezTo>
                        <a:pt x="20373" y="362860"/>
                        <a:pt x="17230" y="363908"/>
                        <a:pt x="13992" y="36390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0" name="Google Shape;4120;p34"/>
                <p:cNvSpPr/>
                <p:nvPr/>
              </p:nvSpPr>
              <p:spPr>
                <a:xfrm>
                  <a:off x="878153" y="3405901"/>
                  <a:ext cx="256982" cy="144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496" h="363907" extrusionOk="0">
                      <a:moveTo>
                        <a:pt x="14079" y="363812"/>
                      </a:moveTo>
                      <a:cubicBezTo>
                        <a:pt x="10078" y="363812"/>
                        <a:pt x="6078" y="362098"/>
                        <a:pt x="3220" y="358764"/>
                      </a:cubicBezTo>
                      <a:cubicBezTo>
                        <a:pt x="-1733" y="352763"/>
                        <a:pt x="-875" y="343905"/>
                        <a:pt x="5125" y="338952"/>
                      </a:cubicBezTo>
                      <a:cubicBezTo>
                        <a:pt x="96756" y="262847"/>
                        <a:pt x="196006" y="195601"/>
                        <a:pt x="299829" y="139118"/>
                      </a:cubicBezTo>
                      <a:cubicBezTo>
                        <a:pt x="404509" y="82158"/>
                        <a:pt x="514999" y="35581"/>
                        <a:pt x="628155" y="624"/>
                      </a:cubicBezTo>
                      <a:cubicBezTo>
                        <a:pt x="635966" y="-1662"/>
                        <a:pt x="643491" y="2529"/>
                        <a:pt x="645872" y="9959"/>
                      </a:cubicBezTo>
                      <a:cubicBezTo>
                        <a:pt x="648158" y="17388"/>
                        <a:pt x="643967" y="25294"/>
                        <a:pt x="636538" y="27580"/>
                      </a:cubicBezTo>
                      <a:cubicBezTo>
                        <a:pt x="525095" y="61965"/>
                        <a:pt x="416320" y="107876"/>
                        <a:pt x="313259" y="163978"/>
                      </a:cubicBezTo>
                      <a:cubicBezTo>
                        <a:pt x="211056" y="219604"/>
                        <a:pt x="113425" y="285803"/>
                        <a:pt x="23032" y="360669"/>
                      </a:cubicBezTo>
                      <a:cubicBezTo>
                        <a:pt x="20461" y="362860"/>
                        <a:pt x="17222" y="363908"/>
                        <a:pt x="14079" y="36390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1" name="Google Shape;4121;p34"/>
                <p:cNvSpPr/>
                <p:nvPr/>
              </p:nvSpPr>
              <p:spPr>
                <a:xfrm>
                  <a:off x="897842" y="3449328"/>
                  <a:ext cx="256982" cy="144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496" h="363812" extrusionOk="0">
                      <a:moveTo>
                        <a:pt x="14079" y="363812"/>
                      </a:moveTo>
                      <a:cubicBezTo>
                        <a:pt x="10078" y="363812"/>
                        <a:pt x="6078" y="362098"/>
                        <a:pt x="3220" y="358764"/>
                      </a:cubicBezTo>
                      <a:cubicBezTo>
                        <a:pt x="-1733" y="352763"/>
                        <a:pt x="-875" y="343905"/>
                        <a:pt x="5125" y="338952"/>
                      </a:cubicBezTo>
                      <a:cubicBezTo>
                        <a:pt x="96946" y="262847"/>
                        <a:pt x="196102" y="195601"/>
                        <a:pt x="299829" y="139118"/>
                      </a:cubicBezTo>
                      <a:cubicBezTo>
                        <a:pt x="404604" y="82158"/>
                        <a:pt x="515094" y="35581"/>
                        <a:pt x="628156" y="624"/>
                      </a:cubicBezTo>
                      <a:cubicBezTo>
                        <a:pt x="635776" y="-1662"/>
                        <a:pt x="643491" y="2529"/>
                        <a:pt x="645872" y="9959"/>
                      </a:cubicBezTo>
                      <a:cubicBezTo>
                        <a:pt x="648158" y="17388"/>
                        <a:pt x="643967" y="25294"/>
                        <a:pt x="636538" y="27580"/>
                      </a:cubicBezTo>
                      <a:cubicBezTo>
                        <a:pt x="525190" y="61965"/>
                        <a:pt x="416415" y="107780"/>
                        <a:pt x="313259" y="163883"/>
                      </a:cubicBezTo>
                      <a:cubicBezTo>
                        <a:pt x="211151" y="219413"/>
                        <a:pt x="113520" y="285612"/>
                        <a:pt x="23032" y="360574"/>
                      </a:cubicBezTo>
                      <a:cubicBezTo>
                        <a:pt x="20461" y="362765"/>
                        <a:pt x="17222" y="363812"/>
                        <a:pt x="14079" y="36381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2" name="Google Shape;4122;p34"/>
                <p:cNvSpPr/>
                <p:nvPr/>
              </p:nvSpPr>
              <p:spPr>
                <a:xfrm>
                  <a:off x="919839" y="3492867"/>
                  <a:ext cx="256982" cy="144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496" h="363820" extrusionOk="0">
                      <a:moveTo>
                        <a:pt x="14079" y="363821"/>
                      </a:moveTo>
                      <a:cubicBezTo>
                        <a:pt x="10078" y="363821"/>
                        <a:pt x="6078" y="362106"/>
                        <a:pt x="3220" y="358772"/>
                      </a:cubicBezTo>
                      <a:cubicBezTo>
                        <a:pt x="-1733" y="352772"/>
                        <a:pt x="-875" y="343913"/>
                        <a:pt x="5125" y="338960"/>
                      </a:cubicBezTo>
                      <a:cubicBezTo>
                        <a:pt x="96851" y="262855"/>
                        <a:pt x="196006" y="195609"/>
                        <a:pt x="299829" y="139126"/>
                      </a:cubicBezTo>
                      <a:cubicBezTo>
                        <a:pt x="404604" y="82166"/>
                        <a:pt x="515094" y="35589"/>
                        <a:pt x="628156" y="632"/>
                      </a:cubicBezTo>
                      <a:cubicBezTo>
                        <a:pt x="635776" y="-1654"/>
                        <a:pt x="643491" y="2442"/>
                        <a:pt x="645872" y="9967"/>
                      </a:cubicBezTo>
                      <a:cubicBezTo>
                        <a:pt x="648158" y="17396"/>
                        <a:pt x="643967" y="25302"/>
                        <a:pt x="636538" y="27588"/>
                      </a:cubicBezTo>
                      <a:cubicBezTo>
                        <a:pt x="525190" y="61973"/>
                        <a:pt x="416415" y="107788"/>
                        <a:pt x="313259" y="163891"/>
                      </a:cubicBezTo>
                      <a:cubicBezTo>
                        <a:pt x="211056" y="219517"/>
                        <a:pt x="113425" y="285715"/>
                        <a:pt x="23032" y="360582"/>
                      </a:cubicBezTo>
                      <a:cubicBezTo>
                        <a:pt x="20461" y="362773"/>
                        <a:pt x="17222" y="363821"/>
                        <a:pt x="14079" y="36382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3" name="Google Shape;4123;p34"/>
                <p:cNvSpPr/>
                <p:nvPr/>
              </p:nvSpPr>
              <p:spPr>
                <a:xfrm>
                  <a:off x="1620237" y="3701235"/>
                  <a:ext cx="270147" cy="76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616" h="191284" extrusionOk="0">
                      <a:moveTo>
                        <a:pt x="14101" y="191190"/>
                      </a:moveTo>
                      <a:cubicBezTo>
                        <a:pt x="9243" y="191190"/>
                        <a:pt x="4576" y="188713"/>
                        <a:pt x="1909" y="184236"/>
                      </a:cubicBezTo>
                      <a:cubicBezTo>
                        <a:pt x="-1997" y="177474"/>
                        <a:pt x="289" y="168901"/>
                        <a:pt x="6957" y="164996"/>
                      </a:cubicBezTo>
                      <a:cubicBezTo>
                        <a:pt x="9910" y="163281"/>
                        <a:pt x="306994" y="-6835"/>
                        <a:pt x="665801" y="213"/>
                      </a:cubicBezTo>
                      <a:cubicBezTo>
                        <a:pt x="673612" y="404"/>
                        <a:pt x="679803" y="6785"/>
                        <a:pt x="679612" y="14596"/>
                      </a:cubicBezTo>
                      <a:cubicBezTo>
                        <a:pt x="679422" y="22311"/>
                        <a:pt x="673135" y="28407"/>
                        <a:pt x="665515" y="28407"/>
                      </a:cubicBezTo>
                      <a:lnTo>
                        <a:pt x="665230" y="28407"/>
                      </a:lnTo>
                      <a:cubicBezTo>
                        <a:pt x="314233" y="19930"/>
                        <a:pt x="24007" y="187665"/>
                        <a:pt x="21149" y="189380"/>
                      </a:cubicBezTo>
                      <a:cubicBezTo>
                        <a:pt x="18958" y="190713"/>
                        <a:pt x="16482" y="191285"/>
                        <a:pt x="14006" y="19128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4" name="Google Shape;4124;p34"/>
                <p:cNvSpPr/>
                <p:nvPr/>
              </p:nvSpPr>
              <p:spPr>
                <a:xfrm>
                  <a:off x="1637578" y="3743226"/>
                  <a:ext cx="270147" cy="76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616" h="191280" extrusionOk="0">
                      <a:moveTo>
                        <a:pt x="14101" y="191281"/>
                      </a:moveTo>
                      <a:cubicBezTo>
                        <a:pt x="9243" y="191281"/>
                        <a:pt x="4576" y="188804"/>
                        <a:pt x="1909" y="184327"/>
                      </a:cubicBezTo>
                      <a:cubicBezTo>
                        <a:pt x="-1997" y="177565"/>
                        <a:pt x="289" y="168992"/>
                        <a:pt x="6957" y="165087"/>
                      </a:cubicBezTo>
                      <a:cubicBezTo>
                        <a:pt x="9910" y="163372"/>
                        <a:pt x="305946" y="-8173"/>
                        <a:pt x="665801" y="304"/>
                      </a:cubicBezTo>
                      <a:cubicBezTo>
                        <a:pt x="673612" y="495"/>
                        <a:pt x="679803" y="6876"/>
                        <a:pt x="679612" y="14687"/>
                      </a:cubicBezTo>
                      <a:cubicBezTo>
                        <a:pt x="679422" y="22402"/>
                        <a:pt x="673135" y="28498"/>
                        <a:pt x="665515" y="28498"/>
                      </a:cubicBezTo>
                      <a:lnTo>
                        <a:pt x="665230" y="28498"/>
                      </a:lnTo>
                      <a:cubicBezTo>
                        <a:pt x="657514" y="28308"/>
                        <a:pt x="649704" y="28213"/>
                        <a:pt x="642084" y="28213"/>
                      </a:cubicBezTo>
                      <a:cubicBezTo>
                        <a:pt x="300803" y="28213"/>
                        <a:pt x="24006" y="187756"/>
                        <a:pt x="21244" y="189375"/>
                      </a:cubicBezTo>
                      <a:cubicBezTo>
                        <a:pt x="19054" y="190709"/>
                        <a:pt x="16577" y="191281"/>
                        <a:pt x="14101" y="19128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5" name="Google Shape;4125;p34"/>
                <p:cNvSpPr/>
                <p:nvPr/>
              </p:nvSpPr>
              <p:spPr>
                <a:xfrm>
                  <a:off x="1660106" y="3785351"/>
                  <a:ext cx="270147" cy="76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616" h="191319" extrusionOk="0">
                      <a:moveTo>
                        <a:pt x="14101" y="191224"/>
                      </a:moveTo>
                      <a:cubicBezTo>
                        <a:pt x="9243" y="191224"/>
                        <a:pt x="4576" y="188748"/>
                        <a:pt x="1909" y="184271"/>
                      </a:cubicBezTo>
                      <a:cubicBezTo>
                        <a:pt x="-1997" y="177508"/>
                        <a:pt x="289" y="168936"/>
                        <a:pt x="6957" y="165030"/>
                      </a:cubicBezTo>
                      <a:cubicBezTo>
                        <a:pt x="9910" y="163316"/>
                        <a:pt x="306614" y="-7372"/>
                        <a:pt x="665801" y="248"/>
                      </a:cubicBezTo>
                      <a:cubicBezTo>
                        <a:pt x="673612" y="438"/>
                        <a:pt x="679803" y="6820"/>
                        <a:pt x="679612" y="14631"/>
                      </a:cubicBezTo>
                      <a:cubicBezTo>
                        <a:pt x="679422" y="22346"/>
                        <a:pt x="673135" y="28442"/>
                        <a:pt x="665515" y="28442"/>
                      </a:cubicBezTo>
                      <a:lnTo>
                        <a:pt x="665230" y="28442"/>
                      </a:lnTo>
                      <a:cubicBezTo>
                        <a:pt x="314424" y="21107"/>
                        <a:pt x="24102" y="187700"/>
                        <a:pt x="21149" y="189414"/>
                      </a:cubicBezTo>
                      <a:cubicBezTo>
                        <a:pt x="18958" y="190748"/>
                        <a:pt x="16482" y="191319"/>
                        <a:pt x="14006" y="191319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6" name="Google Shape;4126;p34"/>
                <p:cNvSpPr/>
                <p:nvPr/>
              </p:nvSpPr>
              <p:spPr>
                <a:xfrm>
                  <a:off x="1683391" y="3830957"/>
                  <a:ext cx="270147" cy="76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616" h="191268" extrusionOk="0">
                      <a:moveTo>
                        <a:pt x="14101" y="191173"/>
                      </a:moveTo>
                      <a:cubicBezTo>
                        <a:pt x="9243" y="191173"/>
                        <a:pt x="4576" y="188697"/>
                        <a:pt x="1908" y="184220"/>
                      </a:cubicBezTo>
                      <a:cubicBezTo>
                        <a:pt x="-1997" y="177457"/>
                        <a:pt x="289" y="168884"/>
                        <a:pt x="6957" y="164979"/>
                      </a:cubicBezTo>
                      <a:cubicBezTo>
                        <a:pt x="9910" y="163265"/>
                        <a:pt x="306328" y="-6566"/>
                        <a:pt x="665801" y="197"/>
                      </a:cubicBezTo>
                      <a:cubicBezTo>
                        <a:pt x="673612" y="387"/>
                        <a:pt x="679803" y="6769"/>
                        <a:pt x="679612" y="14580"/>
                      </a:cubicBezTo>
                      <a:cubicBezTo>
                        <a:pt x="679422" y="22295"/>
                        <a:pt x="673135" y="28391"/>
                        <a:pt x="665515" y="28391"/>
                      </a:cubicBezTo>
                      <a:lnTo>
                        <a:pt x="665230" y="28391"/>
                      </a:lnTo>
                      <a:cubicBezTo>
                        <a:pt x="313281" y="20961"/>
                        <a:pt x="24006" y="187649"/>
                        <a:pt x="21149" y="189363"/>
                      </a:cubicBezTo>
                      <a:cubicBezTo>
                        <a:pt x="18958" y="190697"/>
                        <a:pt x="16482" y="191268"/>
                        <a:pt x="14005" y="19126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0B43F8-351E-6C18-516A-5FF033D358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BBDD2-D872-420C-B29D-586E4DE402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Char char="●"/>
              <a:defRPr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Char char="○"/>
              <a:defRPr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Char char="■"/>
              <a:defRPr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Char char="●"/>
              <a:defRPr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Char char="○"/>
              <a:defRPr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Char char="■"/>
              <a:defRPr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Char char="●"/>
              <a:defRPr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Char char="○"/>
              <a:defRPr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Char char="■"/>
              <a:defRPr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201CEF-C2CA-F4A7-580B-30AB31323A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BBDD2-D872-420C-B29D-586E4DE4022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5" r:id="rId5"/>
    <p:sldLayoutId id="2147483677" r:id="rId6"/>
    <p:sldLayoutId id="2147483679" r:id="rId7"/>
    <p:sldLayoutId id="214748368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Google Shape;4137;p38"/>
          <p:cNvSpPr txBox="1">
            <a:spLocks noGrp="1"/>
          </p:cNvSpPr>
          <p:nvPr>
            <p:ph type="ctrTitle"/>
          </p:nvPr>
        </p:nvSpPr>
        <p:spPr>
          <a:xfrm>
            <a:off x="136111" y="1110340"/>
            <a:ext cx="4977161" cy="19604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CAFE MANAGEMENT SYSTEM FOR ‘GULUZ CAFE’</a:t>
            </a:r>
            <a:endParaRPr sz="3600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38" name="Google Shape;4138;p38"/>
          <p:cNvSpPr txBox="1">
            <a:spLocks noGrp="1"/>
          </p:cNvSpPr>
          <p:nvPr>
            <p:ph type="subTitle" idx="1"/>
          </p:nvPr>
        </p:nvSpPr>
        <p:spPr>
          <a:xfrm>
            <a:off x="980795" y="3575256"/>
            <a:ext cx="3134005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BY: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+mj-lt"/>
              </a:rPr>
              <a:t>Jubisha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 Prajapati</a:t>
            </a:r>
            <a:endParaRPr sz="1800" dirty="0">
              <a:solidFill>
                <a:schemeClr val="tx1">
                  <a:lumMod val="50000"/>
                </a:schemeClr>
              </a:solidFill>
              <a:latin typeface="+mj-lt"/>
            </a:endParaRPr>
          </a:p>
        </p:txBody>
      </p:sp>
      <p:grpSp>
        <p:nvGrpSpPr>
          <p:cNvPr id="4194" name="Google Shape;4194;p38"/>
          <p:cNvGrpSpPr/>
          <p:nvPr/>
        </p:nvGrpSpPr>
        <p:grpSpPr>
          <a:xfrm>
            <a:off x="6682130" y="842505"/>
            <a:ext cx="207796" cy="207976"/>
            <a:chOff x="5153062" y="2485985"/>
            <a:chExt cx="1887499" cy="1889564"/>
          </a:xfrm>
        </p:grpSpPr>
        <p:sp>
          <p:nvSpPr>
            <p:cNvPr id="4195" name="Google Shape;4195;p38"/>
            <p:cNvSpPr/>
            <p:nvPr/>
          </p:nvSpPr>
          <p:spPr>
            <a:xfrm>
              <a:off x="5153062" y="2485985"/>
              <a:ext cx="1887499" cy="1889564"/>
            </a:xfrm>
            <a:custGeom>
              <a:avLst/>
              <a:gdLst/>
              <a:ahLst/>
              <a:cxnLst/>
              <a:rect l="l" t="t" r="r" b="b"/>
              <a:pathLst>
                <a:path w="1887499" h="1889564" extrusionOk="0">
                  <a:moveTo>
                    <a:pt x="1885150" y="744894"/>
                  </a:moveTo>
                  <a:cubicBezTo>
                    <a:pt x="1912392" y="890722"/>
                    <a:pt x="1698270" y="944157"/>
                    <a:pt x="1473194" y="1288581"/>
                  </a:cubicBezTo>
                  <a:cubicBezTo>
                    <a:pt x="1246118" y="1636053"/>
                    <a:pt x="1287361" y="1851890"/>
                    <a:pt x="1143915" y="1885894"/>
                  </a:cubicBezTo>
                  <a:cubicBezTo>
                    <a:pt x="981704" y="1924375"/>
                    <a:pt x="907790" y="1653008"/>
                    <a:pt x="487452" y="1412406"/>
                  </a:cubicBezTo>
                  <a:cubicBezTo>
                    <a:pt x="193129" y="1243814"/>
                    <a:pt x="29395" y="1262483"/>
                    <a:pt x="3010" y="1144659"/>
                  </a:cubicBezTo>
                  <a:cubicBezTo>
                    <a:pt x="-31470" y="991306"/>
                    <a:pt x="237040" y="919773"/>
                    <a:pt x="460782" y="548489"/>
                  </a:cubicBezTo>
                  <a:cubicBezTo>
                    <a:pt x="647758" y="238259"/>
                    <a:pt x="611848" y="36615"/>
                    <a:pt x="744151" y="3659"/>
                  </a:cubicBezTo>
                  <a:cubicBezTo>
                    <a:pt x="874357" y="-28726"/>
                    <a:pt x="941890" y="158630"/>
                    <a:pt x="1265454" y="377515"/>
                  </a:cubicBezTo>
                  <a:cubicBezTo>
                    <a:pt x="1631785" y="625356"/>
                    <a:pt x="1857433" y="596685"/>
                    <a:pt x="1885150" y="74479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6" name="Google Shape;4196;p38"/>
            <p:cNvSpPr/>
            <p:nvPr/>
          </p:nvSpPr>
          <p:spPr>
            <a:xfrm>
              <a:off x="5831044" y="2772885"/>
              <a:ext cx="100734" cy="266732"/>
            </a:xfrm>
            <a:custGeom>
              <a:avLst/>
              <a:gdLst/>
              <a:ahLst/>
              <a:cxnLst/>
              <a:rect l="l" t="t" r="r" b="b"/>
              <a:pathLst>
                <a:path w="100734" h="266732" extrusionOk="0">
                  <a:moveTo>
                    <a:pt x="14163" y="266733"/>
                  </a:moveTo>
                  <a:cubicBezTo>
                    <a:pt x="12353" y="266733"/>
                    <a:pt x="10543" y="266447"/>
                    <a:pt x="8733" y="265685"/>
                  </a:cubicBezTo>
                  <a:cubicBezTo>
                    <a:pt x="1494" y="262732"/>
                    <a:pt x="-1935" y="254445"/>
                    <a:pt x="1113" y="247302"/>
                  </a:cubicBezTo>
                  <a:cubicBezTo>
                    <a:pt x="32165" y="172530"/>
                    <a:pt x="56263" y="93092"/>
                    <a:pt x="72741" y="11272"/>
                  </a:cubicBezTo>
                  <a:cubicBezTo>
                    <a:pt x="74361" y="3652"/>
                    <a:pt x="81981" y="-1110"/>
                    <a:pt x="89410" y="223"/>
                  </a:cubicBezTo>
                  <a:cubicBezTo>
                    <a:pt x="97030" y="1747"/>
                    <a:pt x="101983" y="9177"/>
                    <a:pt x="100459" y="16797"/>
                  </a:cubicBezTo>
                  <a:cubicBezTo>
                    <a:pt x="83600" y="100426"/>
                    <a:pt x="58930" y="181579"/>
                    <a:pt x="27117" y="258065"/>
                  </a:cubicBezTo>
                  <a:cubicBezTo>
                    <a:pt x="24926" y="263494"/>
                    <a:pt x="19592" y="266733"/>
                    <a:pt x="14163" y="2667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7" name="Google Shape;4197;p38"/>
            <p:cNvSpPr/>
            <p:nvPr/>
          </p:nvSpPr>
          <p:spPr>
            <a:xfrm>
              <a:off x="5460248" y="3112814"/>
              <a:ext cx="351523" cy="406577"/>
            </a:xfrm>
            <a:custGeom>
              <a:avLst/>
              <a:gdLst/>
              <a:ahLst/>
              <a:cxnLst/>
              <a:rect l="l" t="t" r="r" b="b"/>
              <a:pathLst>
                <a:path w="351523" h="406577" extrusionOk="0">
                  <a:moveTo>
                    <a:pt x="14055" y="406578"/>
                  </a:moveTo>
                  <a:cubicBezTo>
                    <a:pt x="9388" y="406578"/>
                    <a:pt x="4816" y="404197"/>
                    <a:pt x="2149" y="400006"/>
                  </a:cubicBezTo>
                  <a:cubicBezTo>
                    <a:pt x="-1947" y="393433"/>
                    <a:pt x="-42" y="384670"/>
                    <a:pt x="6625" y="380575"/>
                  </a:cubicBezTo>
                  <a:cubicBezTo>
                    <a:pt x="8435" y="379432"/>
                    <a:pt x="190267" y="262846"/>
                    <a:pt x="325046" y="7480"/>
                  </a:cubicBezTo>
                  <a:cubicBezTo>
                    <a:pt x="328666" y="622"/>
                    <a:pt x="337143" y="-1949"/>
                    <a:pt x="344001" y="1575"/>
                  </a:cubicBezTo>
                  <a:cubicBezTo>
                    <a:pt x="350859" y="5194"/>
                    <a:pt x="353526" y="13767"/>
                    <a:pt x="349906" y="20625"/>
                  </a:cubicBezTo>
                  <a:cubicBezTo>
                    <a:pt x="211508" y="283134"/>
                    <a:pt x="29295" y="399529"/>
                    <a:pt x="21580" y="404387"/>
                  </a:cubicBezTo>
                  <a:cubicBezTo>
                    <a:pt x="19294" y="405816"/>
                    <a:pt x="16722" y="406578"/>
                    <a:pt x="14055" y="40657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Google Shape;423;p38">
            <a:extLst>
              <a:ext uri="{FF2B5EF4-FFF2-40B4-BE49-F238E27FC236}">
                <a16:creationId xmlns:a16="http://schemas.microsoft.com/office/drawing/2014/main" id="{26A44871-82CC-61D3-1894-C1C8BC84974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0540201">
            <a:off x="6147426" y="1736889"/>
            <a:ext cx="733780" cy="1289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22;p38">
            <a:extLst>
              <a:ext uri="{FF2B5EF4-FFF2-40B4-BE49-F238E27FC236}">
                <a16:creationId xmlns:a16="http://schemas.microsoft.com/office/drawing/2014/main" id="{244C741A-04F7-E1BD-5FFA-C997CA48D42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1140059">
            <a:off x="6896090" y="1545830"/>
            <a:ext cx="535112" cy="1686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371;p35">
            <a:extLst>
              <a:ext uri="{FF2B5EF4-FFF2-40B4-BE49-F238E27FC236}">
                <a16:creationId xmlns:a16="http://schemas.microsoft.com/office/drawing/2014/main" id="{79663FB9-B5F0-65C7-7867-AB06219A147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0341613">
            <a:off x="6957557" y="1866825"/>
            <a:ext cx="1204670" cy="1044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454;p41">
            <a:extLst>
              <a:ext uri="{FF2B5EF4-FFF2-40B4-BE49-F238E27FC236}">
                <a16:creationId xmlns:a16="http://schemas.microsoft.com/office/drawing/2014/main" id="{2DDF124B-EED1-8A6B-104B-190D80CF5C5E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8299251" flipH="1">
            <a:off x="6013577" y="2128214"/>
            <a:ext cx="1273858" cy="1094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427;p38">
            <a:extLst>
              <a:ext uri="{FF2B5EF4-FFF2-40B4-BE49-F238E27FC236}">
                <a16:creationId xmlns:a16="http://schemas.microsoft.com/office/drawing/2014/main" id="{B73ABC52-B23E-06AA-2F3A-D822BC47C411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3543487">
            <a:off x="6601711" y="2629527"/>
            <a:ext cx="1179560" cy="11128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oogle Shape;4194;p38">
            <a:extLst>
              <a:ext uri="{FF2B5EF4-FFF2-40B4-BE49-F238E27FC236}">
                <a16:creationId xmlns:a16="http://schemas.microsoft.com/office/drawing/2014/main" id="{AF76565E-F28E-BFA2-EA55-C8B8DC75DC66}"/>
              </a:ext>
            </a:extLst>
          </p:cNvPr>
          <p:cNvGrpSpPr/>
          <p:nvPr/>
        </p:nvGrpSpPr>
        <p:grpSpPr>
          <a:xfrm>
            <a:off x="6306520" y="4324168"/>
            <a:ext cx="207796" cy="207976"/>
            <a:chOff x="5153062" y="2485985"/>
            <a:chExt cx="1887499" cy="1889564"/>
          </a:xfrm>
        </p:grpSpPr>
        <p:sp>
          <p:nvSpPr>
            <p:cNvPr id="8" name="Google Shape;4195;p38">
              <a:extLst>
                <a:ext uri="{FF2B5EF4-FFF2-40B4-BE49-F238E27FC236}">
                  <a16:creationId xmlns:a16="http://schemas.microsoft.com/office/drawing/2014/main" id="{FDA067B8-8E4F-5793-E9C7-1628784FF8C1}"/>
                </a:ext>
              </a:extLst>
            </p:cNvPr>
            <p:cNvSpPr/>
            <p:nvPr/>
          </p:nvSpPr>
          <p:spPr>
            <a:xfrm>
              <a:off x="5153062" y="2485985"/>
              <a:ext cx="1887499" cy="1889564"/>
            </a:xfrm>
            <a:custGeom>
              <a:avLst/>
              <a:gdLst/>
              <a:ahLst/>
              <a:cxnLst/>
              <a:rect l="l" t="t" r="r" b="b"/>
              <a:pathLst>
                <a:path w="1887499" h="1889564" extrusionOk="0">
                  <a:moveTo>
                    <a:pt x="1885150" y="744894"/>
                  </a:moveTo>
                  <a:cubicBezTo>
                    <a:pt x="1912392" y="890722"/>
                    <a:pt x="1698270" y="944157"/>
                    <a:pt x="1473194" y="1288581"/>
                  </a:cubicBezTo>
                  <a:cubicBezTo>
                    <a:pt x="1246118" y="1636053"/>
                    <a:pt x="1287361" y="1851890"/>
                    <a:pt x="1143915" y="1885894"/>
                  </a:cubicBezTo>
                  <a:cubicBezTo>
                    <a:pt x="981704" y="1924375"/>
                    <a:pt x="907790" y="1653008"/>
                    <a:pt x="487452" y="1412406"/>
                  </a:cubicBezTo>
                  <a:cubicBezTo>
                    <a:pt x="193129" y="1243814"/>
                    <a:pt x="29395" y="1262483"/>
                    <a:pt x="3010" y="1144659"/>
                  </a:cubicBezTo>
                  <a:cubicBezTo>
                    <a:pt x="-31470" y="991306"/>
                    <a:pt x="237040" y="919773"/>
                    <a:pt x="460782" y="548489"/>
                  </a:cubicBezTo>
                  <a:cubicBezTo>
                    <a:pt x="647758" y="238259"/>
                    <a:pt x="611848" y="36615"/>
                    <a:pt x="744151" y="3659"/>
                  </a:cubicBezTo>
                  <a:cubicBezTo>
                    <a:pt x="874357" y="-28726"/>
                    <a:pt x="941890" y="158630"/>
                    <a:pt x="1265454" y="377515"/>
                  </a:cubicBezTo>
                  <a:cubicBezTo>
                    <a:pt x="1631785" y="625356"/>
                    <a:pt x="1857433" y="596685"/>
                    <a:pt x="1885150" y="74479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4196;p38">
              <a:extLst>
                <a:ext uri="{FF2B5EF4-FFF2-40B4-BE49-F238E27FC236}">
                  <a16:creationId xmlns:a16="http://schemas.microsoft.com/office/drawing/2014/main" id="{11B611BF-7871-D9C3-68DC-595B3DEE51BE}"/>
                </a:ext>
              </a:extLst>
            </p:cNvPr>
            <p:cNvSpPr/>
            <p:nvPr/>
          </p:nvSpPr>
          <p:spPr>
            <a:xfrm>
              <a:off x="5831044" y="2772885"/>
              <a:ext cx="100734" cy="266732"/>
            </a:xfrm>
            <a:custGeom>
              <a:avLst/>
              <a:gdLst/>
              <a:ahLst/>
              <a:cxnLst/>
              <a:rect l="l" t="t" r="r" b="b"/>
              <a:pathLst>
                <a:path w="100734" h="266732" extrusionOk="0">
                  <a:moveTo>
                    <a:pt x="14163" y="266733"/>
                  </a:moveTo>
                  <a:cubicBezTo>
                    <a:pt x="12353" y="266733"/>
                    <a:pt x="10543" y="266447"/>
                    <a:pt x="8733" y="265685"/>
                  </a:cubicBezTo>
                  <a:cubicBezTo>
                    <a:pt x="1494" y="262732"/>
                    <a:pt x="-1935" y="254445"/>
                    <a:pt x="1113" y="247302"/>
                  </a:cubicBezTo>
                  <a:cubicBezTo>
                    <a:pt x="32165" y="172530"/>
                    <a:pt x="56263" y="93092"/>
                    <a:pt x="72741" y="11272"/>
                  </a:cubicBezTo>
                  <a:cubicBezTo>
                    <a:pt x="74361" y="3652"/>
                    <a:pt x="81981" y="-1110"/>
                    <a:pt x="89410" y="223"/>
                  </a:cubicBezTo>
                  <a:cubicBezTo>
                    <a:pt x="97030" y="1747"/>
                    <a:pt x="101983" y="9177"/>
                    <a:pt x="100459" y="16797"/>
                  </a:cubicBezTo>
                  <a:cubicBezTo>
                    <a:pt x="83600" y="100426"/>
                    <a:pt x="58930" y="181579"/>
                    <a:pt x="27117" y="258065"/>
                  </a:cubicBezTo>
                  <a:cubicBezTo>
                    <a:pt x="24926" y="263494"/>
                    <a:pt x="19592" y="266733"/>
                    <a:pt x="14163" y="2667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4197;p38">
              <a:extLst>
                <a:ext uri="{FF2B5EF4-FFF2-40B4-BE49-F238E27FC236}">
                  <a16:creationId xmlns:a16="http://schemas.microsoft.com/office/drawing/2014/main" id="{B656EE91-75EA-492F-B6BD-971F1727324B}"/>
                </a:ext>
              </a:extLst>
            </p:cNvPr>
            <p:cNvSpPr/>
            <p:nvPr/>
          </p:nvSpPr>
          <p:spPr>
            <a:xfrm>
              <a:off x="5460248" y="3112814"/>
              <a:ext cx="351523" cy="406577"/>
            </a:xfrm>
            <a:custGeom>
              <a:avLst/>
              <a:gdLst/>
              <a:ahLst/>
              <a:cxnLst/>
              <a:rect l="l" t="t" r="r" b="b"/>
              <a:pathLst>
                <a:path w="351523" h="406577" extrusionOk="0">
                  <a:moveTo>
                    <a:pt x="14055" y="406578"/>
                  </a:moveTo>
                  <a:cubicBezTo>
                    <a:pt x="9388" y="406578"/>
                    <a:pt x="4816" y="404197"/>
                    <a:pt x="2149" y="400006"/>
                  </a:cubicBezTo>
                  <a:cubicBezTo>
                    <a:pt x="-1947" y="393433"/>
                    <a:pt x="-42" y="384670"/>
                    <a:pt x="6625" y="380575"/>
                  </a:cubicBezTo>
                  <a:cubicBezTo>
                    <a:pt x="8435" y="379432"/>
                    <a:pt x="190267" y="262846"/>
                    <a:pt x="325046" y="7480"/>
                  </a:cubicBezTo>
                  <a:cubicBezTo>
                    <a:pt x="328666" y="622"/>
                    <a:pt x="337143" y="-1949"/>
                    <a:pt x="344001" y="1575"/>
                  </a:cubicBezTo>
                  <a:cubicBezTo>
                    <a:pt x="350859" y="5194"/>
                    <a:pt x="353526" y="13767"/>
                    <a:pt x="349906" y="20625"/>
                  </a:cubicBezTo>
                  <a:cubicBezTo>
                    <a:pt x="211508" y="283134"/>
                    <a:pt x="29295" y="399529"/>
                    <a:pt x="21580" y="404387"/>
                  </a:cubicBezTo>
                  <a:cubicBezTo>
                    <a:pt x="19294" y="405816"/>
                    <a:pt x="16722" y="406578"/>
                    <a:pt x="14055" y="40657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23;p66">
            <a:extLst>
              <a:ext uri="{FF2B5EF4-FFF2-40B4-BE49-F238E27FC236}">
                <a16:creationId xmlns:a16="http://schemas.microsoft.com/office/drawing/2014/main" id="{4999C6E3-F24E-B48D-562D-D2D1EAC358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09039" y="80375"/>
            <a:ext cx="652145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sz="3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Google Shape;434;p39">
            <a:extLst>
              <a:ext uri="{FF2B5EF4-FFF2-40B4-BE49-F238E27FC236}">
                <a16:creationId xmlns:a16="http://schemas.microsoft.com/office/drawing/2014/main" id="{06AEEEC9-55E7-5972-9023-1AA0197EDE08}"/>
              </a:ext>
            </a:extLst>
          </p:cNvPr>
          <p:cNvSpPr txBox="1">
            <a:spLocks/>
          </p:cNvSpPr>
          <p:nvPr/>
        </p:nvSpPr>
        <p:spPr>
          <a:xfrm>
            <a:off x="678215" y="1202020"/>
            <a:ext cx="7870371" cy="25369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the adaptation of “Cafe Management System” for Guluz cafe is tailored to meet specific needs of the cafe, offering </a:t>
            </a:r>
            <a:r>
              <a:rPr lang="en-US" sz="20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functionality for monitoring and tracking of sales transactions, maintenance of regular customer and employee’s information, managing food orders and billing features.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634" name="Google Shape;4851;p53">
            <a:extLst>
              <a:ext uri="{FF2B5EF4-FFF2-40B4-BE49-F238E27FC236}">
                <a16:creationId xmlns:a16="http://schemas.microsoft.com/office/drawing/2014/main" id="{3BF7816A-AF1F-B998-5ABC-63B2492DB4B1}"/>
              </a:ext>
            </a:extLst>
          </p:cNvPr>
          <p:cNvGrpSpPr/>
          <p:nvPr/>
        </p:nvGrpSpPr>
        <p:grpSpPr>
          <a:xfrm>
            <a:off x="-99560" y="3851725"/>
            <a:ext cx="3796105" cy="1292310"/>
            <a:chOff x="46562" y="1981293"/>
            <a:chExt cx="8475341" cy="2885265"/>
          </a:xfrm>
        </p:grpSpPr>
        <p:sp>
          <p:nvSpPr>
            <p:cNvPr id="4635" name="Google Shape;4852;p53">
              <a:extLst>
                <a:ext uri="{FF2B5EF4-FFF2-40B4-BE49-F238E27FC236}">
                  <a16:creationId xmlns:a16="http://schemas.microsoft.com/office/drawing/2014/main" id="{70A7B04D-C726-3726-A2FF-202E7326A12D}"/>
                </a:ext>
              </a:extLst>
            </p:cNvPr>
            <p:cNvSpPr/>
            <p:nvPr/>
          </p:nvSpPr>
          <p:spPr>
            <a:xfrm>
              <a:off x="46562" y="4659754"/>
              <a:ext cx="8385939" cy="198477"/>
            </a:xfrm>
            <a:custGeom>
              <a:avLst/>
              <a:gdLst/>
              <a:ahLst/>
              <a:cxnLst/>
              <a:rect l="l" t="t" r="r" b="b"/>
              <a:pathLst>
                <a:path w="12066099" h="285579" extrusionOk="0">
                  <a:moveTo>
                    <a:pt x="0" y="0"/>
                  </a:moveTo>
                  <a:lnTo>
                    <a:pt x="12066099" y="0"/>
                  </a:lnTo>
                  <a:lnTo>
                    <a:pt x="12066099" y="285579"/>
                  </a:lnTo>
                  <a:lnTo>
                    <a:pt x="0" y="2855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6" name="Google Shape;4853;p53">
              <a:extLst>
                <a:ext uri="{FF2B5EF4-FFF2-40B4-BE49-F238E27FC236}">
                  <a16:creationId xmlns:a16="http://schemas.microsoft.com/office/drawing/2014/main" id="{65FBA8D1-F229-DB69-2D4E-20A6C6427FEF}"/>
                </a:ext>
              </a:extLst>
            </p:cNvPr>
            <p:cNvSpPr/>
            <p:nvPr/>
          </p:nvSpPr>
          <p:spPr>
            <a:xfrm>
              <a:off x="46562" y="4850014"/>
              <a:ext cx="8385939" cy="16544"/>
            </a:xfrm>
            <a:custGeom>
              <a:avLst/>
              <a:gdLst/>
              <a:ahLst/>
              <a:cxnLst/>
              <a:rect l="l" t="t" r="r" b="b"/>
              <a:pathLst>
                <a:path w="12066099" h="23804" extrusionOk="0">
                  <a:moveTo>
                    <a:pt x="0" y="0"/>
                  </a:moveTo>
                  <a:lnTo>
                    <a:pt x="12066099" y="0"/>
                  </a:lnTo>
                  <a:lnTo>
                    <a:pt x="12066099" y="23805"/>
                  </a:lnTo>
                  <a:lnTo>
                    <a:pt x="0" y="238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7" name="Google Shape;4854;p53">
              <a:extLst>
                <a:ext uri="{FF2B5EF4-FFF2-40B4-BE49-F238E27FC236}">
                  <a16:creationId xmlns:a16="http://schemas.microsoft.com/office/drawing/2014/main" id="{8F4E7EA0-1558-68C0-60FF-78CAE2B954B7}"/>
                </a:ext>
              </a:extLst>
            </p:cNvPr>
            <p:cNvSpPr/>
            <p:nvPr/>
          </p:nvSpPr>
          <p:spPr>
            <a:xfrm>
              <a:off x="3457907" y="3736074"/>
              <a:ext cx="1501169" cy="368480"/>
            </a:xfrm>
            <a:custGeom>
              <a:avLst/>
              <a:gdLst/>
              <a:ahLst/>
              <a:cxnLst/>
              <a:rect l="l" t="t" r="r" b="b"/>
              <a:pathLst>
                <a:path w="2159956" h="530187" extrusionOk="0">
                  <a:moveTo>
                    <a:pt x="5951" y="0"/>
                  </a:moveTo>
                  <a:cubicBezTo>
                    <a:pt x="593193" y="49822"/>
                    <a:pt x="1626377" y="153848"/>
                    <a:pt x="1957274" y="309344"/>
                  </a:cubicBezTo>
                  <a:cubicBezTo>
                    <a:pt x="2025673" y="341513"/>
                    <a:pt x="2168704" y="408706"/>
                    <a:pt x="2159536" y="467012"/>
                  </a:cubicBezTo>
                  <a:cubicBezTo>
                    <a:pt x="2153866" y="503081"/>
                    <a:pt x="2089891" y="535491"/>
                    <a:pt x="2034600" y="529460"/>
                  </a:cubicBezTo>
                  <a:cubicBezTo>
                    <a:pt x="1950519" y="520332"/>
                    <a:pt x="1935238" y="427726"/>
                    <a:pt x="1808533" y="356954"/>
                  </a:cubicBezTo>
                  <a:cubicBezTo>
                    <a:pt x="1767639" y="334114"/>
                    <a:pt x="1735028" y="324665"/>
                    <a:pt x="1692524" y="312320"/>
                  </a:cubicBezTo>
                  <a:cubicBezTo>
                    <a:pt x="1371077" y="219150"/>
                    <a:pt x="9248" y="77768"/>
                    <a:pt x="0" y="77326"/>
                  </a:cubicBezTo>
                  <a:lnTo>
                    <a:pt x="0" y="77326"/>
                  </a:lnTo>
                  <a:lnTo>
                    <a:pt x="59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8" name="Google Shape;4855;p53">
              <a:extLst>
                <a:ext uri="{FF2B5EF4-FFF2-40B4-BE49-F238E27FC236}">
                  <a16:creationId xmlns:a16="http://schemas.microsoft.com/office/drawing/2014/main" id="{CAEC0C76-BA63-6254-0A6F-78BE7DD6C3C9}"/>
                </a:ext>
              </a:extLst>
            </p:cNvPr>
            <p:cNvSpPr/>
            <p:nvPr/>
          </p:nvSpPr>
          <p:spPr>
            <a:xfrm>
              <a:off x="3442742" y="3733306"/>
              <a:ext cx="1509136" cy="368480"/>
            </a:xfrm>
            <a:custGeom>
              <a:avLst/>
              <a:gdLst/>
              <a:ahLst/>
              <a:cxnLst/>
              <a:rect l="l" t="t" r="r" b="b"/>
              <a:pathLst>
                <a:path w="2171418" h="530187" extrusionOk="0">
                  <a:moveTo>
                    <a:pt x="2165467" y="0"/>
                  </a:moveTo>
                  <a:cubicBezTo>
                    <a:pt x="1575088" y="49822"/>
                    <a:pt x="536436" y="153848"/>
                    <a:pt x="203770" y="309344"/>
                  </a:cubicBezTo>
                  <a:cubicBezTo>
                    <a:pt x="135008" y="341513"/>
                    <a:pt x="-8786" y="408706"/>
                    <a:pt x="422" y="467012"/>
                  </a:cubicBezTo>
                  <a:cubicBezTo>
                    <a:pt x="6132" y="503081"/>
                    <a:pt x="70430" y="535491"/>
                    <a:pt x="126001" y="529460"/>
                  </a:cubicBezTo>
                  <a:cubicBezTo>
                    <a:pt x="210525" y="520332"/>
                    <a:pt x="225886" y="427725"/>
                    <a:pt x="353274" y="356954"/>
                  </a:cubicBezTo>
                  <a:cubicBezTo>
                    <a:pt x="394410" y="334114"/>
                    <a:pt x="427182" y="324664"/>
                    <a:pt x="469886" y="312320"/>
                  </a:cubicBezTo>
                  <a:cubicBezTo>
                    <a:pt x="793023" y="219150"/>
                    <a:pt x="2162130" y="77768"/>
                    <a:pt x="2171419" y="77326"/>
                  </a:cubicBezTo>
                  <a:lnTo>
                    <a:pt x="2171419" y="77326"/>
                  </a:lnTo>
                  <a:lnTo>
                    <a:pt x="21654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9" name="Google Shape;4856;p53">
              <a:extLst>
                <a:ext uri="{FF2B5EF4-FFF2-40B4-BE49-F238E27FC236}">
                  <a16:creationId xmlns:a16="http://schemas.microsoft.com/office/drawing/2014/main" id="{8D46E165-2D08-F24B-3DDD-48D59D16586C}"/>
                </a:ext>
              </a:extLst>
            </p:cNvPr>
            <p:cNvSpPr/>
            <p:nvPr/>
          </p:nvSpPr>
          <p:spPr>
            <a:xfrm rot="-2700000">
              <a:off x="3471247" y="3484602"/>
              <a:ext cx="587027" cy="587027"/>
            </a:xfrm>
            <a:custGeom>
              <a:avLst/>
              <a:gdLst/>
              <a:ahLst/>
              <a:cxnLst/>
              <a:rect l="l" t="t" r="r" b="b"/>
              <a:pathLst>
                <a:path w="842824" h="842824" extrusionOk="0">
                  <a:moveTo>
                    <a:pt x="842824" y="421412"/>
                  </a:moveTo>
                  <a:cubicBezTo>
                    <a:pt x="842824" y="654152"/>
                    <a:pt x="654152" y="842825"/>
                    <a:pt x="421412" y="842825"/>
                  </a:cubicBezTo>
                  <a:cubicBezTo>
                    <a:pt x="188673" y="842825"/>
                    <a:pt x="0" y="654152"/>
                    <a:pt x="0" y="421412"/>
                  </a:cubicBezTo>
                  <a:cubicBezTo>
                    <a:pt x="0" y="188673"/>
                    <a:pt x="188672" y="0"/>
                    <a:pt x="421412" y="0"/>
                  </a:cubicBezTo>
                  <a:cubicBezTo>
                    <a:pt x="654151" y="0"/>
                    <a:pt x="842824" y="188673"/>
                    <a:pt x="842824" y="421412"/>
                  </a:cubicBezTo>
                  <a:close/>
                </a:path>
              </a:pathLst>
            </a:custGeom>
            <a:solidFill>
              <a:srgbClr val="FD4C20">
                <a:alpha val="322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0" name="Google Shape;4857;p53">
              <a:extLst>
                <a:ext uri="{FF2B5EF4-FFF2-40B4-BE49-F238E27FC236}">
                  <a16:creationId xmlns:a16="http://schemas.microsoft.com/office/drawing/2014/main" id="{2389E09E-2B1D-2983-61EA-D81630EFB9E2}"/>
                </a:ext>
              </a:extLst>
            </p:cNvPr>
            <p:cNvSpPr/>
            <p:nvPr/>
          </p:nvSpPr>
          <p:spPr>
            <a:xfrm rot="-2700000">
              <a:off x="4356323" y="3492865"/>
              <a:ext cx="587027" cy="587027"/>
            </a:xfrm>
            <a:custGeom>
              <a:avLst/>
              <a:gdLst/>
              <a:ahLst/>
              <a:cxnLst/>
              <a:rect l="l" t="t" r="r" b="b"/>
              <a:pathLst>
                <a:path w="842824" h="842824" extrusionOk="0">
                  <a:moveTo>
                    <a:pt x="842824" y="421412"/>
                  </a:moveTo>
                  <a:cubicBezTo>
                    <a:pt x="842824" y="654152"/>
                    <a:pt x="654152" y="842824"/>
                    <a:pt x="421412" y="842824"/>
                  </a:cubicBezTo>
                  <a:cubicBezTo>
                    <a:pt x="188673" y="842824"/>
                    <a:pt x="-1" y="654152"/>
                    <a:pt x="-1" y="421412"/>
                  </a:cubicBezTo>
                  <a:cubicBezTo>
                    <a:pt x="-1" y="188673"/>
                    <a:pt x="188672" y="0"/>
                    <a:pt x="421412" y="0"/>
                  </a:cubicBezTo>
                  <a:cubicBezTo>
                    <a:pt x="654151" y="0"/>
                    <a:pt x="842824" y="188673"/>
                    <a:pt x="842824" y="421412"/>
                  </a:cubicBezTo>
                  <a:close/>
                </a:path>
              </a:pathLst>
            </a:custGeom>
            <a:solidFill>
              <a:srgbClr val="FD4C20">
                <a:alpha val="322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1" name="Google Shape;4858;p53">
              <a:extLst>
                <a:ext uri="{FF2B5EF4-FFF2-40B4-BE49-F238E27FC236}">
                  <a16:creationId xmlns:a16="http://schemas.microsoft.com/office/drawing/2014/main" id="{B0580232-B7BE-1842-5A48-7BC5BAF98600}"/>
                </a:ext>
              </a:extLst>
            </p:cNvPr>
            <p:cNvSpPr/>
            <p:nvPr/>
          </p:nvSpPr>
          <p:spPr>
            <a:xfrm>
              <a:off x="3440435" y="3454821"/>
              <a:ext cx="657808" cy="650543"/>
            </a:xfrm>
            <a:custGeom>
              <a:avLst/>
              <a:gdLst/>
              <a:ahLst/>
              <a:cxnLst/>
              <a:rect l="l" t="t" r="r" b="b"/>
              <a:pathLst>
                <a:path w="946487" h="936033" extrusionOk="0">
                  <a:moveTo>
                    <a:pt x="473244" y="0"/>
                  </a:moveTo>
                  <a:cubicBezTo>
                    <a:pt x="211872" y="0"/>
                    <a:pt x="0" y="209540"/>
                    <a:pt x="0" y="468017"/>
                  </a:cubicBezTo>
                  <a:cubicBezTo>
                    <a:pt x="0" y="726494"/>
                    <a:pt x="211872" y="936034"/>
                    <a:pt x="473244" y="936034"/>
                  </a:cubicBezTo>
                  <a:cubicBezTo>
                    <a:pt x="734616" y="936034"/>
                    <a:pt x="946488" y="726494"/>
                    <a:pt x="946488" y="468017"/>
                  </a:cubicBezTo>
                  <a:cubicBezTo>
                    <a:pt x="946488" y="209540"/>
                    <a:pt x="734616" y="0"/>
                    <a:pt x="473244" y="0"/>
                  </a:cubicBezTo>
                  <a:close/>
                  <a:moveTo>
                    <a:pt x="468016" y="884564"/>
                  </a:moveTo>
                  <a:cubicBezTo>
                    <a:pt x="241306" y="884564"/>
                    <a:pt x="57542" y="700357"/>
                    <a:pt x="57542" y="473124"/>
                  </a:cubicBezTo>
                  <a:cubicBezTo>
                    <a:pt x="57542" y="245891"/>
                    <a:pt x="241306" y="61684"/>
                    <a:pt x="468016" y="61684"/>
                  </a:cubicBezTo>
                  <a:cubicBezTo>
                    <a:pt x="694726" y="61684"/>
                    <a:pt x="878491" y="245891"/>
                    <a:pt x="878491" y="473124"/>
                  </a:cubicBezTo>
                  <a:cubicBezTo>
                    <a:pt x="878491" y="700357"/>
                    <a:pt x="694726" y="884564"/>
                    <a:pt x="468016" y="8845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2" name="Google Shape;4859;p53">
              <a:extLst>
                <a:ext uri="{FF2B5EF4-FFF2-40B4-BE49-F238E27FC236}">
                  <a16:creationId xmlns:a16="http://schemas.microsoft.com/office/drawing/2014/main" id="{1432CB19-4897-6540-23C5-750A2632B4B5}"/>
                </a:ext>
              </a:extLst>
            </p:cNvPr>
            <p:cNvSpPr/>
            <p:nvPr/>
          </p:nvSpPr>
          <p:spPr>
            <a:xfrm>
              <a:off x="4327411" y="3454821"/>
              <a:ext cx="657809" cy="650543"/>
            </a:xfrm>
            <a:custGeom>
              <a:avLst/>
              <a:gdLst/>
              <a:ahLst/>
              <a:cxnLst/>
              <a:rect l="l" t="t" r="r" b="b"/>
              <a:pathLst>
                <a:path w="946488" h="936033" extrusionOk="0">
                  <a:moveTo>
                    <a:pt x="473244" y="0"/>
                  </a:moveTo>
                  <a:cubicBezTo>
                    <a:pt x="211872" y="0"/>
                    <a:pt x="0" y="209540"/>
                    <a:pt x="0" y="468017"/>
                  </a:cubicBezTo>
                  <a:cubicBezTo>
                    <a:pt x="0" y="726494"/>
                    <a:pt x="211872" y="936034"/>
                    <a:pt x="473244" y="936034"/>
                  </a:cubicBezTo>
                  <a:cubicBezTo>
                    <a:pt x="734617" y="936034"/>
                    <a:pt x="946488" y="726494"/>
                    <a:pt x="946488" y="468017"/>
                  </a:cubicBezTo>
                  <a:cubicBezTo>
                    <a:pt x="946488" y="209540"/>
                    <a:pt x="734617" y="0"/>
                    <a:pt x="473244" y="0"/>
                  </a:cubicBezTo>
                  <a:close/>
                  <a:moveTo>
                    <a:pt x="468017" y="884564"/>
                  </a:moveTo>
                  <a:cubicBezTo>
                    <a:pt x="241307" y="884564"/>
                    <a:pt x="57542" y="700357"/>
                    <a:pt x="57542" y="473124"/>
                  </a:cubicBezTo>
                  <a:cubicBezTo>
                    <a:pt x="57542" y="245891"/>
                    <a:pt x="241307" y="61684"/>
                    <a:pt x="468017" y="61684"/>
                  </a:cubicBezTo>
                  <a:cubicBezTo>
                    <a:pt x="694727" y="61684"/>
                    <a:pt x="878491" y="245891"/>
                    <a:pt x="878491" y="473124"/>
                  </a:cubicBezTo>
                  <a:cubicBezTo>
                    <a:pt x="878491" y="700357"/>
                    <a:pt x="694727" y="884564"/>
                    <a:pt x="468017" y="8845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3" name="Google Shape;4860;p53">
              <a:extLst>
                <a:ext uri="{FF2B5EF4-FFF2-40B4-BE49-F238E27FC236}">
                  <a16:creationId xmlns:a16="http://schemas.microsoft.com/office/drawing/2014/main" id="{7FFE220B-6689-DC25-5A32-26825CE131C9}"/>
                </a:ext>
              </a:extLst>
            </p:cNvPr>
            <p:cNvSpPr/>
            <p:nvPr/>
          </p:nvSpPr>
          <p:spPr>
            <a:xfrm>
              <a:off x="4076573" y="3670285"/>
              <a:ext cx="274996" cy="108052"/>
            </a:xfrm>
            <a:custGeom>
              <a:avLst/>
              <a:gdLst/>
              <a:ahLst/>
              <a:cxnLst/>
              <a:rect l="l" t="t" r="r" b="b"/>
              <a:pathLst>
                <a:path w="395677" h="155471" extrusionOk="0">
                  <a:moveTo>
                    <a:pt x="1770" y="145016"/>
                  </a:moveTo>
                  <a:cubicBezTo>
                    <a:pt x="1770" y="145016"/>
                    <a:pt x="40131" y="103197"/>
                    <a:pt x="99362" y="89244"/>
                  </a:cubicBezTo>
                  <a:cubicBezTo>
                    <a:pt x="158633" y="75290"/>
                    <a:pt x="273677" y="71832"/>
                    <a:pt x="311998" y="85745"/>
                  </a:cubicBezTo>
                  <a:cubicBezTo>
                    <a:pt x="350359" y="99698"/>
                    <a:pt x="395677" y="155471"/>
                    <a:pt x="395677" y="155471"/>
                  </a:cubicBezTo>
                  <a:lnTo>
                    <a:pt x="386951" y="64835"/>
                  </a:lnTo>
                  <a:cubicBezTo>
                    <a:pt x="386951" y="64835"/>
                    <a:pt x="347746" y="23016"/>
                    <a:pt x="284976" y="7334"/>
                  </a:cubicBezTo>
                  <a:cubicBezTo>
                    <a:pt x="250354" y="-1312"/>
                    <a:pt x="212998" y="-709"/>
                    <a:pt x="177613" y="1141"/>
                  </a:cubicBezTo>
                  <a:cubicBezTo>
                    <a:pt x="140498" y="3111"/>
                    <a:pt x="99523" y="4157"/>
                    <a:pt x="65826" y="21608"/>
                  </a:cubicBezTo>
                  <a:cubicBezTo>
                    <a:pt x="58749" y="25268"/>
                    <a:pt x="-121" y="55506"/>
                    <a:pt x="0" y="62222"/>
                  </a:cubicBezTo>
                  <a:cubicBezTo>
                    <a:pt x="0" y="62222"/>
                    <a:pt x="1729" y="145016"/>
                    <a:pt x="1729" y="145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4" name="Google Shape;4861;p53">
              <a:extLst>
                <a:ext uri="{FF2B5EF4-FFF2-40B4-BE49-F238E27FC236}">
                  <a16:creationId xmlns:a16="http://schemas.microsoft.com/office/drawing/2014/main" id="{3EE3834F-95BB-8C86-07ED-DF428A7049BD}"/>
                </a:ext>
              </a:extLst>
            </p:cNvPr>
            <p:cNvSpPr/>
            <p:nvPr/>
          </p:nvSpPr>
          <p:spPr>
            <a:xfrm>
              <a:off x="3534442" y="3562316"/>
              <a:ext cx="353507" cy="279122"/>
            </a:xfrm>
            <a:custGeom>
              <a:avLst/>
              <a:gdLst/>
              <a:ahLst/>
              <a:cxnLst/>
              <a:rect l="l" t="t" r="r" b="b"/>
              <a:pathLst>
                <a:path w="508643" h="401614" extrusionOk="0">
                  <a:moveTo>
                    <a:pt x="11909" y="401615"/>
                  </a:moveTo>
                  <a:cubicBezTo>
                    <a:pt x="8371" y="401615"/>
                    <a:pt x="4872" y="400047"/>
                    <a:pt x="2500" y="397031"/>
                  </a:cubicBezTo>
                  <a:cubicBezTo>
                    <a:pt x="-1521" y="391844"/>
                    <a:pt x="-596" y="384364"/>
                    <a:pt x="4590" y="380303"/>
                  </a:cubicBezTo>
                  <a:lnTo>
                    <a:pt x="489456" y="2520"/>
                  </a:lnTo>
                  <a:cubicBezTo>
                    <a:pt x="494643" y="-1541"/>
                    <a:pt x="502082" y="-576"/>
                    <a:pt x="506144" y="4571"/>
                  </a:cubicBezTo>
                  <a:cubicBezTo>
                    <a:pt x="510165" y="9758"/>
                    <a:pt x="509240" y="17237"/>
                    <a:pt x="504053" y="21298"/>
                  </a:cubicBezTo>
                  <a:lnTo>
                    <a:pt x="19187" y="399082"/>
                  </a:lnTo>
                  <a:cubicBezTo>
                    <a:pt x="17016" y="400770"/>
                    <a:pt x="14442" y="401575"/>
                    <a:pt x="11909" y="4015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5" name="Google Shape;4862;p53">
              <a:extLst>
                <a:ext uri="{FF2B5EF4-FFF2-40B4-BE49-F238E27FC236}">
                  <a16:creationId xmlns:a16="http://schemas.microsoft.com/office/drawing/2014/main" id="{511B40E8-18A6-CEE5-D4DF-A4E8ADD7B37B}"/>
                </a:ext>
              </a:extLst>
            </p:cNvPr>
            <p:cNvSpPr/>
            <p:nvPr/>
          </p:nvSpPr>
          <p:spPr>
            <a:xfrm>
              <a:off x="3569576" y="3611972"/>
              <a:ext cx="421764" cy="334923"/>
            </a:xfrm>
            <a:custGeom>
              <a:avLst/>
              <a:gdLst/>
              <a:ahLst/>
              <a:cxnLst/>
              <a:rect l="l" t="t" r="r" b="b"/>
              <a:pathLst>
                <a:path w="606854" h="481903" extrusionOk="0">
                  <a:moveTo>
                    <a:pt x="11917" y="481904"/>
                  </a:moveTo>
                  <a:cubicBezTo>
                    <a:pt x="8378" y="481904"/>
                    <a:pt x="4880" y="480336"/>
                    <a:pt x="2548" y="477360"/>
                  </a:cubicBezTo>
                  <a:cubicBezTo>
                    <a:pt x="-1514" y="472213"/>
                    <a:pt x="-629" y="464734"/>
                    <a:pt x="4558" y="460632"/>
                  </a:cubicBezTo>
                  <a:lnTo>
                    <a:pt x="587579" y="2548"/>
                  </a:lnTo>
                  <a:cubicBezTo>
                    <a:pt x="592766" y="-1514"/>
                    <a:pt x="600245" y="-629"/>
                    <a:pt x="604307" y="4558"/>
                  </a:cubicBezTo>
                  <a:cubicBezTo>
                    <a:pt x="608368" y="9705"/>
                    <a:pt x="607483" y="17184"/>
                    <a:pt x="602296" y="21286"/>
                  </a:cubicBezTo>
                  <a:lnTo>
                    <a:pt x="19276" y="479371"/>
                  </a:lnTo>
                  <a:cubicBezTo>
                    <a:pt x="17104" y="481060"/>
                    <a:pt x="14490" y="481904"/>
                    <a:pt x="11917" y="48190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6" name="Google Shape;4863;p53">
              <a:extLst>
                <a:ext uri="{FF2B5EF4-FFF2-40B4-BE49-F238E27FC236}">
                  <a16:creationId xmlns:a16="http://schemas.microsoft.com/office/drawing/2014/main" id="{231923CE-B8F0-5E90-CDC5-DE0E3CCDED4B}"/>
                </a:ext>
              </a:extLst>
            </p:cNvPr>
            <p:cNvSpPr/>
            <p:nvPr/>
          </p:nvSpPr>
          <p:spPr>
            <a:xfrm>
              <a:off x="4433965" y="3599573"/>
              <a:ext cx="421764" cy="334911"/>
            </a:xfrm>
            <a:custGeom>
              <a:avLst/>
              <a:gdLst/>
              <a:ahLst/>
              <a:cxnLst/>
              <a:rect l="l" t="t" r="r" b="b"/>
              <a:pathLst>
                <a:path w="606854" h="481886" extrusionOk="0">
                  <a:moveTo>
                    <a:pt x="11917" y="481887"/>
                  </a:moveTo>
                  <a:cubicBezTo>
                    <a:pt x="8378" y="481887"/>
                    <a:pt x="4880" y="480319"/>
                    <a:pt x="2548" y="477343"/>
                  </a:cubicBezTo>
                  <a:cubicBezTo>
                    <a:pt x="-1514" y="472196"/>
                    <a:pt x="-629" y="464717"/>
                    <a:pt x="4558" y="460615"/>
                  </a:cubicBezTo>
                  <a:lnTo>
                    <a:pt x="587579" y="2531"/>
                  </a:lnTo>
                  <a:cubicBezTo>
                    <a:pt x="592766" y="-1490"/>
                    <a:pt x="600245" y="-646"/>
                    <a:pt x="604306" y="4541"/>
                  </a:cubicBezTo>
                  <a:cubicBezTo>
                    <a:pt x="608368" y="9688"/>
                    <a:pt x="607483" y="17167"/>
                    <a:pt x="602296" y="21269"/>
                  </a:cubicBezTo>
                  <a:lnTo>
                    <a:pt x="19275" y="479354"/>
                  </a:lnTo>
                  <a:cubicBezTo>
                    <a:pt x="17104" y="481043"/>
                    <a:pt x="14490" y="481887"/>
                    <a:pt x="11917" y="48188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7" name="Google Shape;4864;p53">
              <a:extLst>
                <a:ext uri="{FF2B5EF4-FFF2-40B4-BE49-F238E27FC236}">
                  <a16:creationId xmlns:a16="http://schemas.microsoft.com/office/drawing/2014/main" id="{19C8F7AD-6AA5-21D6-A761-30FCC2C9A276}"/>
                </a:ext>
              </a:extLst>
            </p:cNvPr>
            <p:cNvSpPr/>
            <p:nvPr/>
          </p:nvSpPr>
          <p:spPr>
            <a:xfrm>
              <a:off x="3192756" y="4097249"/>
              <a:ext cx="2039774" cy="578860"/>
            </a:xfrm>
            <a:custGeom>
              <a:avLst/>
              <a:gdLst/>
              <a:ahLst/>
              <a:cxnLst/>
              <a:rect l="l" t="t" r="r" b="b"/>
              <a:pathLst>
                <a:path w="2934926" h="832892" extrusionOk="0">
                  <a:moveTo>
                    <a:pt x="0" y="0"/>
                  </a:moveTo>
                  <a:lnTo>
                    <a:pt x="2934926" y="0"/>
                  </a:lnTo>
                  <a:lnTo>
                    <a:pt x="2934926" y="832892"/>
                  </a:lnTo>
                  <a:lnTo>
                    <a:pt x="0" y="83289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8" name="Google Shape;4865;p53">
              <a:extLst>
                <a:ext uri="{FF2B5EF4-FFF2-40B4-BE49-F238E27FC236}">
                  <a16:creationId xmlns:a16="http://schemas.microsoft.com/office/drawing/2014/main" id="{305CED86-4A20-519A-BC4D-4D4DC1008D70}"/>
                </a:ext>
              </a:extLst>
            </p:cNvPr>
            <p:cNvSpPr/>
            <p:nvPr/>
          </p:nvSpPr>
          <p:spPr>
            <a:xfrm>
              <a:off x="3259400" y="4133115"/>
              <a:ext cx="187438" cy="509943"/>
            </a:xfrm>
            <a:custGeom>
              <a:avLst/>
              <a:gdLst/>
              <a:ahLst/>
              <a:cxnLst/>
              <a:rect l="l" t="t" r="r" b="b"/>
              <a:pathLst>
                <a:path w="269695" h="733731" extrusionOk="0">
                  <a:moveTo>
                    <a:pt x="269696" y="733732"/>
                  </a:moveTo>
                  <a:lnTo>
                    <a:pt x="0" y="733732"/>
                  </a:lnTo>
                  <a:lnTo>
                    <a:pt x="0" y="0"/>
                  </a:lnTo>
                  <a:lnTo>
                    <a:pt x="269696" y="0"/>
                  </a:lnTo>
                  <a:lnTo>
                    <a:pt x="269696" y="733732"/>
                  </a:lnTo>
                  <a:close/>
                  <a:moveTo>
                    <a:pt x="23805" y="709927"/>
                  </a:moveTo>
                  <a:lnTo>
                    <a:pt x="245890" y="709927"/>
                  </a:lnTo>
                  <a:lnTo>
                    <a:pt x="245890" y="23765"/>
                  </a:lnTo>
                  <a:lnTo>
                    <a:pt x="23805" y="23765"/>
                  </a:lnTo>
                  <a:lnTo>
                    <a:pt x="23805" y="709927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9" name="Google Shape;4866;p53">
              <a:extLst>
                <a:ext uri="{FF2B5EF4-FFF2-40B4-BE49-F238E27FC236}">
                  <a16:creationId xmlns:a16="http://schemas.microsoft.com/office/drawing/2014/main" id="{4FD0365A-90AA-7189-7DB5-05388DBF62A2}"/>
                </a:ext>
              </a:extLst>
            </p:cNvPr>
            <p:cNvSpPr/>
            <p:nvPr/>
          </p:nvSpPr>
          <p:spPr>
            <a:xfrm>
              <a:off x="4963382" y="4133115"/>
              <a:ext cx="187439" cy="509943"/>
            </a:xfrm>
            <a:custGeom>
              <a:avLst/>
              <a:gdLst/>
              <a:ahLst/>
              <a:cxnLst/>
              <a:rect l="l" t="t" r="r" b="b"/>
              <a:pathLst>
                <a:path w="269696" h="733731" extrusionOk="0">
                  <a:moveTo>
                    <a:pt x="269696" y="733732"/>
                  </a:moveTo>
                  <a:lnTo>
                    <a:pt x="0" y="733732"/>
                  </a:lnTo>
                  <a:lnTo>
                    <a:pt x="0" y="0"/>
                  </a:lnTo>
                  <a:lnTo>
                    <a:pt x="269696" y="0"/>
                  </a:lnTo>
                  <a:lnTo>
                    <a:pt x="269696" y="733732"/>
                  </a:lnTo>
                  <a:close/>
                  <a:moveTo>
                    <a:pt x="23765" y="709927"/>
                  </a:moveTo>
                  <a:lnTo>
                    <a:pt x="245851" y="709927"/>
                  </a:lnTo>
                  <a:lnTo>
                    <a:pt x="245851" y="23765"/>
                  </a:lnTo>
                  <a:lnTo>
                    <a:pt x="23765" y="23765"/>
                  </a:lnTo>
                  <a:lnTo>
                    <a:pt x="23765" y="709927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0" name="Google Shape;4867;p53">
              <a:extLst>
                <a:ext uri="{FF2B5EF4-FFF2-40B4-BE49-F238E27FC236}">
                  <a16:creationId xmlns:a16="http://schemas.microsoft.com/office/drawing/2014/main" id="{9EBA52ED-C89A-31EF-171C-813A78E1AE99}"/>
                </a:ext>
              </a:extLst>
            </p:cNvPr>
            <p:cNvSpPr/>
            <p:nvPr/>
          </p:nvSpPr>
          <p:spPr>
            <a:xfrm>
              <a:off x="4103103" y="4133115"/>
              <a:ext cx="187439" cy="509943"/>
            </a:xfrm>
            <a:custGeom>
              <a:avLst/>
              <a:gdLst/>
              <a:ahLst/>
              <a:cxnLst/>
              <a:rect l="l" t="t" r="r" b="b"/>
              <a:pathLst>
                <a:path w="269696" h="733731" extrusionOk="0">
                  <a:moveTo>
                    <a:pt x="269696" y="733732"/>
                  </a:moveTo>
                  <a:lnTo>
                    <a:pt x="0" y="733732"/>
                  </a:lnTo>
                  <a:lnTo>
                    <a:pt x="0" y="0"/>
                  </a:lnTo>
                  <a:lnTo>
                    <a:pt x="269696" y="0"/>
                  </a:lnTo>
                  <a:lnTo>
                    <a:pt x="269696" y="733732"/>
                  </a:lnTo>
                  <a:close/>
                  <a:moveTo>
                    <a:pt x="23805" y="709927"/>
                  </a:moveTo>
                  <a:lnTo>
                    <a:pt x="245891" y="709927"/>
                  </a:lnTo>
                  <a:lnTo>
                    <a:pt x="245891" y="23765"/>
                  </a:lnTo>
                  <a:lnTo>
                    <a:pt x="23805" y="23765"/>
                  </a:lnTo>
                  <a:lnTo>
                    <a:pt x="23805" y="709927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1" name="Google Shape;4868;p53">
              <a:extLst>
                <a:ext uri="{FF2B5EF4-FFF2-40B4-BE49-F238E27FC236}">
                  <a16:creationId xmlns:a16="http://schemas.microsoft.com/office/drawing/2014/main" id="{5EA17E12-6F02-3180-F97D-6B38C555F4E4}"/>
                </a:ext>
              </a:extLst>
            </p:cNvPr>
            <p:cNvSpPr/>
            <p:nvPr/>
          </p:nvSpPr>
          <p:spPr>
            <a:xfrm>
              <a:off x="3321432" y="4191037"/>
              <a:ext cx="20682" cy="392763"/>
            </a:xfrm>
            <a:custGeom>
              <a:avLst/>
              <a:gdLst/>
              <a:ahLst/>
              <a:cxnLst/>
              <a:rect l="l" t="t" r="r" b="b"/>
              <a:pathLst>
                <a:path w="29758" h="565126" extrusionOk="0">
                  <a:moveTo>
                    <a:pt x="17855" y="565127"/>
                  </a:moveTo>
                  <a:cubicBezTo>
                    <a:pt x="11341" y="565127"/>
                    <a:pt x="6033" y="559859"/>
                    <a:pt x="5952" y="553385"/>
                  </a:cubicBezTo>
                  <a:lnTo>
                    <a:pt x="1" y="12023"/>
                  </a:lnTo>
                  <a:cubicBezTo>
                    <a:pt x="-80" y="5429"/>
                    <a:pt x="5188" y="40"/>
                    <a:pt x="11783" y="0"/>
                  </a:cubicBezTo>
                  <a:cubicBezTo>
                    <a:pt x="18578" y="121"/>
                    <a:pt x="23726" y="5187"/>
                    <a:pt x="23806" y="11742"/>
                  </a:cubicBezTo>
                  <a:lnTo>
                    <a:pt x="29757" y="553104"/>
                  </a:lnTo>
                  <a:cubicBezTo>
                    <a:pt x="29838" y="559698"/>
                    <a:pt x="24570" y="565087"/>
                    <a:pt x="17975" y="565127"/>
                  </a:cubicBezTo>
                  <a:lnTo>
                    <a:pt x="17855" y="565127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2" name="Google Shape;4869;p53">
              <a:extLst>
                <a:ext uri="{FF2B5EF4-FFF2-40B4-BE49-F238E27FC236}">
                  <a16:creationId xmlns:a16="http://schemas.microsoft.com/office/drawing/2014/main" id="{E104D582-F802-C246-5C62-A4307BDA4E37}"/>
                </a:ext>
              </a:extLst>
            </p:cNvPr>
            <p:cNvSpPr/>
            <p:nvPr/>
          </p:nvSpPr>
          <p:spPr>
            <a:xfrm>
              <a:off x="3366913" y="4268192"/>
              <a:ext cx="20683" cy="268763"/>
            </a:xfrm>
            <a:custGeom>
              <a:avLst/>
              <a:gdLst/>
              <a:ahLst/>
              <a:cxnLst/>
              <a:rect l="l" t="t" r="r" b="b"/>
              <a:pathLst>
                <a:path w="29760" h="386709" extrusionOk="0">
                  <a:moveTo>
                    <a:pt x="17856" y="386710"/>
                  </a:moveTo>
                  <a:cubicBezTo>
                    <a:pt x="11382" y="386710"/>
                    <a:pt x="6074" y="381523"/>
                    <a:pt x="5953" y="375009"/>
                  </a:cubicBezTo>
                  <a:lnTo>
                    <a:pt x="2" y="12104"/>
                  </a:lnTo>
                  <a:cubicBezTo>
                    <a:pt x="-119" y="5549"/>
                    <a:pt x="5149" y="121"/>
                    <a:pt x="11704" y="0"/>
                  </a:cubicBezTo>
                  <a:lnTo>
                    <a:pt x="11904" y="0"/>
                  </a:lnTo>
                  <a:cubicBezTo>
                    <a:pt x="18378" y="0"/>
                    <a:pt x="23686" y="5187"/>
                    <a:pt x="23807" y="11701"/>
                  </a:cubicBezTo>
                  <a:lnTo>
                    <a:pt x="29758" y="374606"/>
                  </a:lnTo>
                  <a:cubicBezTo>
                    <a:pt x="29879" y="381161"/>
                    <a:pt x="24611" y="386589"/>
                    <a:pt x="18057" y="386710"/>
                  </a:cubicBezTo>
                  <a:lnTo>
                    <a:pt x="17856" y="386710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3" name="Google Shape;4870;p53">
              <a:extLst>
                <a:ext uri="{FF2B5EF4-FFF2-40B4-BE49-F238E27FC236}">
                  <a16:creationId xmlns:a16="http://schemas.microsoft.com/office/drawing/2014/main" id="{5A98C6B9-D23B-C9D3-3098-BEE2B29DF8BC}"/>
                </a:ext>
              </a:extLst>
            </p:cNvPr>
            <p:cNvSpPr/>
            <p:nvPr/>
          </p:nvSpPr>
          <p:spPr>
            <a:xfrm>
              <a:off x="7713873" y="1981293"/>
              <a:ext cx="808030" cy="1967772"/>
            </a:xfrm>
            <a:custGeom>
              <a:avLst/>
              <a:gdLst/>
              <a:ahLst/>
              <a:cxnLst/>
              <a:rect l="l" t="t" r="r" b="b"/>
              <a:pathLst>
                <a:path w="1162633" h="2831326" extrusionOk="0">
                  <a:moveTo>
                    <a:pt x="462995" y="2530532"/>
                  </a:moveTo>
                  <a:cubicBezTo>
                    <a:pt x="525523" y="2370130"/>
                    <a:pt x="503971" y="2188738"/>
                    <a:pt x="550093" y="2022907"/>
                  </a:cubicBezTo>
                  <a:cubicBezTo>
                    <a:pt x="591551" y="1873804"/>
                    <a:pt x="685041" y="1745732"/>
                    <a:pt x="761804" y="1611306"/>
                  </a:cubicBezTo>
                  <a:cubicBezTo>
                    <a:pt x="999693" y="1194679"/>
                    <a:pt x="1079793" y="709251"/>
                    <a:pt x="1155832" y="235524"/>
                  </a:cubicBezTo>
                  <a:cubicBezTo>
                    <a:pt x="1169384" y="151121"/>
                    <a:pt x="1169504" y="40742"/>
                    <a:pt x="1090529" y="8050"/>
                  </a:cubicBezTo>
                  <a:cubicBezTo>
                    <a:pt x="1062381" y="-3611"/>
                    <a:pt x="1030253" y="-1198"/>
                    <a:pt x="1000778" y="6401"/>
                  </a:cubicBezTo>
                  <a:cubicBezTo>
                    <a:pt x="883804" y="36520"/>
                    <a:pt x="801773" y="138535"/>
                    <a:pt x="728468" y="234519"/>
                  </a:cubicBezTo>
                  <a:cubicBezTo>
                    <a:pt x="544543" y="475383"/>
                    <a:pt x="358849" y="719143"/>
                    <a:pt x="236164" y="996278"/>
                  </a:cubicBezTo>
                  <a:cubicBezTo>
                    <a:pt x="120316" y="1257931"/>
                    <a:pt x="65106" y="1541098"/>
                    <a:pt x="38165" y="1824707"/>
                  </a:cubicBezTo>
                  <a:cubicBezTo>
                    <a:pt x="12390" y="2095890"/>
                    <a:pt x="-26695" y="2417177"/>
                    <a:pt x="26504" y="2685948"/>
                  </a:cubicBezTo>
                  <a:cubicBezTo>
                    <a:pt x="33742" y="2722580"/>
                    <a:pt x="44398" y="2760177"/>
                    <a:pt x="69127" y="2788124"/>
                  </a:cubicBezTo>
                  <a:cubicBezTo>
                    <a:pt x="207011" y="2943942"/>
                    <a:pt x="421819" y="2636126"/>
                    <a:pt x="462995" y="253057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4" name="Google Shape;4871;p53">
              <a:extLst>
                <a:ext uri="{FF2B5EF4-FFF2-40B4-BE49-F238E27FC236}">
                  <a16:creationId xmlns:a16="http://schemas.microsoft.com/office/drawing/2014/main" id="{923A13B9-5C91-5438-866B-5F5548AE096F}"/>
                </a:ext>
              </a:extLst>
            </p:cNvPr>
            <p:cNvSpPr/>
            <p:nvPr/>
          </p:nvSpPr>
          <p:spPr>
            <a:xfrm>
              <a:off x="7769060" y="3023479"/>
              <a:ext cx="139685" cy="456138"/>
            </a:xfrm>
            <a:custGeom>
              <a:avLst/>
              <a:gdLst/>
              <a:ahLst/>
              <a:cxnLst/>
              <a:rect l="l" t="t" r="r" b="b"/>
              <a:pathLst>
                <a:path w="200985" h="656314" extrusionOk="0">
                  <a:moveTo>
                    <a:pt x="7480" y="113878"/>
                  </a:moveTo>
                  <a:cubicBezTo>
                    <a:pt x="2373" y="67193"/>
                    <a:pt x="603" y="27907"/>
                    <a:pt x="0" y="0"/>
                  </a:cubicBezTo>
                  <a:cubicBezTo>
                    <a:pt x="44272" y="81548"/>
                    <a:pt x="76200" y="154330"/>
                    <a:pt x="98920" y="212154"/>
                  </a:cubicBezTo>
                  <a:cubicBezTo>
                    <a:pt x="98920" y="212154"/>
                    <a:pt x="144077" y="326876"/>
                    <a:pt x="176165" y="459854"/>
                  </a:cubicBezTo>
                  <a:cubicBezTo>
                    <a:pt x="180708" y="478713"/>
                    <a:pt x="188912" y="514139"/>
                    <a:pt x="194018" y="560985"/>
                  </a:cubicBezTo>
                  <a:cubicBezTo>
                    <a:pt x="200774" y="622870"/>
                    <a:pt x="204152" y="653832"/>
                    <a:pt x="196994" y="656164"/>
                  </a:cubicBezTo>
                  <a:cubicBezTo>
                    <a:pt x="175240" y="663282"/>
                    <a:pt x="40614" y="415863"/>
                    <a:pt x="7480" y="11387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5" name="Google Shape;4872;p53">
              <a:extLst>
                <a:ext uri="{FF2B5EF4-FFF2-40B4-BE49-F238E27FC236}">
                  <a16:creationId xmlns:a16="http://schemas.microsoft.com/office/drawing/2014/main" id="{5558F992-0CB0-62F6-5EC0-DBBA628B65F3}"/>
                </a:ext>
              </a:extLst>
            </p:cNvPr>
            <p:cNvSpPr/>
            <p:nvPr/>
          </p:nvSpPr>
          <p:spPr>
            <a:xfrm>
              <a:off x="7880541" y="2839955"/>
              <a:ext cx="80398" cy="302944"/>
            </a:xfrm>
            <a:custGeom>
              <a:avLst/>
              <a:gdLst/>
              <a:ahLst/>
              <a:cxnLst/>
              <a:rect l="l" t="t" r="r" b="b"/>
              <a:pathLst>
                <a:path w="115680" h="435890" extrusionOk="0">
                  <a:moveTo>
                    <a:pt x="103747" y="435850"/>
                  </a:moveTo>
                  <a:cubicBezTo>
                    <a:pt x="99244" y="435850"/>
                    <a:pt x="94981" y="433317"/>
                    <a:pt x="92971" y="428974"/>
                  </a:cubicBezTo>
                  <a:cubicBezTo>
                    <a:pt x="36273" y="307335"/>
                    <a:pt x="3259" y="159318"/>
                    <a:pt x="2" y="12146"/>
                  </a:cubicBezTo>
                  <a:cubicBezTo>
                    <a:pt x="-118" y="5591"/>
                    <a:pt x="5069" y="123"/>
                    <a:pt x="11664" y="2"/>
                  </a:cubicBezTo>
                  <a:cubicBezTo>
                    <a:pt x="18701" y="-119"/>
                    <a:pt x="23687" y="5069"/>
                    <a:pt x="23808" y="11663"/>
                  </a:cubicBezTo>
                  <a:cubicBezTo>
                    <a:pt x="26984" y="155579"/>
                    <a:pt x="59194" y="300218"/>
                    <a:pt x="114564" y="418961"/>
                  </a:cubicBezTo>
                  <a:cubicBezTo>
                    <a:pt x="117339" y="424913"/>
                    <a:pt x="114765" y="431990"/>
                    <a:pt x="108813" y="434764"/>
                  </a:cubicBezTo>
                  <a:cubicBezTo>
                    <a:pt x="107205" y="435528"/>
                    <a:pt x="105477" y="435890"/>
                    <a:pt x="103787" y="43589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6" name="Google Shape;4873;p53">
              <a:extLst>
                <a:ext uri="{FF2B5EF4-FFF2-40B4-BE49-F238E27FC236}">
                  <a16:creationId xmlns:a16="http://schemas.microsoft.com/office/drawing/2014/main" id="{60D3BE9F-3C1B-9D9A-7064-41D5BC529185}"/>
                </a:ext>
              </a:extLst>
            </p:cNvPr>
            <p:cNvSpPr/>
            <p:nvPr/>
          </p:nvSpPr>
          <p:spPr>
            <a:xfrm>
              <a:off x="7935658" y="2644088"/>
              <a:ext cx="60662" cy="322606"/>
            </a:xfrm>
            <a:custGeom>
              <a:avLst/>
              <a:gdLst/>
              <a:ahLst/>
              <a:cxnLst/>
              <a:rect l="l" t="t" r="r" b="b"/>
              <a:pathLst>
                <a:path w="87283" h="464182" extrusionOk="0">
                  <a:moveTo>
                    <a:pt x="75373" y="464182"/>
                  </a:moveTo>
                  <a:cubicBezTo>
                    <a:pt x="70427" y="464182"/>
                    <a:pt x="65843" y="461086"/>
                    <a:pt x="64114" y="456180"/>
                  </a:cubicBezTo>
                  <a:cubicBezTo>
                    <a:pt x="38700" y="382875"/>
                    <a:pt x="20525" y="305268"/>
                    <a:pt x="10190" y="225529"/>
                  </a:cubicBezTo>
                  <a:cubicBezTo>
                    <a:pt x="1063" y="155200"/>
                    <a:pt x="-1953" y="83182"/>
                    <a:pt x="1223" y="11486"/>
                  </a:cubicBezTo>
                  <a:cubicBezTo>
                    <a:pt x="1505" y="4972"/>
                    <a:pt x="6209" y="-1020"/>
                    <a:pt x="13649" y="146"/>
                  </a:cubicBezTo>
                  <a:cubicBezTo>
                    <a:pt x="20204" y="428"/>
                    <a:pt x="25309" y="5977"/>
                    <a:pt x="24988" y="12572"/>
                  </a:cubicBezTo>
                  <a:cubicBezTo>
                    <a:pt x="21892" y="82861"/>
                    <a:pt x="24868" y="153511"/>
                    <a:pt x="33835" y="222473"/>
                  </a:cubicBezTo>
                  <a:cubicBezTo>
                    <a:pt x="43968" y="300604"/>
                    <a:pt x="61741" y="376602"/>
                    <a:pt x="86631" y="448379"/>
                  </a:cubicBezTo>
                  <a:cubicBezTo>
                    <a:pt x="88763" y="454572"/>
                    <a:pt x="85506" y="461367"/>
                    <a:pt x="79273" y="463539"/>
                  </a:cubicBezTo>
                  <a:cubicBezTo>
                    <a:pt x="77986" y="463981"/>
                    <a:pt x="76659" y="464182"/>
                    <a:pt x="75373" y="46418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7" name="Google Shape;4874;p53">
              <a:extLst>
                <a:ext uri="{FF2B5EF4-FFF2-40B4-BE49-F238E27FC236}">
                  <a16:creationId xmlns:a16="http://schemas.microsoft.com/office/drawing/2014/main" id="{0C42CB36-7073-1714-AD37-2F3DACB7E39F}"/>
                </a:ext>
              </a:extLst>
            </p:cNvPr>
            <p:cNvSpPr/>
            <p:nvPr/>
          </p:nvSpPr>
          <p:spPr>
            <a:xfrm>
              <a:off x="7946677" y="3154272"/>
              <a:ext cx="217787" cy="209495"/>
            </a:xfrm>
            <a:custGeom>
              <a:avLst/>
              <a:gdLst/>
              <a:ahLst/>
              <a:cxnLst/>
              <a:rect l="l" t="t" r="r" b="b"/>
              <a:pathLst>
                <a:path w="313362" h="301432" extrusionOk="0">
                  <a:moveTo>
                    <a:pt x="11913" y="301433"/>
                  </a:moveTo>
                  <a:cubicBezTo>
                    <a:pt x="8213" y="301433"/>
                    <a:pt x="4513" y="299704"/>
                    <a:pt x="2182" y="296406"/>
                  </a:cubicBezTo>
                  <a:cubicBezTo>
                    <a:pt x="-1599" y="291058"/>
                    <a:pt x="-352" y="283619"/>
                    <a:pt x="5037" y="279799"/>
                  </a:cubicBezTo>
                  <a:cubicBezTo>
                    <a:pt x="7208" y="278271"/>
                    <a:pt x="221895" y="125188"/>
                    <a:pt x="291138" y="5922"/>
                  </a:cubicBezTo>
                  <a:cubicBezTo>
                    <a:pt x="294436" y="211"/>
                    <a:pt x="301754" y="-1678"/>
                    <a:pt x="307424" y="1619"/>
                  </a:cubicBezTo>
                  <a:cubicBezTo>
                    <a:pt x="313133" y="4916"/>
                    <a:pt x="315064" y="12235"/>
                    <a:pt x="311727" y="17904"/>
                  </a:cubicBezTo>
                  <a:cubicBezTo>
                    <a:pt x="239829" y="141634"/>
                    <a:pt x="27756" y="292868"/>
                    <a:pt x="18789" y="299261"/>
                  </a:cubicBezTo>
                  <a:cubicBezTo>
                    <a:pt x="16697" y="300709"/>
                    <a:pt x="14285" y="301433"/>
                    <a:pt x="11913" y="3014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8" name="Google Shape;4875;p53">
              <a:extLst>
                <a:ext uri="{FF2B5EF4-FFF2-40B4-BE49-F238E27FC236}">
                  <a16:creationId xmlns:a16="http://schemas.microsoft.com/office/drawing/2014/main" id="{43FCF77E-14BE-3B00-97C3-2841639A2E82}"/>
                </a:ext>
              </a:extLst>
            </p:cNvPr>
            <p:cNvSpPr/>
            <p:nvPr/>
          </p:nvSpPr>
          <p:spPr>
            <a:xfrm>
              <a:off x="8249993" y="2059638"/>
              <a:ext cx="126810" cy="223283"/>
            </a:xfrm>
            <a:custGeom>
              <a:avLst/>
              <a:gdLst/>
              <a:ahLst/>
              <a:cxnLst/>
              <a:rect l="l" t="t" r="r" b="b"/>
              <a:pathLst>
                <a:path w="182461" h="321270" extrusionOk="0">
                  <a:moveTo>
                    <a:pt x="11903" y="321270"/>
                  </a:moveTo>
                  <a:cubicBezTo>
                    <a:pt x="8846" y="321270"/>
                    <a:pt x="5831" y="320104"/>
                    <a:pt x="3498" y="317772"/>
                  </a:cubicBezTo>
                  <a:cubicBezTo>
                    <a:pt x="-1166" y="313107"/>
                    <a:pt x="-1166" y="305588"/>
                    <a:pt x="3498" y="300964"/>
                  </a:cubicBezTo>
                  <a:cubicBezTo>
                    <a:pt x="10134" y="294329"/>
                    <a:pt x="24810" y="258541"/>
                    <a:pt x="39045" y="223919"/>
                  </a:cubicBezTo>
                  <a:cubicBezTo>
                    <a:pt x="70811" y="146553"/>
                    <a:pt x="114320" y="40597"/>
                    <a:pt x="163257" y="2517"/>
                  </a:cubicBezTo>
                  <a:cubicBezTo>
                    <a:pt x="168364" y="-1544"/>
                    <a:pt x="175883" y="-579"/>
                    <a:pt x="179945" y="4608"/>
                  </a:cubicBezTo>
                  <a:cubicBezTo>
                    <a:pt x="184006" y="9795"/>
                    <a:pt x="183041" y="17274"/>
                    <a:pt x="177854" y="21296"/>
                  </a:cubicBezTo>
                  <a:cubicBezTo>
                    <a:pt x="133944" y="55475"/>
                    <a:pt x="90073" y="162276"/>
                    <a:pt x="61040" y="232967"/>
                  </a:cubicBezTo>
                  <a:cubicBezTo>
                    <a:pt x="40854" y="282145"/>
                    <a:pt x="29877" y="308242"/>
                    <a:pt x="20307" y="317772"/>
                  </a:cubicBezTo>
                  <a:cubicBezTo>
                    <a:pt x="17974" y="320104"/>
                    <a:pt x="14918" y="321270"/>
                    <a:pt x="11903" y="32127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9" name="Google Shape;4876;p53">
              <a:extLst>
                <a:ext uri="{FF2B5EF4-FFF2-40B4-BE49-F238E27FC236}">
                  <a16:creationId xmlns:a16="http://schemas.microsoft.com/office/drawing/2014/main" id="{43521D1A-2B2D-B50A-F865-73EB8712572F}"/>
                </a:ext>
              </a:extLst>
            </p:cNvPr>
            <p:cNvSpPr/>
            <p:nvPr/>
          </p:nvSpPr>
          <p:spPr>
            <a:xfrm>
              <a:off x="8258271" y="2219604"/>
              <a:ext cx="181911" cy="201225"/>
            </a:xfrm>
            <a:custGeom>
              <a:avLst/>
              <a:gdLst/>
              <a:ahLst/>
              <a:cxnLst/>
              <a:rect l="l" t="t" r="r" b="b"/>
              <a:pathLst>
                <a:path w="261742" h="289532" extrusionOk="0">
                  <a:moveTo>
                    <a:pt x="11898" y="289492"/>
                  </a:moveTo>
                  <a:cubicBezTo>
                    <a:pt x="8561" y="289492"/>
                    <a:pt x="5264" y="288125"/>
                    <a:pt x="2931" y="285431"/>
                  </a:cubicBezTo>
                  <a:cubicBezTo>
                    <a:pt x="-1371" y="280485"/>
                    <a:pt x="-888" y="272965"/>
                    <a:pt x="4058" y="268622"/>
                  </a:cubicBezTo>
                  <a:cubicBezTo>
                    <a:pt x="5907" y="267014"/>
                    <a:pt x="189310" y="106371"/>
                    <a:pt x="239212" y="6567"/>
                  </a:cubicBezTo>
                  <a:cubicBezTo>
                    <a:pt x="242147" y="696"/>
                    <a:pt x="249305" y="-1677"/>
                    <a:pt x="255176" y="1259"/>
                  </a:cubicBezTo>
                  <a:cubicBezTo>
                    <a:pt x="261046" y="4194"/>
                    <a:pt x="263419" y="11352"/>
                    <a:pt x="260484" y="17223"/>
                  </a:cubicBezTo>
                  <a:cubicBezTo>
                    <a:pt x="208451" y="121249"/>
                    <a:pt x="27380" y="279881"/>
                    <a:pt x="19699" y="286597"/>
                  </a:cubicBezTo>
                  <a:cubicBezTo>
                    <a:pt x="17448" y="288567"/>
                    <a:pt x="14673" y="289532"/>
                    <a:pt x="11858" y="28953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0" name="Google Shape;4877;p53">
              <a:extLst>
                <a:ext uri="{FF2B5EF4-FFF2-40B4-BE49-F238E27FC236}">
                  <a16:creationId xmlns:a16="http://schemas.microsoft.com/office/drawing/2014/main" id="{AE7B71A8-11E2-F3D9-45D0-3AB382AB368D}"/>
                </a:ext>
              </a:extLst>
            </p:cNvPr>
            <p:cNvSpPr/>
            <p:nvPr/>
          </p:nvSpPr>
          <p:spPr>
            <a:xfrm>
              <a:off x="8183838" y="2390535"/>
              <a:ext cx="248102" cy="220519"/>
            </a:xfrm>
            <a:custGeom>
              <a:avLst/>
              <a:gdLst/>
              <a:ahLst/>
              <a:cxnLst/>
              <a:rect l="l" t="t" r="r" b="b"/>
              <a:pathLst>
                <a:path w="356981" h="317294" extrusionOk="0">
                  <a:moveTo>
                    <a:pt x="11883" y="317255"/>
                  </a:moveTo>
                  <a:cubicBezTo>
                    <a:pt x="6696" y="317255"/>
                    <a:pt x="1951" y="313877"/>
                    <a:pt x="463" y="308649"/>
                  </a:cubicBezTo>
                  <a:cubicBezTo>
                    <a:pt x="-1347" y="302336"/>
                    <a:pt x="2312" y="295742"/>
                    <a:pt x="8626" y="293932"/>
                  </a:cubicBezTo>
                  <a:cubicBezTo>
                    <a:pt x="33194" y="286895"/>
                    <a:pt x="263966" y="139642"/>
                    <a:pt x="334537" y="6302"/>
                  </a:cubicBezTo>
                  <a:cubicBezTo>
                    <a:pt x="337633" y="512"/>
                    <a:pt x="344791" y="-1659"/>
                    <a:pt x="350661" y="1356"/>
                  </a:cubicBezTo>
                  <a:cubicBezTo>
                    <a:pt x="356451" y="4453"/>
                    <a:pt x="358663" y="11650"/>
                    <a:pt x="355607" y="17481"/>
                  </a:cubicBezTo>
                  <a:cubicBezTo>
                    <a:pt x="283308" y="153998"/>
                    <a:pt x="49600" y="307001"/>
                    <a:pt x="15220" y="316812"/>
                  </a:cubicBezTo>
                  <a:cubicBezTo>
                    <a:pt x="14134" y="317134"/>
                    <a:pt x="13009" y="317295"/>
                    <a:pt x="11963" y="31729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1" name="Google Shape;4878;p53">
              <a:extLst>
                <a:ext uri="{FF2B5EF4-FFF2-40B4-BE49-F238E27FC236}">
                  <a16:creationId xmlns:a16="http://schemas.microsoft.com/office/drawing/2014/main" id="{39891FA4-2529-5F0C-4A82-242A07B4F81F}"/>
                </a:ext>
              </a:extLst>
            </p:cNvPr>
            <p:cNvSpPr/>
            <p:nvPr/>
          </p:nvSpPr>
          <p:spPr>
            <a:xfrm>
              <a:off x="7867734" y="3416690"/>
              <a:ext cx="221399" cy="274658"/>
            </a:xfrm>
            <a:custGeom>
              <a:avLst/>
              <a:gdLst/>
              <a:ahLst/>
              <a:cxnLst/>
              <a:rect l="l" t="t" r="r" b="b"/>
              <a:pathLst>
                <a:path w="318559" h="395191" extrusionOk="0">
                  <a:moveTo>
                    <a:pt x="318560" y="0"/>
                  </a:moveTo>
                  <a:cubicBezTo>
                    <a:pt x="165919" y="138004"/>
                    <a:pt x="-27014" y="351043"/>
                    <a:pt x="3144" y="388882"/>
                  </a:cubicBezTo>
                  <a:cubicBezTo>
                    <a:pt x="6241" y="392782"/>
                    <a:pt x="10865" y="393667"/>
                    <a:pt x="13518" y="394149"/>
                  </a:cubicBezTo>
                  <a:cubicBezTo>
                    <a:pt x="55097" y="401870"/>
                    <a:pt x="167849" y="365599"/>
                    <a:pt x="278590" y="321447"/>
                  </a:cubicBezTo>
                  <a:cubicBezTo>
                    <a:pt x="295157" y="215371"/>
                    <a:pt x="296122" y="105233"/>
                    <a:pt x="318560" y="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2" name="Google Shape;4879;p53">
              <a:extLst>
                <a:ext uri="{FF2B5EF4-FFF2-40B4-BE49-F238E27FC236}">
                  <a16:creationId xmlns:a16="http://schemas.microsoft.com/office/drawing/2014/main" id="{AE69A27E-040F-B41C-14F1-301F2732FC24}"/>
                </a:ext>
              </a:extLst>
            </p:cNvPr>
            <p:cNvSpPr/>
            <p:nvPr/>
          </p:nvSpPr>
          <p:spPr>
            <a:xfrm>
              <a:off x="8017334" y="2559095"/>
              <a:ext cx="424138" cy="450733"/>
            </a:xfrm>
            <a:custGeom>
              <a:avLst/>
              <a:gdLst/>
              <a:ahLst/>
              <a:cxnLst/>
              <a:rect l="l" t="t" r="r" b="b"/>
              <a:pathLst>
                <a:path w="610271" h="648536" extrusionOk="0">
                  <a:moveTo>
                    <a:pt x="101641" y="342518"/>
                  </a:moveTo>
                  <a:cubicBezTo>
                    <a:pt x="99309" y="340910"/>
                    <a:pt x="92191" y="335240"/>
                    <a:pt x="83787" y="336567"/>
                  </a:cubicBezTo>
                  <a:cubicBezTo>
                    <a:pt x="59138" y="340427"/>
                    <a:pt x="52020" y="400221"/>
                    <a:pt x="37183" y="475375"/>
                  </a:cubicBezTo>
                  <a:cubicBezTo>
                    <a:pt x="9960" y="613299"/>
                    <a:pt x="-7894" y="623915"/>
                    <a:pt x="3485" y="636984"/>
                  </a:cubicBezTo>
                  <a:cubicBezTo>
                    <a:pt x="45626" y="685438"/>
                    <a:pt x="326099" y="579844"/>
                    <a:pt x="513805" y="350962"/>
                  </a:cubicBezTo>
                  <a:cubicBezTo>
                    <a:pt x="552005" y="236240"/>
                    <a:pt x="583329" y="118824"/>
                    <a:pt x="610271" y="0"/>
                  </a:cubicBezTo>
                  <a:cubicBezTo>
                    <a:pt x="475242" y="75356"/>
                    <a:pt x="154921" y="379472"/>
                    <a:pt x="101641" y="34247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3" name="Google Shape;4880;p53">
              <a:extLst>
                <a:ext uri="{FF2B5EF4-FFF2-40B4-BE49-F238E27FC236}">
                  <a16:creationId xmlns:a16="http://schemas.microsoft.com/office/drawing/2014/main" id="{B092A73B-822B-3411-BA01-73FB0B1EB0B6}"/>
                </a:ext>
              </a:extLst>
            </p:cNvPr>
            <p:cNvSpPr/>
            <p:nvPr/>
          </p:nvSpPr>
          <p:spPr>
            <a:xfrm>
              <a:off x="8032800" y="2215139"/>
              <a:ext cx="155690" cy="493038"/>
            </a:xfrm>
            <a:custGeom>
              <a:avLst/>
              <a:gdLst/>
              <a:ahLst/>
              <a:cxnLst/>
              <a:rect l="l" t="t" r="r" b="b"/>
              <a:pathLst>
                <a:path w="224015" h="709407" extrusionOk="0">
                  <a:moveTo>
                    <a:pt x="188487" y="459532"/>
                  </a:moveTo>
                  <a:cubicBezTo>
                    <a:pt x="223230" y="350641"/>
                    <a:pt x="225401" y="308781"/>
                    <a:pt x="223551" y="276049"/>
                  </a:cubicBezTo>
                  <a:cubicBezTo>
                    <a:pt x="220898" y="229083"/>
                    <a:pt x="212574" y="213320"/>
                    <a:pt x="200873" y="136798"/>
                  </a:cubicBezTo>
                  <a:cubicBezTo>
                    <a:pt x="193957" y="91601"/>
                    <a:pt x="192871" y="45760"/>
                    <a:pt x="192187" y="0"/>
                  </a:cubicBezTo>
                  <a:cubicBezTo>
                    <a:pt x="132192" y="79377"/>
                    <a:pt x="73001" y="159477"/>
                    <a:pt x="16867" y="241468"/>
                  </a:cubicBezTo>
                  <a:cubicBezTo>
                    <a:pt x="13730" y="270259"/>
                    <a:pt x="10433" y="301503"/>
                    <a:pt x="7056" y="335602"/>
                  </a:cubicBezTo>
                  <a:cubicBezTo>
                    <a:pt x="-1470" y="421332"/>
                    <a:pt x="-12568" y="546630"/>
                    <a:pt x="42762" y="664770"/>
                  </a:cubicBezTo>
                  <a:cubicBezTo>
                    <a:pt x="53458" y="687650"/>
                    <a:pt x="66085" y="709042"/>
                    <a:pt x="82411" y="709404"/>
                  </a:cubicBezTo>
                  <a:cubicBezTo>
                    <a:pt x="115745" y="710088"/>
                    <a:pt x="136937" y="621100"/>
                    <a:pt x="188487" y="45953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4" name="Google Shape;4881;p53">
              <a:extLst>
                <a:ext uri="{FF2B5EF4-FFF2-40B4-BE49-F238E27FC236}">
                  <a16:creationId xmlns:a16="http://schemas.microsoft.com/office/drawing/2014/main" id="{D41E9EE9-D3F0-E503-16C4-3F09C7EC3EC6}"/>
                </a:ext>
              </a:extLst>
            </p:cNvPr>
            <p:cNvSpPr/>
            <p:nvPr/>
          </p:nvSpPr>
          <p:spPr>
            <a:xfrm>
              <a:off x="7713873" y="1982948"/>
              <a:ext cx="770857" cy="1958477"/>
            </a:xfrm>
            <a:custGeom>
              <a:avLst/>
              <a:gdLst/>
              <a:ahLst/>
              <a:cxnLst/>
              <a:rect l="l" t="t" r="r" b="b"/>
              <a:pathLst>
                <a:path w="1109147" h="2817952" extrusionOk="0">
                  <a:moveTo>
                    <a:pt x="1046820" y="34984"/>
                  </a:moveTo>
                  <a:cubicBezTo>
                    <a:pt x="1070907" y="26419"/>
                    <a:pt x="1092983" y="20387"/>
                    <a:pt x="1109147" y="15803"/>
                  </a:cubicBezTo>
                  <a:cubicBezTo>
                    <a:pt x="1103477" y="11902"/>
                    <a:pt x="1097325" y="8485"/>
                    <a:pt x="1090529" y="5670"/>
                  </a:cubicBezTo>
                  <a:cubicBezTo>
                    <a:pt x="1084377" y="3136"/>
                    <a:pt x="1078064" y="1287"/>
                    <a:pt x="1071630" y="0"/>
                  </a:cubicBezTo>
                  <a:cubicBezTo>
                    <a:pt x="1042115" y="1568"/>
                    <a:pt x="1004599" y="6353"/>
                    <a:pt x="963703" y="16406"/>
                  </a:cubicBezTo>
                  <a:cubicBezTo>
                    <a:pt x="866030" y="56376"/>
                    <a:pt x="793771" y="146610"/>
                    <a:pt x="728468" y="232139"/>
                  </a:cubicBezTo>
                  <a:cubicBezTo>
                    <a:pt x="544543" y="473003"/>
                    <a:pt x="358849" y="716763"/>
                    <a:pt x="236164" y="993897"/>
                  </a:cubicBezTo>
                  <a:cubicBezTo>
                    <a:pt x="120316" y="1255551"/>
                    <a:pt x="65106" y="1538717"/>
                    <a:pt x="38165" y="1822326"/>
                  </a:cubicBezTo>
                  <a:cubicBezTo>
                    <a:pt x="12390" y="2093510"/>
                    <a:pt x="-26695" y="2414796"/>
                    <a:pt x="26504" y="2683567"/>
                  </a:cubicBezTo>
                  <a:cubicBezTo>
                    <a:pt x="33742" y="2720200"/>
                    <a:pt x="44398" y="2757797"/>
                    <a:pt x="69127" y="2785744"/>
                  </a:cubicBezTo>
                  <a:cubicBezTo>
                    <a:pt x="82075" y="2800381"/>
                    <a:pt x="95748" y="2810956"/>
                    <a:pt x="109862" y="2817953"/>
                  </a:cubicBezTo>
                  <a:cubicBezTo>
                    <a:pt x="110062" y="2815902"/>
                    <a:pt x="110223" y="2813771"/>
                    <a:pt x="110384" y="2811559"/>
                  </a:cubicBezTo>
                  <a:cubicBezTo>
                    <a:pt x="113521" y="2766804"/>
                    <a:pt x="77331" y="2694706"/>
                    <a:pt x="69851" y="2647739"/>
                  </a:cubicBezTo>
                  <a:cubicBezTo>
                    <a:pt x="59999" y="2585694"/>
                    <a:pt x="54692" y="2523005"/>
                    <a:pt x="52802" y="2460275"/>
                  </a:cubicBezTo>
                  <a:cubicBezTo>
                    <a:pt x="45484" y="2217642"/>
                    <a:pt x="90037" y="1977099"/>
                    <a:pt x="134470" y="1739652"/>
                  </a:cubicBezTo>
                  <a:cubicBezTo>
                    <a:pt x="184654" y="1471404"/>
                    <a:pt x="228926" y="1162543"/>
                    <a:pt x="296199" y="980990"/>
                  </a:cubicBezTo>
                  <a:cubicBezTo>
                    <a:pt x="340432" y="861683"/>
                    <a:pt x="398376" y="754843"/>
                    <a:pt x="398417" y="754843"/>
                  </a:cubicBezTo>
                  <a:cubicBezTo>
                    <a:pt x="420492" y="714189"/>
                    <a:pt x="440638" y="681015"/>
                    <a:pt x="457888" y="653712"/>
                  </a:cubicBezTo>
                  <a:cubicBezTo>
                    <a:pt x="629349" y="382608"/>
                    <a:pt x="791962" y="125539"/>
                    <a:pt x="1046861" y="3498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5" name="Google Shape;4882;p53">
              <a:extLst>
                <a:ext uri="{FF2B5EF4-FFF2-40B4-BE49-F238E27FC236}">
                  <a16:creationId xmlns:a16="http://schemas.microsoft.com/office/drawing/2014/main" id="{AC69C4F3-7A3E-E2F5-B444-09288DD61ABF}"/>
                </a:ext>
              </a:extLst>
            </p:cNvPr>
            <p:cNvSpPr/>
            <p:nvPr/>
          </p:nvSpPr>
          <p:spPr>
            <a:xfrm>
              <a:off x="7730175" y="3076314"/>
              <a:ext cx="139258" cy="596159"/>
            </a:xfrm>
            <a:custGeom>
              <a:avLst/>
              <a:gdLst/>
              <a:ahLst/>
              <a:cxnLst/>
              <a:rect l="l" t="t" r="r" b="b"/>
              <a:pathLst>
                <a:path w="200371" h="857783" extrusionOk="0">
                  <a:moveTo>
                    <a:pt x="40" y="400623"/>
                  </a:moveTo>
                  <a:cubicBezTo>
                    <a:pt x="11500" y="445217"/>
                    <a:pt x="23001" y="489852"/>
                    <a:pt x="34460" y="534446"/>
                  </a:cubicBezTo>
                  <a:cubicBezTo>
                    <a:pt x="39527" y="554189"/>
                    <a:pt x="52917" y="580327"/>
                    <a:pt x="105714" y="681658"/>
                  </a:cubicBezTo>
                  <a:cubicBezTo>
                    <a:pt x="129921" y="728102"/>
                    <a:pt x="161729" y="788057"/>
                    <a:pt x="200371" y="857783"/>
                  </a:cubicBezTo>
                  <a:cubicBezTo>
                    <a:pt x="184126" y="792802"/>
                    <a:pt x="161487" y="701563"/>
                    <a:pt x="134948" y="592068"/>
                  </a:cubicBezTo>
                  <a:cubicBezTo>
                    <a:pt x="64056" y="299894"/>
                    <a:pt x="59110" y="264951"/>
                    <a:pt x="55611" y="233144"/>
                  </a:cubicBezTo>
                  <a:cubicBezTo>
                    <a:pt x="44392" y="130887"/>
                    <a:pt x="47369" y="51390"/>
                    <a:pt x="46604" y="0"/>
                  </a:cubicBezTo>
                  <a:cubicBezTo>
                    <a:pt x="32973" y="82795"/>
                    <a:pt x="22558" y="166192"/>
                    <a:pt x="14636" y="249590"/>
                  </a:cubicBezTo>
                  <a:cubicBezTo>
                    <a:pt x="9972" y="298487"/>
                    <a:pt x="4906" y="349072"/>
                    <a:pt x="0" y="40062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6" name="Google Shape;4883;p53">
              <a:extLst>
                <a:ext uri="{FF2B5EF4-FFF2-40B4-BE49-F238E27FC236}">
                  <a16:creationId xmlns:a16="http://schemas.microsoft.com/office/drawing/2014/main" id="{0EAABA44-60FC-F049-16C4-C571A84748DD}"/>
                </a:ext>
              </a:extLst>
            </p:cNvPr>
            <p:cNvSpPr/>
            <p:nvPr/>
          </p:nvSpPr>
          <p:spPr>
            <a:xfrm>
              <a:off x="7810870" y="2321599"/>
              <a:ext cx="440358" cy="2202415"/>
            </a:xfrm>
            <a:custGeom>
              <a:avLst/>
              <a:gdLst/>
              <a:ahLst/>
              <a:cxnLst/>
              <a:rect l="l" t="t" r="r" b="b"/>
              <a:pathLst>
                <a:path w="633609" h="3168943" extrusionOk="0">
                  <a:moveTo>
                    <a:pt x="13405" y="3168904"/>
                  </a:moveTo>
                  <a:cubicBezTo>
                    <a:pt x="6931" y="3168904"/>
                    <a:pt x="1664" y="3163717"/>
                    <a:pt x="1503" y="3157243"/>
                  </a:cubicBezTo>
                  <a:cubicBezTo>
                    <a:pt x="-11245" y="2511774"/>
                    <a:pt x="57154" y="1867874"/>
                    <a:pt x="204690" y="1243356"/>
                  </a:cubicBezTo>
                  <a:cubicBezTo>
                    <a:pt x="304172" y="822305"/>
                    <a:pt x="440809" y="406402"/>
                    <a:pt x="610781" y="7227"/>
                  </a:cubicBezTo>
                  <a:cubicBezTo>
                    <a:pt x="613354" y="1195"/>
                    <a:pt x="620311" y="-1620"/>
                    <a:pt x="626383" y="954"/>
                  </a:cubicBezTo>
                  <a:cubicBezTo>
                    <a:pt x="632414" y="3527"/>
                    <a:pt x="635229" y="10524"/>
                    <a:pt x="632656" y="16556"/>
                  </a:cubicBezTo>
                  <a:cubicBezTo>
                    <a:pt x="463206" y="414485"/>
                    <a:pt x="327011" y="829101"/>
                    <a:pt x="227851" y="1248865"/>
                  </a:cubicBezTo>
                  <a:cubicBezTo>
                    <a:pt x="80759" y="1871413"/>
                    <a:pt x="12601" y="2513343"/>
                    <a:pt x="25308" y="3156800"/>
                  </a:cubicBezTo>
                  <a:cubicBezTo>
                    <a:pt x="25428" y="3163395"/>
                    <a:pt x="20201" y="3168783"/>
                    <a:pt x="13647" y="3168944"/>
                  </a:cubicBezTo>
                  <a:lnTo>
                    <a:pt x="13405" y="316894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7" name="Google Shape;4884;p53">
              <a:extLst>
                <a:ext uri="{FF2B5EF4-FFF2-40B4-BE49-F238E27FC236}">
                  <a16:creationId xmlns:a16="http://schemas.microsoft.com/office/drawing/2014/main" id="{ACDCE5C3-CECE-9794-9704-8B49BFCABE1A}"/>
                </a:ext>
              </a:extLst>
            </p:cNvPr>
            <p:cNvSpPr/>
            <p:nvPr/>
          </p:nvSpPr>
          <p:spPr>
            <a:xfrm>
              <a:off x="7516572" y="4224108"/>
              <a:ext cx="551276" cy="434823"/>
            </a:xfrm>
            <a:custGeom>
              <a:avLst/>
              <a:gdLst/>
              <a:ahLst/>
              <a:cxnLst/>
              <a:rect l="l" t="t" r="r" b="b"/>
              <a:pathLst>
                <a:path w="793203" h="625644" extrusionOk="0">
                  <a:moveTo>
                    <a:pt x="567137" y="125016"/>
                  </a:moveTo>
                  <a:lnTo>
                    <a:pt x="502116" y="125016"/>
                  </a:lnTo>
                  <a:lnTo>
                    <a:pt x="555235" y="0"/>
                  </a:lnTo>
                  <a:lnTo>
                    <a:pt x="253813" y="0"/>
                  </a:lnTo>
                  <a:lnTo>
                    <a:pt x="307254" y="125016"/>
                  </a:lnTo>
                  <a:lnTo>
                    <a:pt x="226067" y="125016"/>
                  </a:lnTo>
                  <a:cubicBezTo>
                    <a:pt x="101212" y="125016"/>
                    <a:pt x="0" y="224740"/>
                    <a:pt x="0" y="347705"/>
                  </a:cubicBezTo>
                  <a:lnTo>
                    <a:pt x="0" y="625644"/>
                  </a:lnTo>
                  <a:lnTo>
                    <a:pt x="793204" y="625644"/>
                  </a:lnTo>
                  <a:lnTo>
                    <a:pt x="793204" y="347705"/>
                  </a:lnTo>
                  <a:cubicBezTo>
                    <a:pt x="793204" y="224700"/>
                    <a:pt x="691993" y="125016"/>
                    <a:pt x="567137" y="1250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8" name="Google Shape;4885;p53">
              <a:extLst>
                <a:ext uri="{FF2B5EF4-FFF2-40B4-BE49-F238E27FC236}">
                  <a16:creationId xmlns:a16="http://schemas.microsoft.com/office/drawing/2014/main" id="{CC342B26-1159-3C50-E715-B12F9DFDCE8F}"/>
                </a:ext>
              </a:extLst>
            </p:cNvPr>
            <p:cNvSpPr/>
            <p:nvPr/>
          </p:nvSpPr>
          <p:spPr>
            <a:xfrm>
              <a:off x="7712339" y="4233752"/>
              <a:ext cx="163991" cy="16544"/>
            </a:xfrm>
            <a:custGeom>
              <a:avLst/>
              <a:gdLst/>
              <a:ahLst/>
              <a:cxnLst/>
              <a:rect l="l" t="t" r="r" b="b"/>
              <a:pathLst>
                <a:path w="235958" h="23804" extrusionOk="0">
                  <a:moveTo>
                    <a:pt x="224056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3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224056" y="0"/>
                  </a:lnTo>
                  <a:cubicBezTo>
                    <a:pt x="230651" y="0"/>
                    <a:pt x="235958" y="5308"/>
                    <a:pt x="235958" y="11903"/>
                  </a:cubicBezTo>
                  <a:cubicBezTo>
                    <a:pt x="235958" y="18497"/>
                    <a:pt x="230651" y="23805"/>
                    <a:pt x="224056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9" name="Google Shape;4886;p53">
              <a:extLst>
                <a:ext uri="{FF2B5EF4-FFF2-40B4-BE49-F238E27FC236}">
                  <a16:creationId xmlns:a16="http://schemas.microsoft.com/office/drawing/2014/main" id="{6EBC172A-CF14-57D3-6A8B-65206F5CA7CE}"/>
                </a:ext>
              </a:extLst>
            </p:cNvPr>
            <p:cNvSpPr/>
            <p:nvPr/>
          </p:nvSpPr>
          <p:spPr>
            <a:xfrm>
              <a:off x="7715777" y="4344452"/>
              <a:ext cx="51729" cy="2095"/>
            </a:xfrm>
            <a:custGeom>
              <a:avLst/>
              <a:gdLst/>
              <a:ahLst/>
              <a:cxnLst/>
              <a:rect l="l" t="t" r="r" b="b"/>
              <a:pathLst>
                <a:path w="74430" h="3015" extrusionOk="0">
                  <a:moveTo>
                    <a:pt x="0" y="0"/>
                  </a:moveTo>
                  <a:cubicBezTo>
                    <a:pt x="21312" y="322"/>
                    <a:pt x="46001" y="1207"/>
                    <a:pt x="74431" y="3016"/>
                  </a:cubicBezTo>
                  <a:lnTo>
                    <a:pt x="74431" y="3016"/>
                  </a:lnTo>
                </a:path>
              </a:pathLst>
            </a:custGeom>
            <a:solidFill>
              <a:srgbClr val="FF7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0" name="Google Shape;4887;p53">
              <a:extLst>
                <a:ext uri="{FF2B5EF4-FFF2-40B4-BE49-F238E27FC236}">
                  <a16:creationId xmlns:a16="http://schemas.microsoft.com/office/drawing/2014/main" id="{C3B654F4-5CEF-D92D-FC96-693D02D9FD88}"/>
                </a:ext>
              </a:extLst>
            </p:cNvPr>
            <p:cNvSpPr/>
            <p:nvPr/>
          </p:nvSpPr>
          <p:spPr>
            <a:xfrm>
              <a:off x="7707503" y="4336178"/>
              <a:ext cx="68265" cy="18640"/>
            </a:xfrm>
            <a:custGeom>
              <a:avLst/>
              <a:gdLst/>
              <a:ahLst/>
              <a:cxnLst/>
              <a:rect l="l" t="t" r="r" b="b"/>
              <a:pathLst>
                <a:path w="98223" h="26820" extrusionOk="0">
                  <a:moveTo>
                    <a:pt x="86374" y="26821"/>
                  </a:moveTo>
                  <a:cubicBezTo>
                    <a:pt x="86133" y="26821"/>
                    <a:pt x="85852" y="26821"/>
                    <a:pt x="85570" y="26821"/>
                  </a:cubicBezTo>
                  <a:cubicBezTo>
                    <a:pt x="59433" y="25132"/>
                    <a:pt x="34623" y="24167"/>
                    <a:pt x="11742" y="23805"/>
                  </a:cubicBezTo>
                  <a:cubicBezTo>
                    <a:pt x="5148" y="23724"/>
                    <a:pt x="-80" y="18296"/>
                    <a:pt x="1" y="11742"/>
                  </a:cubicBezTo>
                  <a:cubicBezTo>
                    <a:pt x="81" y="5227"/>
                    <a:pt x="5390" y="0"/>
                    <a:pt x="11903" y="0"/>
                  </a:cubicBezTo>
                  <a:lnTo>
                    <a:pt x="12064" y="0"/>
                  </a:lnTo>
                  <a:cubicBezTo>
                    <a:pt x="35347" y="322"/>
                    <a:pt x="60599" y="1367"/>
                    <a:pt x="87098" y="3056"/>
                  </a:cubicBezTo>
                  <a:cubicBezTo>
                    <a:pt x="93653" y="3458"/>
                    <a:pt x="98639" y="9128"/>
                    <a:pt x="98196" y="15682"/>
                  </a:cubicBezTo>
                  <a:cubicBezTo>
                    <a:pt x="97795" y="21995"/>
                    <a:pt x="92567" y="26821"/>
                    <a:pt x="86334" y="2682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1" name="Google Shape;4888;p53">
              <a:extLst>
                <a:ext uri="{FF2B5EF4-FFF2-40B4-BE49-F238E27FC236}">
                  <a16:creationId xmlns:a16="http://schemas.microsoft.com/office/drawing/2014/main" id="{4BC6FD4C-E08F-5856-4AA8-AB33EA9772E1}"/>
                </a:ext>
              </a:extLst>
            </p:cNvPr>
            <p:cNvSpPr/>
            <p:nvPr/>
          </p:nvSpPr>
          <p:spPr>
            <a:xfrm>
              <a:off x="7540082" y="4340620"/>
              <a:ext cx="105643" cy="116791"/>
            </a:xfrm>
            <a:custGeom>
              <a:avLst/>
              <a:gdLst/>
              <a:ahLst/>
              <a:cxnLst/>
              <a:rect l="l" t="t" r="r" b="b"/>
              <a:pathLst>
                <a:path w="152005" h="168045" extrusionOk="0">
                  <a:moveTo>
                    <a:pt x="11944" y="168006"/>
                  </a:moveTo>
                  <a:cubicBezTo>
                    <a:pt x="11461" y="168006"/>
                    <a:pt x="11019" y="168006"/>
                    <a:pt x="10536" y="167925"/>
                  </a:cubicBezTo>
                  <a:cubicBezTo>
                    <a:pt x="4022" y="167161"/>
                    <a:pt x="-683" y="161250"/>
                    <a:pt x="81" y="154736"/>
                  </a:cubicBezTo>
                  <a:cubicBezTo>
                    <a:pt x="3459" y="125663"/>
                    <a:pt x="15401" y="71459"/>
                    <a:pt x="57141" y="35188"/>
                  </a:cubicBezTo>
                  <a:cubicBezTo>
                    <a:pt x="81991" y="13595"/>
                    <a:pt x="106399" y="7724"/>
                    <a:pt x="137321" y="366"/>
                  </a:cubicBezTo>
                  <a:cubicBezTo>
                    <a:pt x="143796" y="-1283"/>
                    <a:pt x="150108" y="2818"/>
                    <a:pt x="151677" y="9172"/>
                  </a:cubicBezTo>
                  <a:cubicBezTo>
                    <a:pt x="153205" y="15565"/>
                    <a:pt x="149264" y="21959"/>
                    <a:pt x="142871" y="23527"/>
                  </a:cubicBezTo>
                  <a:cubicBezTo>
                    <a:pt x="111184" y="31087"/>
                    <a:pt x="92285" y="36234"/>
                    <a:pt x="72782" y="53163"/>
                  </a:cubicBezTo>
                  <a:cubicBezTo>
                    <a:pt x="37075" y="84206"/>
                    <a:pt x="26741" y="131856"/>
                    <a:pt x="23765" y="157511"/>
                  </a:cubicBezTo>
                  <a:cubicBezTo>
                    <a:pt x="23042" y="163582"/>
                    <a:pt x="17895" y="168046"/>
                    <a:pt x="11944" y="16804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2" name="Google Shape;4889;p53">
              <a:extLst>
                <a:ext uri="{FF2B5EF4-FFF2-40B4-BE49-F238E27FC236}">
                  <a16:creationId xmlns:a16="http://schemas.microsoft.com/office/drawing/2014/main" id="{E6BD315F-1016-FE03-4AE0-6D7280B78E93}"/>
                </a:ext>
              </a:extLst>
            </p:cNvPr>
            <p:cNvSpPr/>
            <p:nvPr/>
          </p:nvSpPr>
          <p:spPr>
            <a:xfrm>
              <a:off x="7968801" y="4363355"/>
              <a:ext cx="77475" cy="265126"/>
            </a:xfrm>
            <a:custGeom>
              <a:avLst/>
              <a:gdLst/>
              <a:ahLst/>
              <a:cxnLst/>
              <a:rect l="l" t="t" r="r" b="b"/>
              <a:pathLst>
                <a:path w="111475" h="381476" extrusionOk="0">
                  <a:moveTo>
                    <a:pt x="99838" y="381476"/>
                  </a:moveTo>
                  <a:cubicBezTo>
                    <a:pt x="94851" y="381476"/>
                    <a:pt x="89946" y="378058"/>
                    <a:pt x="88016" y="373233"/>
                  </a:cubicBezTo>
                  <a:cubicBezTo>
                    <a:pt x="84035" y="363180"/>
                    <a:pt x="85361" y="269167"/>
                    <a:pt x="87171" y="192082"/>
                  </a:cubicBezTo>
                  <a:cubicBezTo>
                    <a:pt x="90830" y="39280"/>
                    <a:pt x="13263" y="24241"/>
                    <a:pt x="9925" y="23638"/>
                  </a:cubicBezTo>
                  <a:cubicBezTo>
                    <a:pt x="3492" y="22552"/>
                    <a:pt x="-891" y="16440"/>
                    <a:pt x="154" y="10006"/>
                  </a:cubicBezTo>
                  <a:cubicBezTo>
                    <a:pt x="1240" y="3572"/>
                    <a:pt x="7191" y="-770"/>
                    <a:pt x="13625" y="114"/>
                  </a:cubicBezTo>
                  <a:cubicBezTo>
                    <a:pt x="17767" y="758"/>
                    <a:pt x="115158" y="17566"/>
                    <a:pt x="110976" y="192605"/>
                  </a:cubicBezTo>
                  <a:cubicBezTo>
                    <a:pt x="107397" y="343316"/>
                    <a:pt x="110292" y="364226"/>
                    <a:pt x="110654" y="366115"/>
                  </a:cubicBezTo>
                  <a:cubicBezTo>
                    <a:pt x="113107" y="372187"/>
                    <a:pt x="109850" y="378300"/>
                    <a:pt x="103738" y="380712"/>
                  </a:cubicBezTo>
                  <a:cubicBezTo>
                    <a:pt x="102451" y="381235"/>
                    <a:pt x="101125" y="381436"/>
                    <a:pt x="99838" y="38143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3" name="Google Shape;4890;p53">
              <a:extLst>
                <a:ext uri="{FF2B5EF4-FFF2-40B4-BE49-F238E27FC236}">
                  <a16:creationId xmlns:a16="http://schemas.microsoft.com/office/drawing/2014/main" id="{D8192639-B81F-9640-78AE-D55B8EF8A37F}"/>
                </a:ext>
              </a:extLst>
            </p:cNvPr>
            <p:cNvSpPr/>
            <p:nvPr/>
          </p:nvSpPr>
          <p:spPr>
            <a:xfrm>
              <a:off x="7538629" y="4495660"/>
              <a:ext cx="16544" cy="124055"/>
            </a:xfrm>
            <a:custGeom>
              <a:avLst/>
              <a:gdLst/>
              <a:ahLst/>
              <a:cxnLst/>
              <a:rect l="l" t="t" r="r" b="b"/>
              <a:pathLst>
                <a:path w="23804" h="178497" extrusionOk="0">
                  <a:moveTo>
                    <a:pt x="11902" y="178497"/>
                  </a:moveTo>
                  <a:cubicBezTo>
                    <a:pt x="5307" y="178497"/>
                    <a:pt x="0" y="173189"/>
                    <a:pt x="0" y="166595"/>
                  </a:cubicBezTo>
                  <a:lnTo>
                    <a:pt x="0" y="11903"/>
                  </a:lnTo>
                  <a:cubicBezTo>
                    <a:pt x="0" y="5308"/>
                    <a:pt x="5307" y="0"/>
                    <a:pt x="11902" y="0"/>
                  </a:cubicBezTo>
                  <a:cubicBezTo>
                    <a:pt x="18497" y="0"/>
                    <a:pt x="23805" y="5308"/>
                    <a:pt x="23805" y="11903"/>
                  </a:cubicBezTo>
                  <a:lnTo>
                    <a:pt x="23805" y="166595"/>
                  </a:lnTo>
                  <a:cubicBezTo>
                    <a:pt x="23805" y="173189"/>
                    <a:pt x="18497" y="178497"/>
                    <a:pt x="11902" y="17849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4" name="Google Shape;4891;p53">
              <a:extLst>
                <a:ext uri="{FF2B5EF4-FFF2-40B4-BE49-F238E27FC236}">
                  <a16:creationId xmlns:a16="http://schemas.microsoft.com/office/drawing/2014/main" id="{FE7CFDAC-2F09-A0CC-6547-04AF89FD6CFF}"/>
                </a:ext>
              </a:extLst>
            </p:cNvPr>
            <p:cNvSpPr/>
            <p:nvPr/>
          </p:nvSpPr>
          <p:spPr>
            <a:xfrm>
              <a:off x="6485378" y="2619366"/>
              <a:ext cx="661554" cy="2034268"/>
            </a:xfrm>
            <a:custGeom>
              <a:avLst/>
              <a:gdLst/>
              <a:ahLst/>
              <a:cxnLst/>
              <a:rect l="l" t="t" r="r" b="b"/>
              <a:pathLst>
                <a:path w="951876" h="2927005" extrusionOk="0">
                  <a:moveTo>
                    <a:pt x="0" y="0"/>
                  </a:moveTo>
                  <a:lnTo>
                    <a:pt x="951877" y="0"/>
                  </a:lnTo>
                  <a:lnTo>
                    <a:pt x="951877" y="2927005"/>
                  </a:lnTo>
                  <a:lnTo>
                    <a:pt x="0" y="292700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5" name="Google Shape;4892;p53">
              <a:extLst>
                <a:ext uri="{FF2B5EF4-FFF2-40B4-BE49-F238E27FC236}">
                  <a16:creationId xmlns:a16="http://schemas.microsoft.com/office/drawing/2014/main" id="{41914371-7E68-8E11-58CC-5D427C5CDDA1}"/>
                </a:ext>
              </a:extLst>
            </p:cNvPr>
            <p:cNvSpPr/>
            <p:nvPr/>
          </p:nvSpPr>
          <p:spPr>
            <a:xfrm>
              <a:off x="6543272" y="2697946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5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3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3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6" name="Google Shape;4893;p53">
              <a:extLst>
                <a:ext uri="{FF2B5EF4-FFF2-40B4-BE49-F238E27FC236}">
                  <a16:creationId xmlns:a16="http://schemas.microsoft.com/office/drawing/2014/main" id="{5AB43F6B-4C38-1D6E-F12D-030C1E480229}"/>
                </a:ext>
              </a:extLst>
            </p:cNvPr>
            <p:cNvSpPr/>
            <p:nvPr/>
          </p:nvSpPr>
          <p:spPr>
            <a:xfrm>
              <a:off x="6543272" y="2772390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5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3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3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7" name="Google Shape;4894;p53">
              <a:extLst>
                <a:ext uri="{FF2B5EF4-FFF2-40B4-BE49-F238E27FC236}">
                  <a16:creationId xmlns:a16="http://schemas.microsoft.com/office/drawing/2014/main" id="{CAB72D45-3A79-B986-8880-FB11112D13B0}"/>
                </a:ext>
              </a:extLst>
            </p:cNvPr>
            <p:cNvSpPr/>
            <p:nvPr/>
          </p:nvSpPr>
          <p:spPr>
            <a:xfrm>
              <a:off x="6543272" y="2846833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5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2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8" name="Google Shape;4895;p53">
              <a:extLst>
                <a:ext uri="{FF2B5EF4-FFF2-40B4-BE49-F238E27FC236}">
                  <a16:creationId xmlns:a16="http://schemas.microsoft.com/office/drawing/2014/main" id="{E8581D17-644B-6EDC-1B4B-7604CA1C8C78}"/>
                </a:ext>
              </a:extLst>
            </p:cNvPr>
            <p:cNvSpPr/>
            <p:nvPr/>
          </p:nvSpPr>
          <p:spPr>
            <a:xfrm>
              <a:off x="6543272" y="2921276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5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2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9" name="Google Shape;4896;p53">
              <a:extLst>
                <a:ext uri="{FF2B5EF4-FFF2-40B4-BE49-F238E27FC236}">
                  <a16:creationId xmlns:a16="http://schemas.microsoft.com/office/drawing/2014/main" id="{18D748D6-1084-EE29-575E-F96F1290E422}"/>
                </a:ext>
              </a:extLst>
            </p:cNvPr>
            <p:cNvSpPr/>
            <p:nvPr/>
          </p:nvSpPr>
          <p:spPr>
            <a:xfrm>
              <a:off x="6543272" y="2995720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4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2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0" name="Google Shape;4897;p53">
              <a:extLst>
                <a:ext uri="{FF2B5EF4-FFF2-40B4-BE49-F238E27FC236}">
                  <a16:creationId xmlns:a16="http://schemas.microsoft.com/office/drawing/2014/main" id="{E8A07ED2-4059-9C64-A6EF-7538C20B3524}"/>
                </a:ext>
              </a:extLst>
            </p:cNvPr>
            <p:cNvSpPr/>
            <p:nvPr/>
          </p:nvSpPr>
          <p:spPr>
            <a:xfrm>
              <a:off x="6543272" y="3070164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4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2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1" name="Google Shape;4898;p53">
              <a:extLst>
                <a:ext uri="{FF2B5EF4-FFF2-40B4-BE49-F238E27FC236}">
                  <a16:creationId xmlns:a16="http://schemas.microsoft.com/office/drawing/2014/main" id="{97EBF8B9-35A1-F095-CDB6-B1803CA72F7F}"/>
                </a:ext>
              </a:extLst>
            </p:cNvPr>
            <p:cNvSpPr/>
            <p:nvPr/>
          </p:nvSpPr>
          <p:spPr>
            <a:xfrm>
              <a:off x="6543272" y="3144635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5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2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2" name="Google Shape;4899;p53">
              <a:extLst>
                <a:ext uri="{FF2B5EF4-FFF2-40B4-BE49-F238E27FC236}">
                  <a16:creationId xmlns:a16="http://schemas.microsoft.com/office/drawing/2014/main" id="{3F2FB70D-C84F-1B66-F0D0-278876AB9D36}"/>
                </a:ext>
              </a:extLst>
            </p:cNvPr>
            <p:cNvSpPr/>
            <p:nvPr/>
          </p:nvSpPr>
          <p:spPr>
            <a:xfrm>
              <a:off x="6543272" y="4120675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4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3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3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3" name="Google Shape;4900;p53">
              <a:extLst>
                <a:ext uri="{FF2B5EF4-FFF2-40B4-BE49-F238E27FC236}">
                  <a16:creationId xmlns:a16="http://schemas.microsoft.com/office/drawing/2014/main" id="{2534811B-72F4-D695-557E-B8BADF3D2BB8}"/>
                </a:ext>
              </a:extLst>
            </p:cNvPr>
            <p:cNvSpPr/>
            <p:nvPr/>
          </p:nvSpPr>
          <p:spPr>
            <a:xfrm>
              <a:off x="6543272" y="4195118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4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3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3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4" name="Google Shape;4901;p53">
              <a:extLst>
                <a:ext uri="{FF2B5EF4-FFF2-40B4-BE49-F238E27FC236}">
                  <a16:creationId xmlns:a16="http://schemas.microsoft.com/office/drawing/2014/main" id="{1C6EAA13-58C4-7E65-1EBD-BB4A7A85D314}"/>
                </a:ext>
              </a:extLst>
            </p:cNvPr>
            <p:cNvSpPr/>
            <p:nvPr/>
          </p:nvSpPr>
          <p:spPr>
            <a:xfrm>
              <a:off x="6543272" y="4269562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4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3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3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5" name="Google Shape;4902;p53">
              <a:extLst>
                <a:ext uri="{FF2B5EF4-FFF2-40B4-BE49-F238E27FC236}">
                  <a16:creationId xmlns:a16="http://schemas.microsoft.com/office/drawing/2014/main" id="{32099F22-5F2D-8E18-B33B-7BC622A9615E}"/>
                </a:ext>
              </a:extLst>
            </p:cNvPr>
            <p:cNvSpPr/>
            <p:nvPr/>
          </p:nvSpPr>
          <p:spPr>
            <a:xfrm>
              <a:off x="6543272" y="4344033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4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2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6" name="Google Shape;4903;p53">
              <a:extLst>
                <a:ext uri="{FF2B5EF4-FFF2-40B4-BE49-F238E27FC236}">
                  <a16:creationId xmlns:a16="http://schemas.microsoft.com/office/drawing/2014/main" id="{B5AFCE61-F494-CFD5-7517-655404F5A14E}"/>
                </a:ext>
              </a:extLst>
            </p:cNvPr>
            <p:cNvSpPr/>
            <p:nvPr/>
          </p:nvSpPr>
          <p:spPr>
            <a:xfrm>
              <a:off x="6543272" y="4418477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4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2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7" name="Google Shape;4904;p53">
              <a:extLst>
                <a:ext uri="{FF2B5EF4-FFF2-40B4-BE49-F238E27FC236}">
                  <a16:creationId xmlns:a16="http://schemas.microsoft.com/office/drawing/2014/main" id="{09F4A64F-CC6D-9D31-D018-832A54B959D3}"/>
                </a:ext>
              </a:extLst>
            </p:cNvPr>
            <p:cNvSpPr/>
            <p:nvPr/>
          </p:nvSpPr>
          <p:spPr>
            <a:xfrm>
              <a:off x="6543272" y="4492921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4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2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8" name="Google Shape;4905;p53">
              <a:extLst>
                <a:ext uri="{FF2B5EF4-FFF2-40B4-BE49-F238E27FC236}">
                  <a16:creationId xmlns:a16="http://schemas.microsoft.com/office/drawing/2014/main" id="{FE0302F4-3E40-ACB5-BC22-EB2F70FE7E73}"/>
                </a:ext>
              </a:extLst>
            </p:cNvPr>
            <p:cNvSpPr/>
            <p:nvPr/>
          </p:nvSpPr>
          <p:spPr>
            <a:xfrm>
              <a:off x="6543272" y="4567364"/>
              <a:ext cx="537499" cy="16544"/>
            </a:xfrm>
            <a:custGeom>
              <a:avLst/>
              <a:gdLst/>
              <a:ahLst/>
              <a:cxnLst/>
              <a:rect l="l" t="t" r="r" b="b"/>
              <a:pathLst>
                <a:path w="773380" h="23804" extrusionOk="0">
                  <a:moveTo>
                    <a:pt x="761477" y="23805"/>
                  </a:moveTo>
                  <a:lnTo>
                    <a:pt x="11902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2" y="0"/>
                  </a:cubicBezTo>
                  <a:lnTo>
                    <a:pt x="761477" y="0"/>
                  </a:lnTo>
                  <a:cubicBezTo>
                    <a:pt x="768072" y="0"/>
                    <a:pt x="773380" y="5308"/>
                    <a:pt x="773380" y="11902"/>
                  </a:cubicBezTo>
                  <a:cubicBezTo>
                    <a:pt x="773380" y="18497"/>
                    <a:pt x="768072" y="23805"/>
                    <a:pt x="761477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9" name="Google Shape;4906;p53">
              <a:extLst>
                <a:ext uri="{FF2B5EF4-FFF2-40B4-BE49-F238E27FC236}">
                  <a16:creationId xmlns:a16="http://schemas.microsoft.com/office/drawing/2014/main" id="{F5501142-1772-D9D2-CC88-98CE867688B7}"/>
                </a:ext>
              </a:extLst>
            </p:cNvPr>
            <p:cNvSpPr/>
            <p:nvPr/>
          </p:nvSpPr>
          <p:spPr>
            <a:xfrm>
              <a:off x="6572205" y="3239765"/>
              <a:ext cx="492029" cy="781445"/>
            </a:xfrm>
            <a:custGeom>
              <a:avLst/>
              <a:gdLst/>
              <a:ahLst/>
              <a:cxnLst/>
              <a:rect l="l" t="t" r="r" b="b"/>
              <a:pathLst>
                <a:path w="707955" h="1124382" extrusionOk="0">
                  <a:moveTo>
                    <a:pt x="696053" y="1124382"/>
                  </a:moveTo>
                  <a:lnTo>
                    <a:pt x="11902" y="1124382"/>
                  </a:lnTo>
                  <a:cubicBezTo>
                    <a:pt x="5307" y="1124382"/>
                    <a:pt x="0" y="1119075"/>
                    <a:pt x="0" y="1112480"/>
                  </a:cubicBezTo>
                  <a:lnTo>
                    <a:pt x="0" y="11903"/>
                  </a:lnTo>
                  <a:cubicBezTo>
                    <a:pt x="0" y="5308"/>
                    <a:pt x="5307" y="0"/>
                    <a:pt x="11902" y="0"/>
                  </a:cubicBezTo>
                  <a:lnTo>
                    <a:pt x="696053" y="0"/>
                  </a:lnTo>
                  <a:cubicBezTo>
                    <a:pt x="702648" y="0"/>
                    <a:pt x="707956" y="5308"/>
                    <a:pt x="707956" y="11903"/>
                  </a:cubicBezTo>
                  <a:lnTo>
                    <a:pt x="707956" y="1112480"/>
                  </a:lnTo>
                  <a:cubicBezTo>
                    <a:pt x="707956" y="1119075"/>
                    <a:pt x="702648" y="1124382"/>
                    <a:pt x="696053" y="1124382"/>
                  </a:cubicBezTo>
                  <a:close/>
                  <a:moveTo>
                    <a:pt x="23805" y="1100578"/>
                  </a:moveTo>
                  <a:lnTo>
                    <a:pt x="684151" y="1100578"/>
                  </a:lnTo>
                  <a:lnTo>
                    <a:pt x="684151" y="23765"/>
                  </a:lnTo>
                  <a:lnTo>
                    <a:pt x="23805" y="23765"/>
                  </a:lnTo>
                  <a:lnTo>
                    <a:pt x="23805" y="1100578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0" name="Google Shape;4907;p53">
              <a:extLst>
                <a:ext uri="{FF2B5EF4-FFF2-40B4-BE49-F238E27FC236}">
                  <a16:creationId xmlns:a16="http://schemas.microsoft.com/office/drawing/2014/main" id="{56F20B9C-98D3-8A36-BDD1-C08607770C0F}"/>
                </a:ext>
              </a:extLst>
            </p:cNvPr>
            <p:cNvSpPr/>
            <p:nvPr/>
          </p:nvSpPr>
          <p:spPr>
            <a:xfrm>
              <a:off x="7151232" y="3607845"/>
              <a:ext cx="243946" cy="1046073"/>
            </a:xfrm>
            <a:custGeom>
              <a:avLst/>
              <a:gdLst/>
              <a:ahLst/>
              <a:cxnLst/>
              <a:rect l="l" t="t" r="r" b="b"/>
              <a:pathLst>
                <a:path w="351002" h="1505141" extrusionOk="0">
                  <a:moveTo>
                    <a:pt x="0" y="0"/>
                  </a:moveTo>
                  <a:lnTo>
                    <a:pt x="351003" y="0"/>
                  </a:lnTo>
                  <a:lnTo>
                    <a:pt x="351003" y="1505141"/>
                  </a:lnTo>
                  <a:lnTo>
                    <a:pt x="0" y="150514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1" name="Google Shape;4908;p53">
              <a:extLst>
                <a:ext uri="{FF2B5EF4-FFF2-40B4-BE49-F238E27FC236}">
                  <a16:creationId xmlns:a16="http://schemas.microsoft.com/office/drawing/2014/main" id="{226B5FF5-80A4-C21D-FD68-E4F648D574C3}"/>
                </a:ext>
              </a:extLst>
            </p:cNvPr>
            <p:cNvSpPr/>
            <p:nvPr/>
          </p:nvSpPr>
          <p:spPr>
            <a:xfrm>
              <a:off x="7182736" y="3687475"/>
              <a:ext cx="185678" cy="47411"/>
            </a:xfrm>
            <a:custGeom>
              <a:avLst/>
              <a:gdLst/>
              <a:ahLst/>
              <a:cxnLst/>
              <a:rect l="l" t="t" r="r" b="b"/>
              <a:pathLst>
                <a:path w="267162" h="68217" extrusionOk="0">
                  <a:moveTo>
                    <a:pt x="127751" y="68177"/>
                  </a:moveTo>
                  <a:cubicBezTo>
                    <a:pt x="112792" y="68177"/>
                    <a:pt x="97874" y="64236"/>
                    <a:pt x="85006" y="56355"/>
                  </a:cubicBezTo>
                  <a:cubicBezTo>
                    <a:pt x="78814" y="52575"/>
                    <a:pt x="73184" y="47951"/>
                    <a:pt x="67555" y="43327"/>
                  </a:cubicBezTo>
                  <a:cubicBezTo>
                    <a:pt x="64096" y="40432"/>
                    <a:pt x="60599" y="37576"/>
                    <a:pt x="56898" y="34923"/>
                  </a:cubicBezTo>
                  <a:cubicBezTo>
                    <a:pt x="50827" y="30580"/>
                    <a:pt x="41940" y="25634"/>
                    <a:pt x="33537" y="26921"/>
                  </a:cubicBezTo>
                  <a:cubicBezTo>
                    <a:pt x="30360" y="27403"/>
                    <a:pt x="27062" y="29494"/>
                    <a:pt x="25213" y="32188"/>
                  </a:cubicBezTo>
                  <a:cubicBezTo>
                    <a:pt x="24409" y="33314"/>
                    <a:pt x="23524" y="35043"/>
                    <a:pt x="23845" y="36772"/>
                  </a:cubicBezTo>
                  <a:cubicBezTo>
                    <a:pt x="25132" y="43206"/>
                    <a:pt x="20950" y="49479"/>
                    <a:pt x="14477" y="50726"/>
                  </a:cubicBezTo>
                  <a:cubicBezTo>
                    <a:pt x="8163" y="52133"/>
                    <a:pt x="1769" y="47830"/>
                    <a:pt x="522" y="41356"/>
                  </a:cubicBezTo>
                  <a:cubicBezTo>
                    <a:pt x="-1005" y="33555"/>
                    <a:pt x="844" y="25433"/>
                    <a:pt x="5710" y="18476"/>
                  </a:cubicBezTo>
                  <a:cubicBezTo>
                    <a:pt x="11340" y="10474"/>
                    <a:pt x="20387" y="4845"/>
                    <a:pt x="29917" y="3357"/>
                  </a:cubicBezTo>
                  <a:cubicBezTo>
                    <a:pt x="42865" y="1427"/>
                    <a:pt x="56577" y="5408"/>
                    <a:pt x="70732" y="15501"/>
                  </a:cubicBezTo>
                  <a:cubicBezTo>
                    <a:pt x="74873" y="18436"/>
                    <a:pt x="78814" y="21693"/>
                    <a:pt x="82755" y="24950"/>
                  </a:cubicBezTo>
                  <a:cubicBezTo>
                    <a:pt x="87500" y="28891"/>
                    <a:pt x="92204" y="32791"/>
                    <a:pt x="97432" y="36008"/>
                  </a:cubicBezTo>
                  <a:cubicBezTo>
                    <a:pt x="116250" y="47509"/>
                    <a:pt x="142107" y="46946"/>
                    <a:pt x="160402" y="34641"/>
                  </a:cubicBezTo>
                  <a:cubicBezTo>
                    <a:pt x="165308" y="31344"/>
                    <a:pt x="169691" y="27363"/>
                    <a:pt x="174114" y="23422"/>
                  </a:cubicBezTo>
                  <a:cubicBezTo>
                    <a:pt x="178698" y="19321"/>
                    <a:pt x="183283" y="15259"/>
                    <a:pt x="188229" y="11680"/>
                  </a:cubicBezTo>
                  <a:cubicBezTo>
                    <a:pt x="203388" y="823"/>
                    <a:pt x="219352" y="-2675"/>
                    <a:pt x="233144" y="2070"/>
                  </a:cubicBezTo>
                  <a:cubicBezTo>
                    <a:pt x="250717" y="7981"/>
                    <a:pt x="259362" y="24629"/>
                    <a:pt x="266117" y="39708"/>
                  </a:cubicBezTo>
                  <a:cubicBezTo>
                    <a:pt x="268812" y="45699"/>
                    <a:pt x="266117" y="52736"/>
                    <a:pt x="260125" y="55430"/>
                  </a:cubicBezTo>
                  <a:cubicBezTo>
                    <a:pt x="254094" y="58124"/>
                    <a:pt x="247097" y="55430"/>
                    <a:pt x="244403" y="49439"/>
                  </a:cubicBezTo>
                  <a:cubicBezTo>
                    <a:pt x="239457" y="38461"/>
                    <a:pt x="233988" y="27483"/>
                    <a:pt x="225504" y="24629"/>
                  </a:cubicBezTo>
                  <a:cubicBezTo>
                    <a:pt x="216697" y="21733"/>
                    <a:pt x="206162" y="28127"/>
                    <a:pt x="202101" y="31062"/>
                  </a:cubicBezTo>
                  <a:cubicBezTo>
                    <a:pt x="197798" y="34118"/>
                    <a:pt x="193858" y="37697"/>
                    <a:pt x="189917" y="41236"/>
                  </a:cubicBezTo>
                  <a:cubicBezTo>
                    <a:pt x="184689" y="45900"/>
                    <a:pt x="179462" y="50565"/>
                    <a:pt x="173631" y="54465"/>
                  </a:cubicBezTo>
                  <a:cubicBezTo>
                    <a:pt x="160041" y="63593"/>
                    <a:pt x="143876" y="68217"/>
                    <a:pt x="127751" y="6821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2" name="Google Shape;4909;p53">
              <a:extLst>
                <a:ext uri="{FF2B5EF4-FFF2-40B4-BE49-F238E27FC236}">
                  <a16:creationId xmlns:a16="http://schemas.microsoft.com/office/drawing/2014/main" id="{D85CF395-9C43-6FF3-B2CF-32E5E84C658F}"/>
                </a:ext>
              </a:extLst>
            </p:cNvPr>
            <p:cNvSpPr/>
            <p:nvPr/>
          </p:nvSpPr>
          <p:spPr>
            <a:xfrm>
              <a:off x="7182736" y="4558069"/>
              <a:ext cx="185678" cy="47411"/>
            </a:xfrm>
            <a:custGeom>
              <a:avLst/>
              <a:gdLst/>
              <a:ahLst/>
              <a:cxnLst/>
              <a:rect l="l" t="t" r="r" b="b"/>
              <a:pathLst>
                <a:path w="267162" h="68217" extrusionOk="0">
                  <a:moveTo>
                    <a:pt x="127751" y="68177"/>
                  </a:moveTo>
                  <a:cubicBezTo>
                    <a:pt x="112792" y="68177"/>
                    <a:pt x="97874" y="64236"/>
                    <a:pt x="85006" y="56355"/>
                  </a:cubicBezTo>
                  <a:cubicBezTo>
                    <a:pt x="78814" y="52575"/>
                    <a:pt x="73184" y="47951"/>
                    <a:pt x="67555" y="43327"/>
                  </a:cubicBezTo>
                  <a:cubicBezTo>
                    <a:pt x="64096" y="40431"/>
                    <a:pt x="60599" y="37576"/>
                    <a:pt x="56898" y="34923"/>
                  </a:cubicBezTo>
                  <a:cubicBezTo>
                    <a:pt x="50827" y="30580"/>
                    <a:pt x="41940" y="25714"/>
                    <a:pt x="33537" y="26921"/>
                  </a:cubicBezTo>
                  <a:cubicBezTo>
                    <a:pt x="30360" y="27403"/>
                    <a:pt x="27062" y="29494"/>
                    <a:pt x="25213" y="32188"/>
                  </a:cubicBezTo>
                  <a:cubicBezTo>
                    <a:pt x="24409" y="33314"/>
                    <a:pt x="23524" y="35043"/>
                    <a:pt x="23845" y="36772"/>
                  </a:cubicBezTo>
                  <a:cubicBezTo>
                    <a:pt x="25132" y="43206"/>
                    <a:pt x="20950" y="49479"/>
                    <a:pt x="14477" y="50725"/>
                  </a:cubicBezTo>
                  <a:cubicBezTo>
                    <a:pt x="8163" y="52012"/>
                    <a:pt x="1769" y="47830"/>
                    <a:pt x="522" y="41356"/>
                  </a:cubicBezTo>
                  <a:cubicBezTo>
                    <a:pt x="-1005" y="33555"/>
                    <a:pt x="844" y="25433"/>
                    <a:pt x="5710" y="18476"/>
                  </a:cubicBezTo>
                  <a:cubicBezTo>
                    <a:pt x="11340" y="10474"/>
                    <a:pt x="20387" y="4844"/>
                    <a:pt x="29917" y="3357"/>
                  </a:cubicBezTo>
                  <a:cubicBezTo>
                    <a:pt x="42865" y="1386"/>
                    <a:pt x="56577" y="5407"/>
                    <a:pt x="70732" y="15501"/>
                  </a:cubicBezTo>
                  <a:cubicBezTo>
                    <a:pt x="74873" y="18436"/>
                    <a:pt x="78814" y="21693"/>
                    <a:pt x="82755" y="24950"/>
                  </a:cubicBezTo>
                  <a:cubicBezTo>
                    <a:pt x="87500" y="28891"/>
                    <a:pt x="92204" y="32791"/>
                    <a:pt x="97432" y="36008"/>
                  </a:cubicBezTo>
                  <a:cubicBezTo>
                    <a:pt x="116250" y="47509"/>
                    <a:pt x="142107" y="46946"/>
                    <a:pt x="160402" y="34641"/>
                  </a:cubicBezTo>
                  <a:cubicBezTo>
                    <a:pt x="165308" y="31344"/>
                    <a:pt x="169691" y="27363"/>
                    <a:pt x="174114" y="23422"/>
                  </a:cubicBezTo>
                  <a:cubicBezTo>
                    <a:pt x="178698" y="19321"/>
                    <a:pt x="183283" y="15259"/>
                    <a:pt x="188229" y="11680"/>
                  </a:cubicBezTo>
                  <a:cubicBezTo>
                    <a:pt x="203388" y="823"/>
                    <a:pt x="219352" y="-2675"/>
                    <a:pt x="233144" y="2070"/>
                  </a:cubicBezTo>
                  <a:cubicBezTo>
                    <a:pt x="250717" y="7981"/>
                    <a:pt x="259362" y="24629"/>
                    <a:pt x="266117" y="39708"/>
                  </a:cubicBezTo>
                  <a:cubicBezTo>
                    <a:pt x="268812" y="45699"/>
                    <a:pt x="266117" y="52736"/>
                    <a:pt x="260125" y="55430"/>
                  </a:cubicBezTo>
                  <a:cubicBezTo>
                    <a:pt x="254094" y="58164"/>
                    <a:pt x="247097" y="55430"/>
                    <a:pt x="244403" y="49439"/>
                  </a:cubicBezTo>
                  <a:cubicBezTo>
                    <a:pt x="239457" y="38461"/>
                    <a:pt x="233988" y="27483"/>
                    <a:pt x="225504" y="24629"/>
                  </a:cubicBezTo>
                  <a:cubicBezTo>
                    <a:pt x="216697" y="21693"/>
                    <a:pt x="206162" y="28127"/>
                    <a:pt x="202101" y="31062"/>
                  </a:cubicBezTo>
                  <a:cubicBezTo>
                    <a:pt x="197798" y="34118"/>
                    <a:pt x="193858" y="37697"/>
                    <a:pt x="189917" y="41236"/>
                  </a:cubicBezTo>
                  <a:cubicBezTo>
                    <a:pt x="184689" y="45900"/>
                    <a:pt x="179462" y="50565"/>
                    <a:pt x="173631" y="54465"/>
                  </a:cubicBezTo>
                  <a:cubicBezTo>
                    <a:pt x="160041" y="63593"/>
                    <a:pt x="143876" y="68217"/>
                    <a:pt x="127751" y="6821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3" name="Google Shape;4910;p53">
              <a:extLst>
                <a:ext uri="{FF2B5EF4-FFF2-40B4-BE49-F238E27FC236}">
                  <a16:creationId xmlns:a16="http://schemas.microsoft.com/office/drawing/2014/main" id="{676C46AA-84C3-6EDB-7D83-64A316094298}"/>
                </a:ext>
              </a:extLst>
            </p:cNvPr>
            <p:cNvSpPr/>
            <p:nvPr/>
          </p:nvSpPr>
          <p:spPr>
            <a:xfrm>
              <a:off x="7182753" y="3755028"/>
              <a:ext cx="185717" cy="47369"/>
            </a:xfrm>
            <a:custGeom>
              <a:avLst/>
              <a:gdLst/>
              <a:ahLst/>
              <a:cxnLst/>
              <a:rect l="l" t="t" r="r" b="b"/>
              <a:pathLst>
                <a:path w="267219" h="68157" extrusionOk="0">
                  <a:moveTo>
                    <a:pt x="127687" y="68157"/>
                  </a:moveTo>
                  <a:cubicBezTo>
                    <a:pt x="112769" y="68157"/>
                    <a:pt x="97891" y="64216"/>
                    <a:pt x="84982" y="56335"/>
                  </a:cubicBezTo>
                  <a:cubicBezTo>
                    <a:pt x="78791" y="52555"/>
                    <a:pt x="73160" y="47931"/>
                    <a:pt x="67571" y="43307"/>
                  </a:cubicBezTo>
                  <a:cubicBezTo>
                    <a:pt x="64073" y="40411"/>
                    <a:pt x="60615" y="37516"/>
                    <a:pt x="56915" y="34902"/>
                  </a:cubicBezTo>
                  <a:cubicBezTo>
                    <a:pt x="50803" y="30560"/>
                    <a:pt x="41675" y="25654"/>
                    <a:pt x="33553" y="26900"/>
                  </a:cubicBezTo>
                  <a:cubicBezTo>
                    <a:pt x="30376" y="27383"/>
                    <a:pt x="27119" y="29474"/>
                    <a:pt x="25229" y="32168"/>
                  </a:cubicBezTo>
                  <a:cubicBezTo>
                    <a:pt x="24425" y="33294"/>
                    <a:pt x="23541" y="35023"/>
                    <a:pt x="23862" y="36752"/>
                  </a:cubicBezTo>
                  <a:cubicBezTo>
                    <a:pt x="25149" y="43186"/>
                    <a:pt x="20966" y="49459"/>
                    <a:pt x="14493" y="50705"/>
                  </a:cubicBezTo>
                  <a:cubicBezTo>
                    <a:pt x="8180" y="52032"/>
                    <a:pt x="1786" y="47810"/>
                    <a:pt x="539" y="41336"/>
                  </a:cubicBezTo>
                  <a:cubicBezTo>
                    <a:pt x="-1029" y="33575"/>
                    <a:pt x="861" y="25453"/>
                    <a:pt x="5726" y="18456"/>
                  </a:cubicBezTo>
                  <a:cubicBezTo>
                    <a:pt x="11356" y="10454"/>
                    <a:pt x="20404" y="4825"/>
                    <a:pt x="29933" y="3337"/>
                  </a:cubicBezTo>
                  <a:cubicBezTo>
                    <a:pt x="43002" y="1367"/>
                    <a:pt x="56674" y="5428"/>
                    <a:pt x="70748" y="15480"/>
                  </a:cubicBezTo>
                  <a:cubicBezTo>
                    <a:pt x="74889" y="18416"/>
                    <a:pt x="78870" y="21673"/>
                    <a:pt x="82771" y="24930"/>
                  </a:cubicBezTo>
                  <a:cubicBezTo>
                    <a:pt x="87476" y="28871"/>
                    <a:pt x="92180" y="32811"/>
                    <a:pt x="97448" y="35988"/>
                  </a:cubicBezTo>
                  <a:cubicBezTo>
                    <a:pt x="116186" y="47448"/>
                    <a:pt x="142163" y="46926"/>
                    <a:pt x="160418" y="34581"/>
                  </a:cubicBezTo>
                  <a:cubicBezTo>
                    <a:pt x="165324" y="31284"/>
                    <a:pt x="169707" y="27302"/>
                    <a:pt x="174131" y="23362"/>
                  </a:cubicBezTo>
                  <a:cubicBezTo>
                    <a:pt x="178714" y="19260"/>
                    <a:pt x="183299" y="15199"/>
                    <a:pt x="188245" y="11620"/>
                  </a:cubicBezTo>
                  <a:cubicBezTo>
                    <a:pt x="203405" y="804"/>
                    <a:pt x="219409" y="-2615"/>
                    <a:pt x="233160" y="2010"/>
                  </a:cubicBezTo>
                  <a:cubicBezTo>
                    <a:pt x="250733" y="7921"/>
                    <a:pt x="259418" y="24568"/>
                    <a:pt x="266174" y="39647"/>
                  </a:cubicBezTo>
                  <a:cubicBezTo>
                    <a:pt x="268867" y="45639"/>
                    <a:pt x="266174" y="52676"/>
                    <a:pt x="260182" y="55370"/>
                  </a:cubicBezTo>
                  <a:cubicBezTo>
                    <a:pt x="254151" y="58064"/>
                    <a:pt x="247154" y="55370"/>
                    <a:pt x="244460" y="49379"/>
                  </a:cubicBezTo>
                  <a:cubicBezTo>
                    <a:pt x="239514" y="38401"/>
                    <a:pt x="234045" y="27423"/>
                    <a:pt x="225561" y="24568"/>
                  </a:cubicBezTo>
                  <a:cubicBezTo>
                    <a:pt x="216754" y="21633"/>
                    <a:pt x="206219" y="28067"/>
                    <a:pt x="202118" y="31002"/>
                  </a:cubicBezTo>
                  <a:cubicBezTo>
                    <a:pt x="197855" y="34058"/>
                    <a:pt x="193914" y="37637"/>
                    <a:pt x="189974" y="41175"/>
                  </a:cubicBezTo>
                  <a:cubicBezTo>
                    <a:pt x="184746" y="45840"/>
                    <a:pt x="179518" y="50504"/>
                    <a:pt x="173688" y="54405"/>
                  </a:cubicBezTo>
                  <a:cubicBezTo>
                    <a:pt x="160057" y="63573"/>
                    <a:pt x="143932" y="68157"/>
                    <a:pt x="127727" y="6815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4" name="Google Shape;4911;p53">
              <a:extLst>
                <a:ext uri="{FF2B5EF4-FFF2-40B4-BE49-F238E27FC236}">
                  <a16:creationId xmlns:a16="http://schemas.microsoft.com/office/drawing/2014/main" id="{1613332E-2D2F-C968-6045-92DE30F98C92}"/>
                </a:ext>
              </a:extLst>
            </p:cNvPr>
            <p:cNvSpPr/>
            <p:nvPr/>
          </p:nvSpPr>
          <p:spPr>
            <a:xfrm>
              <a:off x="7182764" y="4477402"/>
              <a:ext cx="185678" cy="47401"/>
            </a:xfrm>
            <a:custGeom>
              <a:avLst/>
              <a:gdLst/>
              <a:ahLst/>
              <a:cxnLst/>
              <a:rect l="l" t="t" r="r" b="b"/>
              <a:pathLst>
                <a:path w="267163" h="68203" extrusionOk="0">
                  <a:moveTo>
                    <a:pt x="127671" y="68204"/>
                  </a:moveTo>
                  <a:cubicBezTo>
                    <a:pt x="112753" y="68204"/>
                    <a:pt x="97835" y="64263"/>
                    <a:pt x="84926" y="56381"/>
                  </a:cubicBezTo>
                  <a:cubicBezTo>
                    <a:pt x="78734" y="52602"/>
                    <a:pt x="73104" y="47977"/>
                    <a:pt x="67515" y="43353"/>
                  </a:cubicBezTo>
                  <a:cubicBezTo>
                    <a:pt x="64016" y="40458"/>
                    <a:pt x="60559" y="37563"/>
                    <a:pt x="56859" y="34949"/>
                  </a:cubicBezTo>
                  <a:cubicBezTo>
                    <a:pt x="50747" y="30606"/>
                    <a:pt x="41620" y="25660"/>
                    <a:pt x="33497" y="26947"/>
                  </a:cubicBezTo>
                  <a:cubicBezTo>
                    <a:pt x="30320" y="27429"/>
                    <a:pt x="27063" y="29520"/>
                    <a:pt x="25173" y="32215"/>
                  </a:cubicBezTo>
                  <a:cubicBezTo>
                    <a:pt x="24369" y="33341"/>
                    <a:pt x="23525" y="35070"/>
                    <a:pt x="23846" y="36799"/>
                  </a:cubicBezTo>
                  <a:cubicBezTo>
                    <a:pt x="25133" y="43232"/>
                    <a:pt x="20950" y="49505"/>
                    <a:pt x="14477" y="50752"/>
                  </a:cubicBezTo>
                  <a:cubicBezTo>
                    <a:pt x="8164" y="52119"/>
                    <a:pt x="1770" y="47857"/>
                    <a:pt x="523" y="41383"/>
                  </a:cubicBezTo>
                  <a:cubicBezTo>
                    <a:pt x="-1005" y="33622"/>
                    <a:pt x="845" y="25499"/>
                    <a:pt x="5670" y="18543"/>
                  </a:cubicBezTo>
                  <a:cubicBezTo>
                    <a:pt x="11260" y="10541"/>
                    <a:pt x="20307" y="4871"/>
                    <a:pt x="29877" y="3383"/>
                  </a:cubicBezTo>
                  <a:cubicBezTo>
                    <a:pt x="42906" y="1453"/>
                    <a:pt x="56618" y="5474"/>
                    <a:pt x="70692" y="15527"/>
                  </a:cubicBezTo>
                  <a:cubicBezTo>
                    <a:pt x="74833" y="18462"/>
                    <a:pt x="78815" y="21719"/>
                    <a:pt x="82715" y="24977"/>
                  </a:cubicBezTo>
                  <a:cubicBezTo>
                    <a:pt x="87420" y="28917"/>
                    <a:pt x="92124" y="32858"/>
                    <a:pt x="97392" y="36035"/>
                  </a:cubicBezTo>
                  <a:cubicBezTo>
                    <a:pt x="116210" y="47495"/>
                    <a:pt x="142107" y="46972"/>
                    <a:pt x="160362" y="34627"/>
                  </a:cubicBezTo>
                  <a:cubicBezTo>
                    <a:pt x="165269" y="31330"/>
                    <a:pt x="169651" y="27349"/>
                    <a:pt x="174075" y="23408"/>
                  </a:cubicBezTo>
                  <a:cubicBezTo>
                    <a:pt x="178658" y="19307"/>
                    <a:pt x="183243" y="15246"/>
                    <a:pt x="188189" y="11667"/>
                  </a:cubicBezTo>
                  <a:cubicBezTo>
                    <a:pt x="203389" y="769"/>
                    <a:pt x="219312" y="-2608"/>
                    <a:pt x="233104" y="2016"/>
                  </a:cubicBezTo>
                  <a:cubicBezTo>
                    <a:pt x="250677" y="8008"/>
                    <a:pt x="259362" y="24575"/>
                    <a:pt x="266117" y="39654"/>
                  </a:cubicBezTo>
                  <a:cubicBezTo>
                    <a:pt x="268812" y="45645"/>
                    <a:pt x="266117" y="52682"/>
                    <a:pt x="260126" y="55376"/>
                  </a:cubicBezTo>
                  <a:cubicBezTo>
                    <a:pt x="254094" y="58070"/>
                    <a:pt x="247098" y="55376"/>
                    <a:pt x="244404" y="49385"/>
                  </a:cubicBezTo>
                  <a:cubicBezTo>
                    <a:pt x="239458" y="38407"/>
                    <a:pt x="233989" y="27429"/>
                    <a:pt x="225505" y="24575"/>
                  </a:cubicBezTo>
                  <a:cubicBezTo>
                    <a:pt x="219352" y="22524"/>
                    <a:pt x="210626" y="24896"/>
                    <a:pt x="202142" y="31008"/>
                  </a:cubicBezTo>
                  <a:cubicBezTo>
                    <a:pt x="197839" y="34064"/>
                    <a:pt x="193898" y="37643"/>
                    <a:pt x="189958" y="41142"/>
                  </a:cubicBezTo>
                  <a:cubicBezTo>
                    <a:pt x="184730" y="45806"/>
                    <a:pt x="179503" y="50471"/>
                    <a:pt x="173672" y="54371"/>
                  </a:cubicBezTo>
                  <a:cubicBezTo>
                    <a:pt x="160081" y="63539"/>
                    <a:pt x="143916" y="68123"/>
                    <a:pt x="127751" y="6812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5" name="Google Shape;4912;p53">
              <a:extLst>
                <a:ext uri="{FF2B5EF4-FFF2-40B4-BE49-F238E27FC236}">
                  <a16:creationId xmlns:a16="http://schemas.microsoft.com/office/drawing/2014/main" id="{DE999B15-56BA-D044-9700-4A5508F4114E}"/>
                </a:ext>
              </a:extLst>
            </p:cNvPr>
            <p:cNvSpPr/>
            <p:nvPr/>
          </p:nvSpPr>
          <p:spPr>
            <a:xfrm>
              <a:off x="7226978" y="4028036"/>
              <a:ext cx="79624" cy="305118"/>
            </a:xfrm>
            <a:custGeom>
              <a:avLst/>
              <a:gdLst/>
              <a:ahLst/>
              <a:cxnLst/>
              <a:rect l="l" t="t" r="r" b="b"/>
              <a:pathLst>
                <a:path w="114567" h="439019" extrusionOk="0">
                  <a:moveTo>
                    <a:pt x="102676" y="439020"/>
                  </a:moveTo>
                  <a:cubicBezTo>
                    <a:pt x="98575" y="439020"/>
                    <a:pt x="94594" y="436888"/>
                    <a:pt x="92422" y="433109"/>
                  </a:cubicBezTo>
                  <a:cubicBezTo>
                    <a:pt x="58644" y="375084"/>
                    <a:pt x="22053" y="305197"/>
                    <a:pt x="6893" y="226906"/>
                  </a:cubicBezTo>
                  <a:cubicBezTo>
                    <a:pt x="-9030" y="144313"/>
                    <a:pt x="2832" y="65740"/>
                    <a:pt x="40429" y="5584"/>
                  </a:cubicBezTo>
                  <a:cubicBezTo>
                    <a:pt x="43927" y="-5"/>
                    <a:pt x="51286" y="-1654"/>
                    <a:pt x="56795" y="1804"/>
                  </a:cubicBezTo>
                  <a:cubicBezTo>
                    <a:pt x="62385" y="5303"/>
                    <a:pt x="64073" y="12621"/>
                    <a:pt x="60574" y="18170"/>
                  </a:cubicBezTo>
                  <a:cubicBezTo>
                    <a:pt x="26195" y="73179"/>
                    <a:pt x="15458" y="145720"/>
                    <a:pt x="30256" y="222362"/>
                  </a:cubicBezTo>
                  <a:cubicBezTo>
                    <a:pt x="44691" y="297155"/>
                    <a:pt x="80158" y="364790"/>
                    <a:pt x="112929" y="421085"/>
                  </a:cubicBezTo>
                  <a:cubicBezTo>
                    <a:pt x="116267" y="426795"/>
                    <a:pt x="114337" y="434033"/>
                    <a:pt x="108668" y="437371"/>
                  </a:cubicBezTo>
                  <a:cubicBezTo>
                    <a:pt x="106777" y="438497"/>
                    <a:pt x="104726" y="438979"/>
                    <a:pt x="102676" y="43897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6" name="Google Shape;4913;p53">
              <a:extLst>
                <a:ext uri="{FF2B5EF4-FFF2-40B4-BE49-F238E27FC236}">
                  <a16:creationId xmlns:a16="http://schemas.microsoft.com/office/drawing/2014/main" id="{70682DF0-091F-3FA6-F489-9F41FA28E2B4}"/>
                </a:ext>
              </a:extLst>
            </p:cNvPr>
            <p:cNvSpPr/>
            <p:nvPr/>
          </p:nvSpPr>
          <p:spPr>
            <a:xfrm>
              <a:off x="7168451" y="3981460"/>
              <a:ext cx="72158" cy="75455"/>
            </a:xfrm>
            <a:custGeom>
              <a:avLst/>
              <a:gdLst/>
              <a:ahLst/>
              <a:cxnLst/>
              <a:rect l="l" t="t" r="r" b="b"/>
              <a:pathLst>
                <a:path w="103825" h="108569" extrusionOk="0">
                  <a:moveTo>
                    <a:pt x="51913" y="108570"/>
                  </a:moveTo>
                  <a:cubicBezTo>
                    <a:pt x="23323" y="108570"/>
                    <a:pt x="0" y="84202"/>
                    <a:pt x="0" y="54285"/>
                  </a:cubicBezTo>
                  <a:cubicBezTo>
                    <a:pt x="0" y="24368"/>
                    <a:pt x="23282" y="0"/>
                    <a:pt x="51913" y="0"/>
                  </a:cubicBezTo>
                  <a:cubicBezTo>
                    <a:pt x="80543" y="0"/>
                    <a:pt x="103825" y="24368"/>
                    <a:pt x="103825" y="54285"/>
                  </a:cubicBezTo>
                  <a:cubicBezTo>
                    <a:pt x="103825" y="84202"/>
                    <a:pt x="80543" y="108570"/>
                    <a:pt x="51913" y="108570"/>
                  </a:cubicBezTo>
                  <a:close/>
                  <a:moveTo>
                    <a:pt x="51913" y="23805"/>
                  </a:moveTo>
                  <a:cubicBezTo>
                    <a:pt x="36431" y="23805"/>
                    <a:pt x="23806" y="37477"/>
                    <a:pt x="23806" y="54285"/>
                  </a:cubicBezTo>
                  <a:cubicBezTo>
                    <a:pt x="23806" y="71093"/>
                    <a:pt x="36391" y="84765"/>
                    <a:pt x="51913" y="84765"/>
                  </a:cubicBezTo>
                  <a:cubicBezTo>
                    <a:pt x="67434" y="84765"/>
                    <a:pt x="80021" y="71093"/>
                    <a:pt x="80021" y="54285"/>
                  </a:cubicBezTo>
                  <a:cubicBezTo>
                    <a:pt x="80021" y="37477"/>
                    <a:pt x="67434" y="23805"/>
                    <a:pt x="51913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7" name="Google Shape;4914;p53">
              <a:extLst>
                <a:ext uri="{FF2B5EF4-FFF2-40B4-BE49-F238E27FC236}">
                  <a16:creationId xmlns:a16="http://schemas.microsoft.com/office/drawing/2014/main" id="{D0C07FB7-B2A4-F5A3-37BC-265BAE0C3886}"/>
                </a:ext>
              </a:extLst>
            </p:cNvPr>
            <p:cNvSpPr/>
            <p:nvPr/>
          </p:nvSpPr>
          <p:spPr>
            <a:xfrm>
              <a:off x="7156739" y="4076535"/>
              <a:ext cx="59526" cy="62069"/>
            </a:xfrm>
            <a:custGeom>
              <a:avLst/>
              <a:gdLst/>
              <a:ahLst/>
              <a:cxnLst/>
              <a:rect l="l" t="t" r="r" b="b"/>
              <a:pathLst>
                <a:path w="85649" h="89308" extrusionOk="0">
                  <a:moveTo>
                    <a:pt x="42825" y="89309"/>
                  </a:moveTo>
                  <a:cubicBezTo>
                    <a:pt x="19221" y="89309"/>
                    <a:pt x="0" y="69284"/>
                    <a:pt x="0" y="44634"/>
                  </a:cubicBezTo>
                  <a:cubicBezTo>
                    <a:pt x="0" y="19985"/>
                    <a:pt x="19181" y="0"/>
                    <a:pt x="42825" y="0"/>
                  </a:cubicBezTo>
                  <a:cubicBezTo>
                    <a:pt x="66469" y="0"/>
                    <a:pt x="85650" y="20025"/>
                    <a:pt x="85650" y="44634"/>
                  </a:cubicBezTo>
                  <a:cubicBezTo>
                    <a:pt x="85650" y="69243"/>
                    <a:pt x="66469" y="89309"/>
                    <a:pt x="42825" y="89309"/>
                  </a:cubicBezTo>
                  <a:close/>
                  <a:moveTo>
                    <a:pt x="42825" y="23805"/>
                  </a:moveTo>
                  <a:cubicBezTo>
                    <a:pt x="32330" y="23805"/>
                    <a:pt x="23805" y="33134"/>
                    <a:pt x="23805" y="44634"/>
                  </a:cubicBezTo>
                  <a:cubicBezTo>
                    <a:pt x="23805" y="56135"/>
                    <a:pt x="32330" y="65504"/>
                    <a:pt x="42825" y="65504"/>
                  </a:cubicBezTo>
                  <a:cubicBezTo>
                    <a:pt x="53320" y="65504"/>
                    <a:pt x="61845" y="56135"/>
                    <a:pt x="61845" y="44634"/>
                  </a:cubicBezTo>
                  <a:cubicBezTo>
                    <a:pt x="61845" y="33134"/>
                    <a:pt x="53320" y="23805"/>
                    <a:pt x="42825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8" name="Google Shape;4915;p53">
              <a:extLst>
                <a:ext uri="{FF2B5EF4-FFF2-40B4-BE49-F238E27FC236}">
                  <a16:creationId xmlns:a16="http://schemas.microsoft.com/office/drawing/2014/main" id="{2487B367-CC6A-32D5-E004-29A58F8A3689}"/>
                </a:ext>
              </a:extLst>
            </p:cNvPr>
            <p:cNvSpPr/>
            <p:nvPr/>
          </p:nvSpPr>
          <p:spPr>
            <a:xfrm>
              <a:off x="7235320" y="3909085"/>
              <a:ext cx="66624" cy="69587"/>
            </a:xfrm>
            <a:custGeom>
              <a:avLst/>
              <a:gdLst/>
              <a:ahLst/>
              <a:cxnLst/>
              <a:rect l="l" t="t" r="r" b="b"/>
              <a:pathLst>
                <a:path w="95862" h="100125" extrusionOk="0">
                  <a:moveTo>
                    <a:pt x="47931" y="100126"/>
                  </a:moveTo>
                  <a:cubicBezTo>
                    <a:pt x="21472" y="100126"/>
                    <a:pt x="0" y="77648"/>
                    <a:pt x="0" y="50063"/>
                  </a:cubicBezTo>
                  <a:cubicBezTo>
                    <a:pt x="0" y="22478"/>
                    <a:pt x="21512" y="0"/>
                    <a:pt x="47931" y="0"/>
                  </a:cubicBezTo>
                  <a:cubicBezTo>
                    <a:pt x="74350" y="0"/>
                    <a:pt x="95863" y="22438"/>
                    <a:pt x="95863" y="50063"/>
                  </a:cubicBezTo>
                  <a:cubicBezTo>
                    <a:pt x="95863" y="77688"/>
                    <a:pt x="74350" y="100126"/>
                    <a:pt x="47931" y="100126"/>
                  </a:cubicBezTo>
                  <a:close/>
                  <a:moveTo>
                    <a:pt x="47931" y="23805"/>
                  </a:moveTo>
                  <a:cubicBezTo>
                    <a:pt x="34621" y="23805"/>
                    <a:pt x="23805" y="35587"/>
                    <a:pt x="23805" y="50063"/>
                  </a:cubicBezTo>
                  <a:cubicBezTo>
                    <a:pt x="23805" y="64539"/>
                    <a:pt x="34621" y="76361"/>
                    <a:pt x="47931" y="76361"/>
                  </a:cubicBezTo>
                  <a:cubicBezTo>
                    <a:pt x="61241" y="76361"/>
                    <a:pt x="72058" y="64579"/>
                    <a:pt x="72058" y="50063"/>
                  </a:cubicBezTo>
                  <a:cubicBezTo>
                    <a:pt x="72058" y="35547"/>
                    <a:pt x="61241" y="23805"/>
                    <a:pt x="47931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9" name="Google Shape;4916;p53">
              <a:extLst>
                <a:ext uri="{FF2B5EF4-FFF2-40B4-BE49-F238E27FC236}">
                  <a16:creationId xmlns:a16="http://schemas.microsoft.com/office/drawing/2014/main" id="{9D56CE56-AA53-A2FE-7A32-FC4BFBAD534C}"/>
                </a:ext>
              </a:extLst>
            </p:cNvPr>
            <p:cNvSpPr/>
            <p:nvPr/>
          </p:nvSpPr>
          <p:spPr>
            <a:xfrm>
              <a:off x="7320106" y="3933210"/>
              <a:ext cx="58157" cy="60644"/>
            </a:xfrm>
            <a:custGeom>
              <a:avLst/>
              <a:gdLst/>
              <a:ahLst/>
              <a:cxnLst/>
              <a:rect l="l" t="t" r="r" b="b"/>
              <a:pathLst>
                <a:path w="83679" h="87258" extrusionOk="0">
                  <a:moveTo>
                    <a:pt x="41860" y="87258"/>
                  </a:moveTo>
                  <a:cubicBezTo>
                    <a:pt x="18779" y="87258"/>
                    <a:pt x="0" y="67675"/>
                    <a:pt x="0" y="43629"/>
                  </a:cubicBezTo>
                  <a:cubicBezTo>
                    <a:pt x="0" y="19583"/>
                    <a:pt x="18779" y="0"/>
                    <a:pt x="41860" y="0"/>
                  </a:cubicBezTo>
                  <a:cubicBezTo>
                    <a:pt x="64941" y="0"/>
                    <a:pt x="83680" y="19583"/>
                    <a:pt x="83680" y="43629"/>
                  </a:cubicBezTo>
                  <a:cubicBezTo>
                    <a:pt x="83680" y="67675"/>
                    <a:pt x="64941" y="87258"/>
                    <a:pt x="41860" y="87258"/>
                  </a:cubicBezTo>
                  <a:close/>
                  <a:moveTo>
                    <a:pt x="41860" y="23805"/>
                  </a:moveTo>
                  <a:cubicBezTo>
                    <a:pt x="31928" y="23805"/>
                    <a:pt x="23806" y="32692"/>
                    <a:pt x="23806" y="43629"/>
                  </a:cubicBezTo>
                  <a:cubicBezTo>
                    <a:pt x="23806" y="54566"/>
                    <a:pt x="31928" y="63493"/>
                    <a:pt x="41860" y="63493"/>
                  </a:cubicBezTo>
                  <a:cubicBezTo>
                    <a:pt x="51792" y="63493"/>
                    <a:pt x="59875" y="54607"/>
                    <a:pt x="59875" y="43629"/>
                  </a:cubicBezTo>
                  <a:cubicBezTo>
                    <a:pt x="59875" y="32651"/>
                    <a:pt x="51792" y="23805"/>
                    <a:pt x="41860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0" name="Google Shape;4917;p53">
              <a:extLst>
                <a:ext uri="{FF2B5EF4-FFF2-40B4-BE49-F238E27FC236}">
                  <a16:creationId xmlns:a16="http://schemas.microsoft.com/office/drawing/2014/main" id="{5F3DACB5-8E94-78AD-80EC-55299C35AA39}"/>
                </a:ext>
              </a:extLst>
            </p:cNvPr>
            <p:cNvSpPr/>
            <p:nvPr/>
          </p:nvSpPr>
          <p:spPr>
            <a:xfrm>
              <a:off x="7252568" y="4095879"/>
              <a:ext cx="61314" cy="63998"/>
            </a:xfrm>
            <a:custGeom>
              <a:avLst/>
              <a:gdLst/>
              <a:ahLst/>
              <a:cxnLst/>
              <a:rect l="l" t="t" r="r" b="b"/>
              <a:pathLst>
                <a:path w="88222" h="92083" extrusionOk="0">
                  <a:moveTo>
                    <a:pt x="44111" y="92083"/>
                  </a:moveTo>
                  <a:cubicBezTo>
                    <a:pt x="19784" y="92083"/>
                    <a:pt x="0" y="71415"/>
                    <a:pt x="0" y="46042"/>
                  </a:cubicBezTo>
                  <a:cubicBezTo>
                    <a:pt x="0" y="20669"/>
                    <a:pt x="19784" y="0"/>
                    <a:pt x="44111" y="0"/>
                  </a:cubicBezTo>
                  <a:cubicBezTo>
                    <a:pt x="68439" y="0"/>
                    <a:pt x="88223" y="20669"/>
                    <a:pt x="88223" y="46042"/>
                  </a:cubicBezTo>
                  <a:cubicBezTo>
                    <a:pt x="88223" y="71415"/>
                    <a:pt x="68439" y="92083"/>
                    <a:pt x="44111" y="92083"/>
                  </a:cubicBezTo>
                  <a:close/>
                  <a:moveTo>
                    <a:pt x="44111" y="23805"/>
                  </a:moveTo>
                  <a:cubicBezTo>
                    <a:pt x="32892" y="23805"/>
                    <a:pt x="23764" y="33818"/>
                    <a:pt x="23764" y="46082"/>
                  </a:cubicBezTo>
                  <a:cubicBezTo>
                    <a:pt x="23764" y="58346"/>
                    <a:pt x="32892" y="68319"/>
                    <a:pt x="44111" y="68319"/>
                  </a:cubicBezTo>
                  <a:cubicBezTo>
                    <a:pt x="55330" y="68319"/>
                    <a:pt x="64418" y="58346"/>
                    <a:pt x="64418" y="46082"/>
                  </a:cubicBezTo>
                  <a:cubicBezTo>
                    <a:pt x="64418" y="33818"/>
                    <a:pt x="55290" y="23805"/>
                    <a:pt x="44111" y="238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1" name="Google Shape;4918;p53">
              <a:extLst>
                <a:ext uri="{FF2B5EF4-FFF2-40B4-BE49-F238E27FC236}">
                  <a16:creationId xmlns:a16="http://schemas.microsoft.com/office/drawing/2014/main" id="{6899155C-D4D3-8DBC-32E1-6F1B68C41BB4}"/>
                </a:ext>
              </a:extLst>
            </p:cNvPr>
            <p:cNvSpPr/>
            <p:nvPr/>
          </p:nvSpPr>
          <p:spPr>
            <a:xfrm>
              <a:off x="7282563" y="4002790"/>
              <a:ext cx="67268" cy="70313"/>
            </a:xfrm>
            <a:custGeom>
              <a:avLst/>
              <a:gdLst/>
              <a:ahLst/>
              <a:cxnLst/>
              <a:rect l="l" t="t" r="r" b="b"/>
              <a:pathLst>
                <a:path w="96788" h="101170" extrusionOk="0">
                  <a:moveTo>
                    <a:pt x="48374" y="101171"/>
                  </a:moveTo>
                  <a:cubicBezTo>
                    <a:pt x="21715" y="101171"/>
                    <a:pt x="0" y="78492"/>
                    <a:pt x="0" y="50586"/>
                  </a:cubicBezTo>
                  <a:cubicBezTo>
                    <a:pt x="0" y="22679"/>
                    <a:pt x="21715" y="0"/>
                    <a:pt x="48374" y="0"/>
                  </a:cubicBezTo>
                  <a:cubicBezTo>
                    <a:pt x="75034" y="0"/>
                    <a:pt x="96788" y="22679"/>
                    <a:pt x="96788" y="50586"/>
                  </a:cubicBezTo>
                  <a:cubicBezTo>
                    <a:pt x="96788" y="78492"/>
                    <a:pt x="75074" y="101171"/>
                    <a:pt x="48374" y="101171"/>
                  </a:cubicBezTo>
                  <a:close/>
                  <a:moveTo>
                    <a:pt x="48374" y="23845"/>
                  </a:moveTo>
                  <a:cubicBezTo>
                    <a:pt x="34822" y="23845"/>
                    <a:pt x="23805" y="35868"/>
                    <a:pt x="23805" y="50626"/>
                  </a:cubicBezTo>
                  <a:cubicBezTo>
                    <a:pt x="23805" y="65383"/>
                    <a:pt x="34863" y="77406"/>
                    <a:pt x="48374" y="77406"/>
                  </a:cubicBezTo>
                  <a:cubicBezTo>
                    <a:pt x="61885" y="77406"/>
                    <a:pt x="72984" y="65383"/>
                    <a:pt x="72984" y="50626"/>
                  </a:cubicBezTo>
                  <a:cubicBezTo>
                    <a:pt x="72984" y="35868"/>
                    <a:pt x="61926" y="23845"/>
                    <a:pt x="48374" y="2384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2" name="Google Shape;4919;p53">
              <a:extLst>
                <a:ext uri="{FF2B5EF4-FFF2-40B4-BE49-F238E27FC236}">
                  <a16:creationId xmlns:a16="http://schemas.microsoft.com/office/drawing/2014/main" id="{93B987C5-F663-87E1-E054-FCB694F878F0}"/>
                </a:ext>
              </a:extLst>
            </p:cNvPr>
            <p:cNvSpPr/>
            <p:nvPr/>
          </p:nvSpPr>
          <p:spPr>
            <a:xfrm rot="622722">
              <a:off x="6090693" y="3098185"/>
              <a:ext cx="264190" cy="1544854"/>
            </a:xfrm>
            <a:custGeom>
              <a:avLst/>
              <a:gdLst/>
              <a:ahLst/>
              <a:cxnLst/>
              <a:rect l="l" t="t" r="r" b="b"/>
              <a:pathLst>
                <a:path w="380758" h="2226488" extrusionOk="0">
                  <a:moveTo>
                    <a:pt x="0" y="0"/>
                  </a:moveTo>
                  <a:lnTo>
                    <a:pt x="380759" y="0"/>
                  </a:lnTo>
                  <a:lnTo>
                    <a:pt x="380759" y="2226489"/>
                  </a:lnTo>
                  <a:lnTo>
                    <a:pt x="0" y="222648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3" name="Google Shape;4920;p53">
              <a:extLst>
                <a:ext uri="{FF2B5EF4-FFF2-40B4-BE49-F238E27FC236}">
                  <a16:creationId xmlns:a16="http://schemas.microsoft.com/office/drawing/2014/main" id="{80B06E4A-7853-2453-2C23-C761F04BE252}"/>
                </a:ext>
              </a:extLst>
            </p:cNvPr>
            <p:cNvSpPr/>
            <p:nvPr/>
          </p:nvSpPr>
          <p:spPr>
            <a:xfrm>
              <a:off x="6306467" y="3160457"/>
              <a:ext cx="76517" cy="76517"/>
            </a:xfrm>
            <a:custGeom>
              <a:avLst/>
              <a:gdLst/>
              <a:ahLst/>
              <a:cxnLst/>
              <a:rect l="l" t="t" r="r" b="b"/>
              <a:pathLst>
                <a:path w="110097" h="110097" extrusionOk="0">
                  <a:moveTo>
                    <a:pt x="55049" y="110098"/>
                  </a:moveTo>
                  <a:cubicBezTo>
                    <a:pt x="24729" y="110098"/>
                    <a:pt x="0" y="85408"/>
                    <a:pt x="0" y="55049"/>
                  </a:cubicBezTo>
                  <a:cubicBezTo>
                    <a:pt x="0" y="24690"/>
                    <a:pt x="24689" y="0"/>
                    <a:pt x="55049" y="0"/>
                  </a:cubicBezTo>
                  <a:cubicBezTo>
                    <a:pt x="85408" y="0"/>
                    <a:pt x="110097" y="24690"/>
                    <a:pt x="110097" y="55049"/>
                  </a:cubicBezTo>
                  <a:cubicBezTo>
                    <a:pt x="110097" y="85408"/>
                    <a:pt x="85408" y="110098"/>
                    <a:pt x="55049" y="110098"/>
                  </a:cubicBezTo>
                  <a:close/>
                  <a:moveTo>
                    <a:pt x="55049" y="23845"/>
                  </a:moveTo>
                  <a:cubicBezTo>
                    <a:pt x="37838" y="23845"/>
                    <a:pt x="23805" y="37839"/>
                    <a:pt x="23805" y="55089"/>
                  </a:cubicBezTo>
                  <a:cubicBezTo>
                    <a:pt x="23805" y="72340"/>
                    <a:pt x="37798" y="86333"/>
                    <a:pt x="55049" y="86333"/>
                  </a:cubicBezTo>
                  <a:cubicBezTo>
                    <a:pt x="72299" y="86333"/>
                    <a:pt x="86293" y="72340"/>
                    <a:pt x="86293" y="55089"/>
                  </a:cubicBezTo>
                  <a:cubicBezTo>
                    <a:pt x="86293" y="37839"/>
                    <a:pt x="72299" y="23845"/>
                    <a:pt x="55049" y="2384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4" name="Google Shape;4921;p53">
              <a:extLst>
                <a:ext uri="{FF2B5EF4-FFF2-40B4-BE49-F238E27FC236}">
                  <a16:creationId xmlns:a16="http://schemas.microsoft.com/office/drawing/2014/main" id="{74B6799A-96D9-F623-7113-596B03195A7D}"/>
                </a:ext>
              </a:extLst>
            </p:cNvPr>
            <p:cNvSpPr/>
            <p:nvPr/>
          </p:nvSpPr>
          <p:spPr>
            <a:xfrm>
              <a:off x="6050039" y="4522524"/>
              <a:ext cx="76517" cy="76517"/>
            </a:xfrm>
            <a:custGeom>
              <a:avLst/>
              <a:gdLst/>
              <a:ahLst/>
              <a:cxnLst/>
              <a:rect l="l" t="t" r="r" b="b"/>
              <a:pathLst>
                <a:path w="110097" h="110097" extrusionOk="0">
                  <a:moveTo>
                    <a:pt x="55049" y="110098"/>
                  </a:moveTo>
                  <a:cubicBezTo>
                    <a:pt x="24729" y="110098"/>
                    <a:pt x="0" y="85408"/>
                    <a:pt x="0" y="55049"/>
                  </a:cubicBezTo>
                  <a:cubicBezTo>
                    <a:pt x="0" y="24690"/>
                    <a:pt x="24689" y="0"/>
                    <a:pt x="55049" y="0"/>
                  </a:cubicBezTo>
                  <a:cubicBezTo>
                    <a:pt x="85408" y="0"/>
                    <a:pt x="110097" y="24690"/>
                    <a:pt x="110097" y="55049"/>
                  </a:cubicBezTo>
                  <a:cubicBezTo>
                    <a:pt x="110097" y="85408"/>
                    <a:pt x="85408" y="110098"/>
                    <a:pt x="55049" y="110098"/>
                  </a:cubicBezTo>
                  <a:close/>
                  <a:moveTo>
                    <a:pt x="55049" y="23845"/>
                  </a:moveTo>
                  <a:cubicBezTo>
                    <a:pt x="37838" y="23845"/>
                    <a:pt x="23805" y="37839"/>
                    <a:pt x="23805" y="55089"/>
                  </a:cubicBezTo>
                  <a:cubicBezTo>
                    <a:pt x="23805" y="72340"/>
                    <a:pt x="37798" y="86333"/>
                    <a:pt x="55049" y="86333"/>
                  </a:cubicBezTo>
                  <a:cubicBezTo>
                    <a:pt x="72299" y="86333"/>
                    <a:pt x="86293" y="72340"/>
                    <a:pt x="86293" y="55089"/>
                  </a:cubicBezTo>
                  <a:cubicBezTo>
                    <a:pt x="86293" y="37839"/>
                    <a:pt x="72299" y="23845"/>
                    <a:pt x="55049" y="2384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5" name="Google Shape;4922;p53">
              <a:extLst>
                <a:ext uri="{FF2B5EF4-FFF2-40B4-BE49-F238E27FC236}">
                  <a16:creationId xmlns:a16="http://schemas.microsoft.com/office/drawing/2014/main" id="{DCBFCB65-CD52-7ABB-2030-27A0039FA237}"/>
                </a:ext>
              </a:extLst>
            </p:cNvPr>
            <p:cNvSpPr/>
            <p:nvPr/>
          </p:nvSpPr>
          <p:spPr>
            <a:xfrm>
              <a:off x="6093532" y="3346511"/>
              <a:ext cx="245743" cy="1077834"/>
            </a:xfrm>
            <a:custGeom>
              <a:avLst/>
              <a:gdLst/>
              <a:ahLst/>
              <a:cxnLst/>
              <a:rect l="l" t="t" r="r" b="b"/>
              <a:pathLst>
                <a:path w="353587" h="1550840" extrusionOk="0">
                  <a:moveTo>
                    <a:pt x="32255" y="1550840"/>
                  </a:moveTo>
                  <a:cubicBezTo>
                    <a:pt x="31249" y="1550840"/>
                    <a:pt x="30244" y="1550760"/>
                    <a:pt x="29239" y="1550559"/>
                  </a:cubicBezTo>
                  <a:cubicBezTo>
                    <a:pt x="-59386" y="1533670"/>
                    <a:pt x="81152" y="790007"/>
                    <a:pt x="87183" y="758360"/>
                  </a:cubicBezTo>
                  <a:cubicBezTo>
                    <a:pt x="93215" y="726714"/>
                    <a:pt x="235723" y="-17111"/>
                    <a:pt x="324348" y="301"/>
                  </a:cubicBezTo>
                  <a:cubicBezTo>
                    <a:pt x="412974" y="17190"/>
                    <a:pt x="272435" y="760853"/>
                    <a:pt x="266404" y="792500"/>
                  </a:cubicBezTo>
                  <a:cubicBezTo>
                    <a:pt x="260452" y="823784"/>
                    <a:pt x="121001" y="1550800"/>
                    <a:pt x="32214" y="1550840"/>
                  </a:cubicBezTo>
                  <a:close/>
                  <a:moveTo>
                    <a:pt x="34869" y="1527639"/>
                  </a:moveTo>
                  <a:lnTo>
                    <a:pt x="35110" y="1527639"/>
                  </a:lnTo>
                  <a:lnTo>
                    <a:pt x="34869" y="1527639"/>
                  </a:lnTo>
                  <a:close/>
                  <a:moveTo>
                    <a:pt x="319844" y="24267"/>
                  </a:moveTo>
                  <a:cubicBezTo>
                    <a:pt x="288158" y="40995"/>
                    <a:pt x="197080" y="308519"/>
                    <a:pt x="110586" y="762824"/>
                  </a:cubicBezTo>
                  <a:lnTo>
                    <a:pt x="110586" y="762824"/>
                  </a:lnTo>
                  <a:cubicBezTo>
                    <a:pt x="24093" y="1217088"/>
                    <a:pt x="10460" y="1499410"/>
                    <a:pt x="33823" y="1526593"/>
                  </a:cubicBezTo>
                  <a:cubicBezTo>
                    <a:pt x="65509" y="1509865"/>
                    <a:pt x="156588" y="1242341"/>
                    <a:pt x="243082" y="788036"/>
                  </a:cubicBezTo>
                  <a:cubicBezTo>
                    <a:pt x="329576" y="333771"/>
                    <a:pt x="343207" y="51449"/>
                    <a:pt x="319844" y="24267"/>
                  </a:cubicBezTo>
                  <a:close/>
                  <a:moveTo>
                    <a:pt x="98885" y="760612"/>
                  </a:moveTo>
                  <a:lnTo>
                    <a:pt x="99126" y="760612"/>
                  </a:lnTo>
                  <a:lnTo>
                    <a:pt x="98885" y="760612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6" name="Google Shape;4923;p53">
              <a:extLst>
                <a:ext uri="{FF2B5EF4-FFF2-40B4-BE49-F238E27FC236}">
                  <a16:creationId xmlns:a16="http://schemas.microsoft.com/office/drawing/2014/main" id="{2A063977-71E8-6911-39E6-15A4EEF6D808}"/>
                </a:ext>
              </a:extLst>
            </p:cNvPr>
            <p:cNvSpPr/>
            <p:nvPr/>
          </p:nvSpPr>
          <p:spPr>
            <a:xfrm>
              <a:off x="140964" y="3860137"/>
              <a:ext cx="2447711" cy="803831"/>
            </a:xfrm>
            <a:custGeom>
              <a:avLst/>
              <a:gdLst/>
              <a:ahLst/>
              <a:cxnLst/>
              <a:rect l="l" t="t" r="r" b="b"/>
              <a:pathLst>
                <a:path w="3521887" h="1156591" extrusionOk="0">
                  <a:moveTo>
                    <a:pt x="0" y="0"/>
                  </a:moveTo>
                  <a:lnTo>
                    <a:pt x="3521888" y="0"/>
                  </a:lnTo>
                  <a:lnTo>
                    <a:pt x="3521888" y="1156591"/>
                  </a:lnTo>
                  <a:lnTo>
                    <a:pt x="0" y="11565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707" name="Google Shape;4924;p53">
              <a:extLst>
                <a:ext uri="{FF2B5EF4-FFF2-40B4-BE49-F238E27FC236}">
                  <a16:creationId xmlns:a16="http://schemas.microsoft.com/office/drawing/2014/main" id="{8DB6DA00-B265-4D72-6C21-FA95B358731B}"/>
                </a:ext>
              </a:extLst>
            </p:cNvPr>
            <p:cNvGrpSpPr/>
            <p:nvPr/>
          </p:nvGrpSpPr>
          <p:grpSpPr>
            <a:xfrm>
              <a:off x="245767" y="3940116"/>
              <a:ext cx="2260273" cy="650515"/>
              <a:chOff x="245767" y="3940116"/>
              <a:chExt cx="2260273" cy="650515"/>
            </a:xfrm>
          </p:grpSpPr>
          <p:sp>
            <p:nvSpPr>
              <p:cNvPr id="4749" name="Google Shape;4925;p53">
                <a:extLst>
                  <a:ext uri="{FF2B5EF4-FFF2-40B4-BE49-F238E27FC236}">
                    <a16:creationId xmlns:a16="http://schemas.microsoft.com/office/drawing/2014/main" id="{C2B3FC28-DD21-0638-6F8C-960C99A02F0F}"/>
                  </a:ext>
                </a:extLst>
              </p:cNvPr>
              <p:cNvSpPr/>
              <p:nvPr/>
            </p:nvSpPr>
            <p:spPr>
              <a:xfrm>
                <a:off x="245767" y="3940116"/>
                <a:ext cx="2260273" cy="650515"/>
              </a:xfrm>
              <a:custGeom>
                <a:avLst/>
                <a:gdLst/>
                <a:ahLst/>
                <a:cxnLst/>
                <a:rect l="l" t="t" r="r" b="b"/>
                <a:pathLst>
                  <a:path w="3252191" h="935993" extrusionOk="0">
                    <a:moveTo>
                      <a:pt x="3240249" y="935993"/>
                    </a:moveTo>
                    <a:lnTo>
                      <a:pt x="3240249" y="935993"/>
                    </a:lnTo>
                    <a:lnTo>
                      <a:pt x="11862" y="928072"/>
                    </a:lnTo>
                    <a:cubicBezTo>
                      <a:pt x="5308" y="928072"/>
                      <a:pt x="0" y="922724"/>
                      <a:pt x="0" y="916169"/>
                    </a:cubicBezTo>
                    <a:lnTo>
                      <a:pt x="0" y="11902"/>
                    </a:lnTo>
                    <a:cubicBezTo>
                      <a:pt x="0" y="5308"/>
                      <a:pt x="5308" y="0"/>
                      <a:pt x="11902" y="0"/>
                    </a:cubicBezTo>
                    <a:lnTo>
                      <a:pt x="3240290" y="0"/>
                    </a:lnTo>
                    <a:cubicBezTo>
                      <a:pt x="3246884" y="0"/>
                      <a:pt x="3252192" y="5308"/>
                      <a:pt x="3252192" y="11902"/>
                    </a:cubicBezTo>
                    <a:lnTo>
                      <a:pt x="3252192" y="924091"/>
                    </a:lnTo>
                    <a:cubicBezTo>
                      <a:pt x="3252192" y="927268"/>
                      <a:pt x="3250945" y="930283"/>
                      <a:pt x="3248694" y="932495"/>
                    </a:cubicBezTo>
                    <a:cubicBezTo>
                      <a:pt x="3246482" y="934707"/>
                      <a:pt x="3243426" y="935993"/>
                      <a:pt x="3240290" y="935993"/>
                    </a:cubicBezTo>
                    <a:close/>
                    <a:moveTo>
                      <a:pt x="23765" y="904267"/>
                    </a:moveTo>
                    <a:lnTo>
                      <a:pt x="3228387" y="912148"/>
                    </a:lnTo>
                    <a:lnTo>
                      <a:pt x="3228387" y="23765"/>
                    </a:lnTo>
                    <a:lnTo>
                      <a:pt x="23765" y="23765"/>
                    </a:lnTo>
                    <a:lnTo>
                      <a:pt x="23765" y="90426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0" name="Google Shape;4926;p53">
                <a:extLst>
                  <a:ext uri="{FF2B5EF4-FFF2-40B4-BE49-F238E27FC236}">
                    <a16:creationId xmlns:a16="http://schemas.microsoft.com/office/drawing/2014/main" id="{15679A66-1DA1-0B7D-6497-D02B613528E8}"/>
                  </a:ext>
                </a:extLst>
              </p:cNvPr>
              <p:cNvSpPr/>
              <p:nvPr/>
            </p:nvSpPr>
            <p:spPr>
              <a:xfrm>
                <a:off x="422190" y="3942855"/>
                <a:ext cx="16544" cy="636737"/>
              </a:xfrm>
              <a:custGeom>
                <a:avLst/>
                <a:gdLst/>
                <a:ahLst/>
                <a:cxnLst/>
                <a:rect l="l" t="t" r="r" b="b"/>
                <a:pathLst>
                  <a:path w="23804" h="916169" extrusionOk="0">
                    <a:moveTo>
                      <a:pt x="11903" y="916170"/>
                    </a:moveTo>
                    <a:cubicBezTo>
                      <a:pt x="5308" y="916170"/>
                      <a:pt x="0" y="910862"/>
                      <a:pt x="0" y="904267"/>
                    </a:cubicBezTo>
                    <a:lnTo>
                      <a:pt x="0" y="11903"/>
                    </a:lnTo>
                    <a:cubicBezTo>
                      <a:pt x="0" y="5308"/>
                      <a:pt x="5308" y="0"/>
                      <a:pt x="11903" y="0"/>
                    </a:cubicBezTo>
                    <a:cubicBezTo>
                      <a:pt x="18497" y="0"/>
                      <a:pt x="23805" y="5308"/>
                      <a:pt x="23805" y="11903"/>
                    </a:cubicBezTo>
                    <a:lnTo>
                      <a:pt x="23805" y="904267"/>
                    </a:lnTo>
                    <a:cubicBezTo>
                      <a:pt x="23805" y="910862"/>
                      <a:pt x="18497" y="916170"/>
                      <a:pt x="11903" y="91617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1" name="Google Shape;4927;p53">
                <a:extLst>
                  <a:ext uri="{FF2B5EF4-FFF2-40B4-BE49-F238E27FC236}">
                    <a16:creationId xmlns:a16="http://schemas.microsoft.com/office/drawing/2014/main" id="{76C5BF8E-BC1D-37F7-472C-75D2B1518F67}"/>
                  </a:ext>
                </a:extLst>
              </p:cNvPr>
              <p:cNvSpPr/>
              <p:nvPr/>
            </p:nvSpPr>
            <p:spPr>
              <a:xfrm>
                <a:off x="538006" y="3942855"/>
                <a:ext cx="16544" cy="636737"/>
              </a:xfrm>
              <a:custGeom>
                <a:avLst/>
                <a:gdLst/>
                <a:ahLst/>
                <a:cxnLst/>
                <a:rect l="l" t="t" r="r" b="b"/>
                <a:pathLst>
                  <a:path w="23804" h="916169" extrusionOk="0">
                    <a:moveTo>
                      <a:pt x="11902" y="916170"/>
                    </a:moveTo>
                    <a:cubicBezTo>
                      <a:pt x="5308" y="916170"/>
                      <a:pt x="0" y="910862"/>
                      <a:pt x="0" y="904267"/>
                    </a:cubicBezTo>
                    <a:lnTo>
                      <a:pt x="0" y="11903"/>
                    </a:lnTo>
                    <a:cubicBezTo>
                      <a:pt x="0" y="5308"/>
                      <a:pt x="5308" y="0"/>
                      <a:pt x="11902" y="0"/>
                    </a:cubicBezTo>
                    <a:cubicBezTo>
                      <a:pt x="18497" y="0"/>
                      <a:pt x="23805" y="5308"/>
                      <a:pt x="23805" y="11903"/>
                    </a:cubicBezTo>
                    <a:lnTo>
                      <a:pt x="23805" y="904267"/>
                    </a:lnTo>
                    <a:cubicBezTo>
                      <a:pt x="23805" y="910862"/>
                      <a:pt x="18497" y="916170"/>
                      <a:pt x="11902" y="91617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2" name="Google Shape;4928;p53">
                <a:extLst>
                  <a:ext uri="{FF2B5EF4-FFF2-40B4-BE49-F238E27FC236}">
                    <a16:creationId xmlns:a16="http://schemas.microsoft.com/office/drawing/2014/main" id="{EAF58BD2-6913-ED67-64DB-FCE8F7343D68}"/>
                  </a:ext>
                </a:extLst>
              </p:cNvPr>
              <p:cNvSpPr/>
              <p:nvPr/>
            </p:nvSpPr>
            <p:spPr>
              <a:xfrm>
                <a:off x="2246097" y="3942855"/>
                <a:ext cx="16544" cy="636737"/>
              </a:xfrm>
              <a:custGeom>
                <a:avLst/>
                <a:gdLst/>
                <a:ahLst/>
                <a:cxnLst/>
                <a:rect l="l" t="t" r="r" b="b"/>
                <a:pathLst>
                  <a:path w="23804" h="916169" extrusionOk="0">
                    <a:moveTo>
                      <a:pt x="11903" y="916170"/>
                    </a:moveTo>
                    <a:cubicBezTo>
                      <a:pt x="5308" y="916170"/>
                      <a:pt x="0" y="910862"/>
                      <a:pt x="0" y="904267"/>
                    </a:cubicBezTo>
                    <a:lnTo>
                      <a:pt x="0" y="11903"/>
                    </a:lnTo>
                    <a:cubicBezTo>
                      <a:pt x="0" y="5308"/>
                      <a:pt x="5308" y="0"/>
                      <a:pt x="11903" y="0"/>
                    </a:cubicBezTo>
                    <a:cubicBezTo>
                      <a:pt x="18497" y="0"/>
                      <a:pt x="23805" y="5308"/>
                      <a:pt x="23805" y="11903"/>
                    </a:cubicBezTo>
                    <a:lnTo>
                      <a:pt x="23805" y="904267"/>
                    </a:lnTo>
                    <a:cubicBezTo>
                      <a:pt x="23805" y="910862"/>
                      <a:pt x="18497" y="916170"/>
                      <a:pt x="11903" y="91617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3" name="Google Shape;4929;p53">
                <a:extLst>
                  <a:ext uri="{FF2B5EF4-FFF2-40B4-BE49-F238E27FC236}">
                    <a16:creationId xmlns:a16="http://schemas.microsoft.com/office/drawing/2014/main" id="{F4F08688-0059-A90D-3055-677D98D35987}"/>
                  </a:ext>
                </a:extLst>
              </p:cNvPr>
              <p:cNvSpPr/>
              <p:nvPr/>
            </p:nvSpPr>
            <p:spPr>
              <a:xfrm>
                <a:off x="2334350" y="3942855"/>
                <a:ext cx="16544" cy="636737"/>
              </a:xfrm>
              <a:custGeom>
                <a:avLst/>
                <a:gdLst/>
                <a:ahLst/>
                <a:cxnLst/>
                <a:rect l="l" t="t" r="r" b="b"/>
                <a:pathLst>
                  <a:path w="23804" h="916169" extrusionOk="0">
                    <a:moveTo>
                      <a:pt x="11902" y="916170"/>
                    </a:moveTo>
                    <a:cubicBezTo>
                      <a:pt x="5308" y="916170"/>
                      <a:pt x="0" y="910862"/>
                      <a:pt x="0" y="904267"/>
                    </a:cubicBezTo>
                    <a:lnTo>
                      <a:pt x="0" y="11903"/>
                    </a:lnTo>
                    <a:cubicBezTo>
                      <a:pt x="0" y="5308"/>
                      <a:pt x="5308" y="0"/>
                      <a:pt x="11902" y="0"/>
                    </a:cubicBezTo>
                    <a:cubicBezTo>
                      <a:pt x="18497" y="0"/>
                      <a:pt x="23805" y="5308"/>
                      <a:pt x="23805" y="11903"/>
                    </a:cubicBezTo>
                    <a:lnTo>
                      <a:pt x="23805" y="904267"/>
                    </a:lnTo>
                    <a:cubicBezTo>
                      <a:pt x="23805" y="910862"/>
                      <a:pt x="18497" y="916170"/>
                      <a:pt x="11902" y="91617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4" name="Google Shape;4930;p53">
                <a:extLst>
                  <a:ext uri="{FF2B5EF4-FFF2-40B4-BE49-F238E27FC236}">
                    <a16:creationId xmlns:a16="http://schemas.microsoft.com/office/drawing/2014/main" id="{9886F850-E2F7-DEE2-17F3-06EB49C6C934}"/>
                  </a:ext>
                </a:extLst>
              </p:cNvPr>
              <p:cNvSpPr/>
              <p:nvPr/>
            </p:nvSpPr>
            <p:spPr>
              <a:xfrm>
                <a:off x="1220409" y="4157911"/>
                <a:ext cx="322504" cy="202613"/>
              </a:xfrm>
              <a:custGeom>
                <a:avLst/>
                <a:gdLst/>
                <a:ahLst/>
                <a:cxnLst/>
                <a:rect l="l" t="t" r="r" b="b"/>
                <a:pathLst>
                  <a:path w="464035" h="291530" extrusionOk="0">
                    <a:moveTo>
                      <a:pt x="232018" y="291530"/>
                    </a:moveTo>
                    <a:cubicBezTo>
                      <a:pt x="104106" y="291530"/>
                      <a:pt x="0" y="226147"/>
                      <a:pt x="0" y="145765"/>
                    </a:cubicBezTo>
                    <a:cubicBezTo>
                      <a:pt x="0" y="65383"/>
                      <a:pt x="104106" y="0"/>
                      <a:pt x="232018" y="0"/>
                    </a:cubicBezTo>
                    <a:cubicBezTo>
                      <a:pt x="359929" y="0"/>
                      <a:pt x="464036" y="65383"/>
                      <a:pt x="464036" y="145765"/>
                    </a:cubicBezTo>
                    <a:cubicBezTo>
                      <a:pt x="464036" y="226147"/>
                      <a:pt x="359929" y="291530"/>
                      <a:pt x="232018" y="291530"/>
                    </a:cubicBezTo>
                    <a:close/>
                    <a:moveTo>
                      <a:pt x="232018" y="23805"/>
                    </a:moveTo>
                    <a:cubicBezTo>
                      <a:pt x="117215" y="23805"/>
                      <a:pt x="23805" y="78492"/>
                      <a:pt x="23805" y="145765"/>
                    </a:cubicBezTo>
                    <a:cubicBezTo>
                      <a:pt x="23805" y="213038"/>
                      <a:pt x="117215" y="267725"/>
                      <a:pt x="232018" y="267725"/>
                    </a:cubicBezTo>
                    <a:cubicBezTo>
                      <a:pt x="346821" y="267725"/>
                      <a:pt x="440231" y="213038"/>
                      <a:pt x="440231" y="145765"/>
                    </a:cubicBezTo>
                    <a:cubicBezTo>
                      <a:pt x="440231" y="78492"/>
                      <a:pt x="346821" y="23805"/>
                      <a:pt x="232018" y="238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5" name="Google Shape;4931;p53">
                <a:extLst>
                  <a:ext uri="{FF2B5EF4-FFF2-40B4-BE49-F238E27FC236}">
                    <a16:creationId xmlns:a16="http://schemas.microsoft.com/office/drawing/2014/main" id="{763C0DC7-762E-43FF-CED5-3DC36779239E}"/>
                  </a:ext>
                </a:extLst>
              </p:cNvPr>
              <p:cNvSpPr/>
              <p:nvPr/>
            </p:nvSpPr>
            <p:spPr>
              <a:xfrm>
                <a:off x="920567" y="4222039"/>
                <a:ext cx="210885" cy="111619"/>
              </a:xfrm>
              <a:custGeom>
                <a:avLst/>
                <a:gdLst/>
                <a:ahLst/>
                <a:cxnLst/>
                <a:rect l="l" t="t" r="r" b="b"/>
                <a:pathLst>
                  <a:path w="303432" h="160603" extrusionOk="0">
                    <a:moveTo>
                      <a:pt x="151716" y="160603"/>
                    </a:moveTo>
                    <a:cubicBezTo>
                      <a:pt x="66670" y="160603"/>
                      <a:pt x="0" y="125338"/>
                      <a:pt x="0" y="80302"/>
                    </a:cubicBezTo>
                    <a:cubicBezTo>
                      <a:pt x="0" y="35265"/>
                      <a:pt x="66630" y="0"/>
                      <a:pt x="151716" y="0"/>
                    </a:cubicBezTo>
                    <a:cubicBezTo>
                      <a:pt x="236803" y="0"/>
                      <a:pt x="303433" y="35265"/>
                      <a:pt x="303433" y="80302"/>
                    </a:cubicBezTo>
                    <a:cubicBezTo>
                      <a:pt x="303433" y="125338"/>
                      <a:pt x="236803" y="160603"/>
                      <a:pt x="151716" y="160603"/>
                    </a:cubicBezTo>
                    <a:close/>
                    <a:moveTo>
                      <a:pt x="151716" y="23765"/>
                    </a:moveTo>
                    <a:cubicBezTo>
                      <a:pt x="76361" y="23765"/>
                      <a:pt x="23805" y="53561"/>
                      <a:pt x="23805" y="80302"/>
                    </a:cubicBezTo>
                    <a:cubicBezTo>
                      <a:pt x="23805" y="107042"/>
                      <a:pt x="76321" y="136838"/>
                      <a:pt x="151716" y="136838"/>
                    </a:cubicBezTo>
                    <a:cubicBezTo>
                      <a:pt x="227112" y="136838"/>
                      <a:pt x="279628" y="107042"/>
                      <a:pt x="279628" y="80302"/>
                    </a:cubicBezTo>
                    <a:cubicBezTo>
                      <a:pt x="279628" y="53561"/>
                      <a:pt x="227112" y="23765"/>
                      <a:pt x="151716" y="2376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6" name="Google Shape;4932;p53">
                <a:extLst>
                  <a:ext uri="{FF2B5EF4-FFF2-40B4-BE49-F238E27FC236}">
                    <a16:creationId xmlns:a16="http://schemas.microsoft.com/office/drawing/2014/main" id="{8EA689AB-81D8-17BA-8CEB-A898F2F4B989}"/>
                  </a:ext>
                </a:extLst>
              </p:cNvPr>
              <p:cNvSpPr/>
              <p:nvPr/>
            </p:nvSpPr>
            <p:spPr>
              <a:xfrm>
                <a:off x="1634000" y="4222039"/>
                <a:ext cx="210885" cy="111619"/>
              </a:xfrm>
              <a:custGeom>
                <a:avLst/>
                <a:gdLst/>
                <a:ahLst/>
                <a:cxnLst/>
                <a:rect l="l" t="t" r="r" b="b"/>
                <a:pathLst>
                  <a:path w="303432" h="160603" extrusionOk="0">
                    <a:moveTo>
                      <a:pt x="151717" y="160603"/>
                    </a:moveTo>
                    <a:cubicBezTo>
                      <a:pt x="66670" y="160603"/>
                      <a:pt x="0" y="125338"/>
                      <a:pt x="0" y="80302"/>
                    </a:cubicBezTo>
                    <a:cubicBezTo>
                      <a:pt x="0" y="35265"/>
                      <a:pt x="66630" y="0"/>
                      <a:pt x="151717" y="0"/>
                    </a:cubicBezTo>
                    <a:cubicBezTo>
                      <a:pt x="236803" y="0"/>
                      <a:pt x="303433" y="35265"/>
                      <a:pt x="303433" y="80302"/>
                    </a:cubicBezTo>
                    <a:cubicBezTo>
                      <a:pt x="303433" y="125338"/>
                      <a:pt x="236803" y="160603"/>
                      <a:pt x="151717" y="160603"/>
                    </a:cubicBezTo>
                    <a:close/>
                    <a:moveTo>
                      <a:pt x="151717" y="23765"/>
                    </a:moveTo>
                    <a:cubicBezTo>
                      <a:pt x="76361" y="23765"/>
                      <a:pt x="23805" y="53561"/>
                      <a:pt x="23805" y="80302"/>
                    </a:cubicBezTo>
                    <a:cubicBezTo>
                      <a:pt x="23805" y="107042"/>
                      <a:pt x="76321" y="136838"/>
                      <a:pt x="151717" y="136838"/>
                    </a:cubicBezTo>
                    <a:cubicBezTo>
                      <a:pt x="227112" y="136838"/>
                      <a:pt x="279628" y="107042"/>
                      <a:pt x="279628" y="80302"/>
                    </a:cubicBezTo>
                    <a:cubicBezTo>
                      <a:pt x="279628" y="53561"/>
                      <a:pt x="227112" y="23765"/>
                      <a:pt x="151717" y="2376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08" name="Google Shape;4933;p53">
              <a:extLst>
                <a:ext uri="{FF2B5EF4-FFF2-40B4-BE49-F238E27FC236}">
                  <a16:creationId xmlns:a16="http://schemas.microsoft.com/office/drawing/2014/main" id="{714AFAAD-1F1B-4299-90C4-E0F7F9E65825}"/>
                </a:ext>
              </a:extLst>
            </p:cNvPr>
            <p:cNvSpPr/>
            <p:nvPr/>
          </p:nvSpPr>
          <p:spPr>
            <a:xfrm>
              <a:off x="551787" y="3402433"/>
              <a:ext cx="1855074" cy="463076"/>
            </a:xfrm>
            <a:custGeom>
              <a:avLst/>
              <a:gdLst/>
              <a:ahLst/>
              <a:cxnLst/>
              <a:rect l="l" t="t" r="r" b="b"/>
              <a:pathLst>
                <a:path w="2669171" h="666297" extrusionOk="0">
                  <a:moveTo>
                    <a:pt x="0" y="0"/>
                  </a:moveTo>
                  <a:lnTo>
                    <a:pt x="2669172" y="0"/>
                  </a:lnTo>
                  <a:lnTo>
                    <a:pt x="2669172" y="666298"/>
                  </a:lnTo>
                  <a:lnTo>
                    <a:pt x="0" y="66629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9" name="Google Shape;4934;p53">
              <a:extLst>
                <a:ext uri="{FF2B5EF4-FFF2-40B4-BE49-F238E27FC236}">
                  <a16:creationId xmlns:a16="http://schemas.microsoft.com/office/drawing/2014/main" id="{B591D905-7280-7180-409F-AB29BF2E386D}"/>
                </a:ext>
              </a:extLst>
            </p:cNvPr>
            <p:cNvSpPr/>
            <p:nvPr/>
          </p:nvSpPr>
          <p:spPr>
            <a:xfrm>
              <a:off x="646634" y="3471681"/>
              <a:ext cx="194904" cy="285080"/>
            </a:xfrm>
            <a:custGeom>
              <a:avLst/>
              <a:gdLst/>
              <a:ahLst/>
              <a:cxnLst/>
              <a:rect l="l" t="t" r="r" b="b"/>
              <a:pathLst>
                <a:path w="280437" h="410187" extrusionOk="0">
                  <a:moveTo>
                    <a:pt x="158881" y="410148"/>
                  </a:moveTo>
                  <a:cubicBezTo>
                    <a:pt x="152165" y="410148"/>
                    <a:pt x="145008" y="406810"/>
                    <a:pt x="140625" y="404719"/>
                  </a:cubicBezTo>
                  <a:cubicBezTo>
                    <a:pt x="139258" y="404076"/>
                    <a:pt x="21922" y="342874"/>
                    <a:pt x="3103" y="198114"/>
                  </a:cubicBezTo>
                  <a:cubicBezTo>
                    <a:pt x="-33" y="174229"/>
                    <a:pt x="-7312" y="118255"/>
                    <a:pt x="22686" y="65941"/>
                  </a:cubicBezTo>
                  <a:cubicBezTo>
                    <a:pt x="28959" y="55003"/>
                    <a:pt x="36398" y="41975"/>
                    <a:pt x="50834" y="30354"/>
                  </a:cubicBezTo>
                  <a:cubicBezTo>
                    <a:pt x="102183" y="-11064"/>
                    <a:pt x="181680" y="-9978"/>
                    <a:pt x="231824" y="32887"/>
                  </a:cubicBezTo>
                  <a:cubicBezTo>
                    <a:pt x="263832" y="60231"/>
                    <a:pt x="282369" y="104785"/>
                    <a:pt x="280278" y="149137"/>
                  </a:cubicBezTo>
                  <a:cubicBezTo>
                    <a:pt x="278469" y="187499"/>
                    <a:pt x="259248" y="218381"/>
                    <a:pt x="230175" y="229801"/>
                  </a:cubicBezTo>
                  <a:cubicBezTo>
                    <a:pt x="201585" y="241020"/>
                    <a:pt x="169376" y="231972"/>
                    <a:pt x="141791" y="204991"/>
                  </a:cubicBezTo>
                  <a:cubicBezTo>
                    <a:pt x="120801" y="184443"/>
                    <a:pt x="128602" y="148856"/>
                    <a:pt x="141670" y="124568"/>
                  </a:cubicBezTo>
                  <a:cubicBezTo>
                    <a:pt x="144767" y="118778"/>
                    <a:pt x="152005" y="116607"/>
                    <a:pt x="157795" y="119703"/>
                  </a:cubicBezTo>
                  <a:cubicBezTo>
                    <a:pt x="163585" y="122799"/>
                    <a:pt x="165757" y="130037"/>
                    <a:pt x="162620" y="135827"/>
                  </a:cubicBezTo>
                  <a:cubicBezTo>
                    <a:pt x="153090" y="153601"/>
                    <a:pt x="147702" y="177486"/>
                    <a:pt x="158438" y="187981"/>
                  </a:cubicBezTo>
                  <a:cubicBezTo>
                    <a:pt x="178986" y="208087"/>
                    <a:pt x="201987" y="215244"/>
                    <a:pt x="221489" y="207645"/>
                  </a:cubicBezTo>
                  <a:cubicBezTo>
                    <a:pt x="241716" y="199683"/>
                    <a:pt x="255146" y="176843"/>
                    <a:pt x="256513" y="148012"/>
                  </a:cubicBezTo>
                  <a:cubicBezTo>
                    <a:pt x="258283" y="110816"/>
                    <a:pt x="242922" y="73621"/>
                    <a:pt x="216383" y="50982"/>
                  </a:cubicBezTo>
                  <a:cubicBezTo>
                    <a:pt x="175327" y="15918"/>
                    <a:pt x="107772" y="14953"/>
                    <a:pt x="65752" y="48851"/>
                  </a:cubicBezTo>
                  <a:cubicBezTo>
                    <a:pt x="54814" y="57697"/>
                    <a:pt x="48903" y="68032"/>
                    <a:pt x="44159" y="76355"/>
                  </a:cubicBezTo>
                  <a:cubicBezTo>
                    <a:pt x="17298" y="123201"/>
                    <a:pt x="23611" y="171736"/>
                    <a:pt x="26667" y="195099"/>
                  </a:cubicBezTo>
                  <a:cubicBezTo>
                    <a:pt x="43917" y="327474"/>
                    <a:pt x="149471" y="382643"/>
                    <a:pt x="150517" y="383166"/>
                  </a:cubicBezTo>
                  <a:cubicBezTo>
                    <a:pt x="152085" y="383890"/>
                    <a:pt x="153372" y="384453"/>
                    <a:pt x="154417" y="384895"/>
                  </a:cubicBezTo>
                  <a:cubicBezTo>
                    <a:pt x="155945" y="383729"/>
                    <a:pt x="157755" y="382884"/>
                    <a:pt x="159806" y="382563"/>
                  </a:cubicBezTo>
                  <a:cubicBezTo>
                    <a:pt x="166239" y="381558"/>
                    <a:pt x="172392" y="385940"/>
                    <a:pt x="173437" y="392455"/>
                  </a:cubicBezTo>
                  <a:cubicBezTo>
                    <a:pt x="174282" y="397763"/>
                    <a:pt x="172593" y="401623"/>
                    <a:pt x="171024" y="403915"/>
                  </a:cubicBezTo>
                  <a:cubicBezTo>
                    <a:pt x="167888" y="408620"/>
                    <a:pt x="163465" y="410188"/>
                    <a:pt x="158841" y="410188"/>
                  </a:cubicBezTo>
                  <a:close/>
                  <a:moveTo>
                    <a:pt x="149994" y="396154"/>
                  </a:moveTo>
                  <a:lnTo>
                    <a:pt x="150235" y="396154"/>
                  </a:lnTo>
                  <a:lnTo>
                    <a:pt x="149994" y="39615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0" name="Google Shape;4935;p53">
              <a:extLst>
                <a:ext uri="{FF2B5EF4-FFF2-40B4-BE49-F238E27FC236}">
                  <a16:creationId xmlns:a16="http://schemas.microsoft.com/office/drawing/2014/main" id="{CDE82B17-F701-9425-E71C-2AEEFB827375}"/>
                </a:ext>
              </a:extLst>
            </p:cNvPr>
            <p:cNvSpPr/>
            <p:nvPr/>
          </p:nvSpPr>
          <p:spPr>
            <a:xfrm>
              <a:off x="845987" y="3496482"/>
              <a:ext cx="200907" cy="271213"/>
            </a:xfrm>
            <a:custGeom>
              <a:avLst/>
              <a:gdLst/>
              <a:ahLst/>
              <a:cxnLst/>
              <a:rect l="l" t="t" r="r" b="b"/>
              <a:pathLst>
                <a:path w="289075" h="390235" extrusionOk="0">
                  <a:moveTo>
                    <a:pt x="132611" y="390236"/>
                  </a:moveTo>
                  <a:cubicBezTo>
                    <a:pt x="119623" y="390236"/>
                    <a:pt x="105951" y="388265"/>
                    <a:pt x="91917" y="383561"/>
                  </a:cubicBezTo>
                  <a:cubicBezTo>
                    <a:pt x="37311" y="365265"/>
                    <a:pt x="-1332" y="313352"/>
                    <a:pt x="35" y="260153"/>
                  </a:cubicBezTo>
                  <a:cubicBezTo>
                    <a:pt x="920" y="225772"/>
                    <a:pt x="18532" y="196459"/>
                    <a:pt x="46037" y="183752"/>
                  </a:cubicBezTo>
                  <a:cubicBezTo>
                    <a:pt x="58140" y="178122"/>
                    <a:pt x="71088" y="176152"/>
                    <a:pt x="80980" y="175066"/>
                  </a:cubicBezTo>
                  <a:cubicBezTo>
                    <a:pt x="115562" y="171166"/>
                    <a:pt x="144835" y="176916"/>
                    <a:pt x="165584" y="191553"/>
                  </a:cubicBezTo>
                  <a:cubicBezTo>
                    <a:pt x="188866" y="207919"/>
                    <a:pt x="201050" y="246039"/>
                    <a:pt x="182553" y="272498"/>
                  </a:cubicBezTo>
                  <a:cubicBezTo>
                    <a:pt x="163373" y="299882"/>
                    <a:pt x="119744" y="305833"/>
                    <a:pt x="85323" y="285727"/>
                  </a:cubicBezTo>
                  <a:cubicBezTo>
                    <a:pt x="79653" y="282430"/>
                    <a:pt x="77723" y="275111"/>
                    <a:pt x="81020" y="269442"/>
                  </a:cubicBezTo>
                  <a:cubicBezTo>
                    <a:pt x="84358" y="263772"/>
                    <a:pt x="91636" y="261802"/>
                    <a:pt x="97306" y="265179"/>
                  </a:cubicBezTo>
                  <a:cubicBezTo>
                    <a:pt x="122960" y="280138"/>
                    <a:pt x="152556" y="273865"/>
                    <a:pt x="163051" y="258866"/>
                  </a:cubicBezTo>
                  <a:cubicBezTo>
                    <a:pt x="173425" y="244028"/>
                    <a:pt x="165423" y="220505"/>
                    <a:pt x="151872" y="210975"/>
                  </a:cubicBezTo>
                  <a:cubicBezTo>
                    <a:pt x="131767" y="196780"/>
                    <a:pt x="103659" y="196459"/>
                    <a:pt x="83594" y="198670"/>
                  </a:cubicBezTo>
                  <a:cubicBezTo>
                    <a:pt x="71571" y="199997"/>
                    <a:pt x="63046" y="202048"/>
                    <a:pt x="56049" y="205305"/>
                  </a:cubicBezTo>
                  <a:cubicBezTo>
                    <a:pt x="33048" y="215961"/>
                    <a:pt x="24323" y="241817"/>
                    <a:pt x="23840" y="260716"/>
                  </a:cubicBezTo>
                  <a:cubicBezTo>
                    <a:pt x="22754" y="303018"/>
                    <a:pt x="55285" y="346124"/>
                    <a:pt x="99517" y="360962"/>
                  </a:cubicBezTo>
                  <a:cubicBezTo>
                    <a:pt x="166670" y="383400"/>
                    <a:pt x="224775" y="329075"/>
                    <a:pt x="227228" y="326743"/>
                  </a:cubicBezTo>
                  <a:cubicBezTo>
                    <a:pt x="285373" y="271372"/>
                    <a:pt x="269972" y="168150"/>
                    <a:pt x="222362" y="104214"/>
                  </a:cubicBezTo>
                  <a:cubicBezTo>
                    <a:pt x="187941" y="58052"/>
                    <a:pt x="139367" y="34689"/>
                    <a:pt x="104664" y="23229"/>
                  </a:cubicBezTo>
                  <a:cubicBezTo>
                    <a:pt x="98432" y="21179"/>
                    <a:pt x="95014" y="14463"/>
                    <a:pt x="97105" y="8190"/>
                  </a:cubicBezTo>
                  <a:cubicBezTo>
                    <a:pt x="99155" y="1957"/>
                    <a:pt x="105831" y="-1501"/>
                    <a:pt x="112144" y="630"/>
                  </a:cubicBezTo>
                  <a:cubicBezTo>
                    <a:pt x="150103" y="13176"/>
                    <a:pt x="203383" y="38831"/>
                    <a:pt x="241462" y="89980"/>
                  </a:cubicBezTo>
                  <a:cubicBezTo>
                    <a:pt x="296351" y="163606"/>
                    <a:pt x="312154" y="278730"/>
                    <a:pt x="243674" y="343953"/>
                  </a:cubicBezTo>
                  <a:cubicBezTo>
                    <a:pt x="241302" y="346205"/>
                    <a:pt x="194335" y="390115"/>
                    <a:pt x="132691" y="39011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1" name="Google Shape;4936;p53">
              <a:extLst>
                <a:ext uri="{FF2B5EF4-FFF2-40B4-BE49-F238E27FC236}">
                  <a16:creationId xmlns:a16="http://schemas.microsoft.com/office/drawing/2014/main" id="{7AD5B3B1-A0F6-1CA6-C401-7DA009376FF6}"/>
                </a:ext>
              </a:extLst>
            </p:cNvPr>
            <p:cNvSpPr/>
            <p:nvPr/>
          </p:nvSpPr>
          <p:spPr>
            <a:xfrm>
              <a:off x="2154266" y="3497178"/>
              <a:ext cx="194648" cy="284715"/>
            </a:xfrm>
            <a:custGeom>
              <a:avLst/>
              <a:gdLst/>
              <a:ahLst/>
              <a:cxnLst/>
              <a:rect l="l" t="t" r="r" b="b"/>
              <a:pathLst>
                <a:path w="280069" h="409662" extrusionOk="0">
                  <a:moveTo>
                    <a:pt x="140618" y="409662"/>
                  </a:moveTo>
                  <a:cubicBezTo>
                    <a:pt x="108529" y="409662"/>
                    <a:pt x="76441" y="399449"/>
                    <a:pt x="51229" y="378901"/>
                  </a:cubicBezTo>
                  <a:cubicBezTo>
                    <a:pt x="18617" y="352321"/>
                    <a:pt x="-1006" y="308250"/>
                    <a:pt x="40" y="263817"/>
                  </a:cubicBezTo>
                  <a:cubicBezTo>
                    <a:pt x="965" y="225455"/>
                    <a:pt x="19422" y="194091"/>
                    <a:pt x="48253" y="181987"/>
                  </a:cubicBezTo>
                  <a:cubicBezTo>
                    <a:pt x="76602" y="170125"/>
                    <a:pt x="109012" y="178368"/>
                    <a:pt x="137200" y="204706"/>
                  </a:cubicBezTo>
                  <a:cubicBezTo>
                    <a:pt x="158673" y="224732"/>
                    <a:pt x="151716" y="260519"/>
                    <a:pt x="139211" y="285088"/>
                  </a:cubicBezTo>
                  <a:cubicBezTo>
                    <a:pt x="136195" y="290959"/>
                    <a:pt x="129037" y="293251"/>
                    <a:pt x="123206" y="290276"/>
                  </a:cubicBezTo>
                  <a:cubicBezTo>
                    <a:pt x="117336" y="287300"/>
                    <a:pt x="115003" y="280142"/>
                    <a:pt x="117979" y="274272"/>
                  </a:cubicBezTo>
                  <a:cubicBezTo>
                    <a:pt x="127107" y="256297"/>
                    <a:pt x="131932" y="232331"/>
                    <a:pt x="120914" y="222037"/>
                  </a:cubicBezTo>
                  <a:cubicBezTo>
                    <a:pt x="99844" y="202414"/>
                    <a:pt x="76722" y="195739"/>
                    <a:pt x="57421" y="203902"/>
                  </a:cubicBezTo>
                  <a:cubicBezTo>
                    <a:pt x="37396" y="212306"/>
                    <a:pt x="24488" y="235468"/>
                    <a:pt x="23805" y="264340"/>
                  </a:cubicBezTo>
                  <a:cubicBezTo>
                    <a:pt x="22920" y="301575"/>
                    <a:pt x="39165" y="338368"/>
                    <a:pt x="66227" y="360404"/>
                  </a:cubicBezTo>
                  <a:cubicBezTo>
                    <a:pt x="108087" y="394463"/>
                    <a:pt x="175642" y="393860"/>
                    <a:pt x="216818" y="358996"/>
                  </a:cubicBezTo>
                  <a:cubicBezTo>
                    <a:pt x="227554" y="349909"/>
                    <a:pt x="233264" y="339373"/>
                    <a:pt x="237808" y="330929"/>
                  </a:cubicBezTo>
                  <a:cubicBezTo>
                    <a:pt x="263543" y="283561"/>
                    <a:pt x="256064" y="235146"/>
                    <a:pt x="252485" y="211904"/>
                  </a:cubicBezTo>
                  <a:cubicBezTo>
                    <a:pt x="232460" y="81942"/>
                    <a:pt x="125338" y="27255"/>
                    <a:pt x="124252" y="26813"/>
                  </a:cubicBezTo>
                  <a:cubicBezTo>
                    <a:pt x="122643" y="26089"/>
                    <a:pt x="121357" y="25566"/>
                    <a:pt x="120311" y="25124"/>
                  </a:cubicBezTo>
                  <a:cubicBezTo>
                    <a:pt x="118823" y="26330"/>
                    <a:pt x="117014" y="27215"/>
                    <a:pt x="114963" y="27577"/>
                  </a:cubicBezTo>
                  <a:cubicBezTo>
                    <a:pt x="108569" y="28662"/>
                    <a:pt x="102297" y="24480"/>
                    <a:pt x="101131" y="18006"/>
                  </a:cubicBezTo>
                  <a:cubicBezTo>
                    <a:pt x="100165" y="12819"/>
                    <a:pt x="101694" y="8959"/>
                    <a:pt x="103141" y="6667"/>
                  </a:cubicBezTo>
                  <a:cubicBezTo>
                    <a:pt x="110781" y="-5155"/>
                    <a:pt x="126303" y="1681"/>
                    <a:pt x="133742" y="4978"/>
                  </a:cubicBezTo>
                  <a:cubicBezTo>
                    <a:pt x="134988" y="5541"/>
                    <a:pt x="253732" y="63767"/>
                    <a:pt x="275968" y="208285"/>
                  </a:cubicBezTo>
                  <a:cubicBezTo>
                    <a:pt x="279628" y="232090"/>
                    <a:pt x="288233" y="287863"/>
                    <a:pt x="259482" y="340861"/>
                  </a:cubicBezTo>
                  <a:cubicBezTo>
                    <a:pt x="253490" y="351919"/>
                    <a:pt x="246333" y="365149"/>
                    <a:pt x="232179" y="377172"/>
                  </a:cubicBezTo>
                  <a:cubicBezTo>
                    <a:pt x="206644" y="398765"/>
                    <a:pt x="173591" y="409622"/>
                    <a:pt x="140537" y="40962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2" name="Google Shape;4937;p53">
              <a:extLst>
                <a:ext uri="{FF2B5EF4-FFF2-40B4-BE49-F238E27FC236}">
                  <a16:creationId xmlns:a16="http://schemas.microsoft.com/office/drawing/2014/main" id="{6E2B5B76-9FA6-68A8-C1BE-D75652BE9784}"/>
                </a:ext>
              </a:extLst>
            </p:cNvPr>
            <p:cNvSpPr/>
            <p:nvPr/>
          </p:nvSpPr>
          <p:spPr>
            <a:xfrm>
              <a:off x="1947006" y="3490443"/>
              <a:ext cx="200325" cy="270684"/>
            </a:xfrm>
            <a:custGeom>
              <a:avLst/>
              <a:gdLst/>
              <a:ahLst/>
              <a:cxnLst/>
              <a:rect l="l" t="t" r="r" b="b"/>
              <a:pathLst>
                <a:path w="288237" h="389473" extrusionOk="0">
                  <a:moveTo>
                    <a:pt x="185820" y="389473"/>
                  </a:moveTo>
                  <a:cubicBezTo>
                    <a:pt x="184694" y="389473"/>
                    <a:pt x="183488" y="389312"/>
                    <a:pt x="182362" y="388950"/>
                  </a:cubicBezTo>
                  <a:cubicBezTo>
                    <a:pt x="144121" y="377289"/>
                    <a:pt x="90278" y="352841"/>
                    <a:pt x="50952" y="302617"/>
                  </a:cubicBezTo>
                  <a:cubicBezTo>
                    <a:pt x="-5666" y="230318"/>
                    <a:pt x="-24163" y="115595"/>
                    <a:pt x="42789" y="48805"/>
                  </a:cubicBezTo>
                  <a:cubicBezTo>
                    <a:pt x="45563" y="45990"/>
                    <a:pt x="112233" y="-19393"/>
                    <a:pt x="193500" y="5739"/>
                  </a:cubicBezTo>
                  <a:cubicBezTo>
                    <a:pt x="248509" y="22748"/>
                    <a:pt x="288358" y="73736"/>
                    <a:pt x="288237" y="126935"/>
                  </a:cubicBezTo>
                  <a:cubicBezTo>
                    <a:pt x="288157" y="161356"/>
                    <a:pt x="271228" y="191031"/>
                    <a:pt x="244045" y="204382"/>
                  </a:cubicBezTo>
                  <a:cubicBezTo>
                    <a:pt x="232062" y="210293"/>
                    <a:pt x="219195" y="212584"/>
                    <a:pt x="209343" y="213871"/>
                  </a:cubicBezTo>
                  <a:cubicBezTo>
                    <a:pt x="174842" y="218576"/>
                    <a:pt x="145448" y="213550"/>
                    <a:pt x="124377" y="199395"/>
                  </a:cubicBezTo>
                  <a:cubicBezTo>
                    <a:pt x="100733" y="183552"/>
                    <a:pt x="87664" y="145754"/>
                    <a:pt x="105518" y="118852"/>
                  </a:cubicBezTo>
                  <a:cubicBezTo>
                    <a:pt x="123975" y="90986"/>
                    <a:pt x="167443" y="83990"/>
                    <a:pt x="202427" y="103371"/>
                  </a:cubicBezTo>
                  <a:cubicBezTo>
                    <a:pt x="208177" y="106548"/>
                    <a:pt x="210268" y="113786"/>
                    <a:pt x="207091" y="119536"/>
                  </a:cubicBezTo>
                  <a:cubicBezTo>
                    <a:pt x="203915" y="125286"/>
                    <a:pt x="196677" y="127337"/>
                    <a:pt x="190927" y="124201"/>
                  </a:cubicBezTo>
                  <a:cubicBezTo>
                    <a:pt x="164950" y="109805"/>
                    <a:pt x="135516" y="116802"/>
                    <a:pt x="125382" y="132042"/>
                  </a:cubicBezTo>
                  <a:cubicBezTo>
                    <a:pt x="115330" y="147121"/>
                    <a:pt x="123895" y="170443"/>
                    <a:pt x="137647" y="179652"/>
                  </a:cubicBezTo>
                  <a:cubicBezTo>
                    <a:pt x="158074" y="193364"/>
                    <a:pt x="186222" y="193002"/>
                    <a:pt x="206207" y="190308"/>
                  </a:cubicBezTo>
                  <a:cubicBezTo>
                    <a:pt x="218190" y="188699"/>
                    <a:pt x="226634" y="186447"/>
                    <a:pt x="233590" y="183029"/>
                  </a:cubicBezTo>
                  <a:cubicBezTo>
                    <a:pt x="256350" y="171811"/>
                    <a:pt x="264472" y="145794"/>
                    <a:pt x="264513" y="126855"/>
                  </a:cubicBezTo>
                  <a:cubicBezTo>
                    <a:pt x="264593" y="84512"/>
                    <a:pt x="231057" y="42210"/>
                    <a:pt x="186503" y="28418"/>
                  </a:cubicBezTo>
                  <a:cubicBezTo>
                    <a:pt x="118828" y="7508"/>
                    <a:pt x="62010" y="63241"/>
                    <a:pt x="59637" y="65573"/>
                  </a:cubicBezTo>
                  <a:cubicBezTo>
                    <a:pt x="2779" y="122311"/>
                    <a:pt x="20592" y="225131"/>
                    <a:pt x="69730" y="287940"/>
                  </a:cubicBezTo>
                  <a:cubicBezTo>
                    <a:pt x="105196" y="333298"/>
                    <a:pt x="154375" y="355495"/>
                    <a:pt x="189318" y="366151"/>
                  </a:cubicBezTo>
                  <a:cubicBezTo>
                    <a:pt x="195591" y="368081"/>
                    <a:pt x="199129" y="374716"/>
                    <a:pt x="197240" y="380989"/>
                  </a:cubicBezTo>
                  <a:cubicBezTo>
                    <a:pt x="195671" y="386136"/>
                    <a:pt x="190967" y="389433"/>
                    <a:pt x="185860" y="3894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3" name="Google Shape;4938;p53">
              <a:extLst>
                <a:ext uri="{FF2B5EF4-FFF2-40B4-BE49-F238E27FC236}">
                  <a16:creationId xmlns:a16="http://schemas.microsoft.com/office/drawing/2014/main" id="{92390A74-38C5-F2C3-3539-425BC10CD66F}"/>
                </a:ext>
              </a:extLst>
            </p:cNvPr>
            <p:cNvSpPr/>
            <p:nvPr/>
          </p:nvSpPr>
          <p:spPr>
            <a:xfrm>
              <a:off x="1117004" y="3474110"/>
              <a:ext cx="769065" cy="308727"/>
            </a:xfrm>
            <a:custGeom>
              <a:avLst/>
              <a:gdLst/>
              <a:ahLst/>
              <a:cxnLst/>
              <a:rect l="l" t="t" r="r" b="b"/>
              <a:pathLst>
                <a:path w="1106568" h="444211" extrusionOk="0">
                  <a:moveTo>
                    <a:pt x="1094666" y="444212"/>
                  </a:moveTo>
                  <a:lnTo>
                    <a:pt x="11902" y="444212"/>
                  </a:lnTo>
                  <a:cubicBezTo>
                    <a:pt x="5308" y="444212"/>
                    <a:pt x="0" y="438904"/>
                    <a:pt x="0" y="432309"/>
                  </a:cubicBezTo>
                  <a:lnTo>
                    <a:pt x="0" y="11902"/>
                  </a:lnTo>
                  <a:cubicBezTo>
                    <a:pt x="0" y="5308"/>
                    <a:pt x="5308" y="0"/>
                    <a:pt x="11902" y="0"/>
                  </a:cubicBezTo>
                  <a:lnTo>
                    <a:pt x="1094666" y="0"/>
                  </a:lnTo>
                  <a:cubicBezTo>
                    <a:pt x="1101261" y="0"/>
                    <a:pt x="1106569" y="5308"/>
                    <a:pt x="1106569" y="11902"/>
                  </a:cubicBezTo>
                  <a:lnTo>
                    <a:pt x="1106569" y="432309"/>
                  </a:lnTo>
                  <a:cubicBezTo>
                    <a:pt x="1106569" y="438904"/>
                    <a:pt x="1101261" y="444212"/>
                    <a:pt x="1094666" y="444212"/>
                  </a:cubicBezTo>
                  <a:close/>
                  <a:moveTo>
                    <a:pt x="23805" y="420447"/>
                  </a:moveTo>
                  <a:lnTo>
                    <a:pt x="1082764" y="420447"/>
                  </a:lnTo>
                  <a:lnTo>
                    <a:pt x="1082764" y="23845"/>
                  </a:lnTo>
                  <a:lnTo>
                    <a:pt x="23805" y="23845"/>
                  </a:lnTo>
                  <a:lnTo>
                    <a:pt x="23805" y="420447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4" name="Google Shape;4939;p53">
              <a:extLst>
                <a:ext uri="{FF2B5EF4-FFF2-40B4-BE49-F238E27FC236}">
                  <a16:creationId xmlns:a16="http://schemas.microsoft.com/office/drawing/2014/main" id="{16C9F1D4-D93B-3B5C-0558-C0FE44C14C0E}"/>
                </a:ext>
              </a:extLst>
            </p:cNvPr>
            <p:cNvSpPr/>
            <p:nvPr/>
          </p:nvSpPr>
          <p:spPr>
            <a:xfrm>
              <a:off x="1044658" y="2706220"/>
              <a:ext cx="1075025" cy="520954"/>
            </a:xfrm>
            <a:custGeom>
              <a:avLst/>
              <a:gdLst/>
              <a:ahLst/>
              <a:cxnLst/>
              <a:rect l="l" t="t" r="r" b="b"/>
              <a:pathLst>
                <a:path w="1546799" h="749574" extrusionOk="0">
                  <a:moveTo>
                    <a:pt x="0" y="0"/>
                  </a:moveTo>
                  <a:lnTo>
                    <a:pt x="1546800" y="0"/>
                  </a:lnTo>
                  <a:lnTo>
                    <a:pt x="1546800" y="749575"/>
                  </a:lnTo>
                  <a:lnTo>
                    <a:pt x="0" y="74957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715" name="Google Shape;4940;p53">
              <a:extLst>
                <a:ext uri="{FF2B5EF4-FFF2-40B4-BE49-F238E27FC236}">
                  <a16:creationId xmlns:a16="http://schemas.microsoft.com/office/drawing/2014/main" id="{8F2A2CD7-C21B-3A21-1FEF-D69EF1C1F74B}"/>
                </a:ext>
              </a:extLst>
            </p:cNvPr>
            <p:cNvGrpSpPr/>
            <p:nvPr/>
          </p:nvGrpSpPr>
          <p:grpSpPr>
            <a:xfrm>
              <a:off x="1083925" y="2762130"/>
              <a:ext cx="959522" cy="411154"/>
              <a:chOff x="1083925" y="2762130"/>
              <a:chExt cx="959522" cy="411154"/>
            </a:xfrm>
          </p:grpSpPr>
          <p:sp>
            <p:nvSpPr>
              <p:cNvPr id="4729" name="Google Shape;4941;p53">
                <a:extLst>
                  <a:ext uri="{FF2B5EF4-FFF2-40B4-BE49-F238E27FC236}">
                    <a16:creationId xmlns:a16="http://schemas.microsoft.com/office/drawing/2014/main" id="{2CE1A459-DF5C-5BE9-013E-76CED4297855}"/>
                  </a:ext>
                </a:extLst>
              </p:cNvPr>
              <p:cNvSpPr/>
              <p:nvPr/>
            </p:nvSpPr>
            <p:spPr>
              <a:xfrm>
                <a:off x="1167056" y="2989397"/>
                <a:ext cx="173167" cy="80436"/>
              </a:xfrm>
              <a:custGeom>
                <a:avLst/>
                <a:gdLst/>
                <a:ahLst/>
                <a:cxnLst/>
                <a:rect l="l" t="t" r="r" b="b"/>
                <a:pathLst>
                  <a:path w="249161" h="115735" extrusionOk="0">
                    <a:moveTo>
                      <a:pt x="82334" y="115735"/>
                    </a:moveTo>
                    <a:cubicBezTo>
                      <a:pt x="59213" y="115735"/>
                      <a:pt x="39107" y="114047"/>
                      <a:pt x="26722" y="111996"/>
                    </a:cubicBezTo>
                    <a:lnTo>
                      <a:pt x="26722" y="111996"/>
                    </a:lnTo>
                    <a:cubicBezTo>
                      <a:pt x="6014" y="108538"/>
                      <a:pt x="1269" y="97319"/>
                      <a:pt x="263" y="90965"/>
                    </a:cubicBezTo>
                    <a:cubicBezTo>
                      <a:pt x="-1064" y="82521"/>
                      <a:pt x="2877" y="75685"/>
                      <a:pt x="6416" y="70659"/>
                    </a:cubicBezTo>
                    <a:cubicBezTo>
                      <a:pt x="29135" y="38570"/>
                      <a:pt x="64078" y="22365"/>
                      <a:pt x="89371" y="14404"/>
                    </a:cubicBezTo>
                    <a:cubicBezTo>
                      <a:pt x="90577" y="14001"/>
                      <a:pt x="213101" y="-19856"/>
                      <a:pt x="242736" y="17661"/>
                    </a:cubicBezTo>
                    <a:cubicBezTo>
                      <a:pt x="249331" y="25984"/>
                      <a:pt x="254196" y="41023"/>
                      <a:pt x="239841" y="65150"/>
                    </a:cubicBezTo>
                    <a:cubicBezTo>
                      <a:pt x="215875" y="105401"/>
                      <a:pt x="139715" y="115735"/>
                      <a:pt x="82334" y="115735"/>
                    </a:cubicBezTo>
                    <a:close/>
                    <a:moveTo>
                      <a:pt x="30623" y="88513"/>
                    </a:moveTo>
                    <a:cubicBezTo>
                      <a:pt x="82374" y="97158"/>
                      <a:pt x="195930" y="92413"/>
                      <a:pt x="219374" y="52966"/>
                    </a:cubicBezTo>
                    <a:cubicBezTo>
                      <a:pt x="222751" y="47336"/>
                      <a:pt x="227818" y="37123"/>
                      <a:pt x="224078" y="32418"/>
                    </a:cubicBezTo>
                    <a:cubicBezTo>
                      <a:pt x="210326" y="15047"/>
                      <a:pt x="127732" y="27311"/>
                      <a:pt x="96488" y="37083"/>
                    </a:cubicBezTo>
                    <a:cubicBezTo>
                      <a:pt x="74694" y="43959"/>
                      <a:pt x="44697" y="57751"/>
                      <a:pt x="25797" y="84371"/>
                    </a:cubicBezTo>
                    <a:cubicBezTo>
                      <a:pt x="24752" y="85859"/>
                      <a:pt x="24229" y="86784"/>
                      <a:pt x="23988" y="87306"/>
                    </a:cubicBezTo>
                    <a:cubicBezTo>
                      <a:pt x="24631" y="86864"/>
                      <a:pt x="26843" y="87829"/>
                      <a:pt x="30582" y="88472"/>
                    </a:cubicBezTo>
                    <a:lnTo>
                      <a:pt x="30582" y="8847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0" name="Google Shape;4942;p53">
                <a:extLst>
                  <a:ext uri="{FF2B5EF4-FFF2-40B4-BE49-F238E27FC236}">
                    <a16:creationId xmlns:a16="http://schemas.microsoft.com/office/drawing/2014/main" id="{83A91DD6-0E39-F2B8-2D5A-D94137CE886D}"/>
                  </a:ext>
                </a:extLst>
              </p:cNvPr>
              <p:cNvSpPr/>
              <p:nvPr/>
            </p:nvSpPr>
            <p:spPr>
              <a:xfrm>
                <a:off x="1138824" y="2853438"/>
                <a:ext cx="190406" cy="86906"/>
              </a:xfrm>
              <a:custGeom>
                <a:avLst/>
                <a:gdLst/>
                <a:ahLst/>
                <a:cxnLst/>
                <a:rect l="l" t="t" r="r" b="b"/>
                <a:pathLst>
                  <a:path w="273966" h="125045" extrusionOk="0">
                    <a:moveTo>
                      <a:pt x="166131" y="124965"/>
                    </a:moveTo>
                    <a:cubicBezTo>
                      <a:pt x="150569" y="124965"/>
                      <a:pt x="137300" y="124040"/>
                      <a:pt x="129941" y="123397"/>
                    </a:cubicBezTo>
                    <a:lnTo>
                      <a:pt x="129941" y="123397"/>
                    </a:lnTo>
                    <a:cubicBezTo>
                      <a:pt x="79074" y="118934"/>
                      <a:pt x="18758" y="109162"/>
                      <a:pt x="3839" y="72812"/>
                    </a:cubicBezTo>
                    <a:cubicBezTo>
                      <a:pt x="-3399" y="55239"/>
                      <a:pt x="944" y="42412"/>
                      <a:pt x="5850" y="34812"/>
                    </a:cubicBezTo>
                    <a:cubicBezTo>
                      <a:pt x="19320" y="13943"/>
                      <a:pt x="55913" y="2281"/>
                      <a:pt x="114621" y="150"/>
                    </a:cubicBezTo>
                    <a:cubicBezTo>
                      <a:pt x="154108" y="-1297"/>
                      <a:pt x="192188" y="7750"/>
                      <a:pt x="224879" y="26287"/>
                    </a:cubicBezTo>
                    <a:cubicBezTo>
                      <a:pt x="249891" y="40482"/>
                      <a:pt x="272449" y="54837"/>
                      <a:pt x="273897" y="75104"/>
                    </a:cubicBezTo>
                    <a:cubicBezTo>
                      <a:pt x="274661" y="86001"/>
                      <a:pt x="269152" y="96094"/>
                      <a:pt x="257491" y="105101"/>
                    </a:cubicBezTo>
                    <a:cubicBezTo>
                      <a:pt x="236340" y="121427"/>
                      <a:pt x="196732" y="125046"/>
                      <a:pt x="166091" y="125046"/>
                    </a:cubicBezTo>
                    <a:close/>
                    <a:moveTo>
                      <a:pt x="122824" y="23754"/>
                    </a:moveTo>
                    <a:cubicBezTo>
                      <a:pt x="120371" y="23754"/>
                      <a:pt x="117958" y="23794"/>
                      <a:pt x="115505" y="23875"/>
                    </a:cubicBezTo>
                    <a:cubicBezTo>
                      <a:pt x="46825" y="26368"/>
                      <a:pt x="29936" y="41326"/>
                      <a:pt x="25875" y="47639"/>
                    </a:cubicBezTo>
                    <a:cubicBezTo>
                      <a:pt x="24146" y="50334"/>
                      <a:pt x="22256" y="54918"/>
                      <a:pt x="25875" y="63764"/>
                    </a:cubicBezTo>
                    <a:cubicBezTo>
                      <a:pt x="33394" y="82060"/>
                      <a:pt x="69142" y="94164"/>
                      <a:pt x="132032" y="99673"/>
                    </a:cubicBezTo>
                    <a:lnTo>
                      <a:pt x="132032" y="99673"/>
                    </a:lnTo>
                    <a:cubicBezTo>
                      <a:pt x="173811" y="103372"/>
                      <a:pt x="224317" y="100638"/>
                      <a:pt x="242974" y="86202"/>
                    </a:cubicBezTo>
                    <a:cubicBezTo>
                      <a:pt x="247719" y="82543"/>
                      <a:pt x="250373" y="79084"/>
                      <a:pt x="250172" y="76712"/>
                    </a:cubicBezTo>
                    <a:cubicBezTo>
                      <a:pt x="249529" y="67504"/>
                      <a:pt x="223110" y="52545"/>
                      <a:pt x="213138" y="46916"/>
                    </a:cubicBezTo>
                    <a:cubicBezTo>
                      <a:pt x="186277" y="31716"/>
                      <a:pt x="155194" y="23754"/>
                      <a:pt x="122784" y="2375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1" name="Google Shape;4943;p53">
                <a:extLst>
                  <a:ext uri="{FF2B5EF4-FFF2-40B4-BE49-F238E27FC236}">
                    <a16:creationId xmlns:a16="http://schemas.microsoft.com/office/drawing/2014/main" id="{DEB0D5B3-A6A7-2DAB-AC62-3A3F9D92BB98}"/>
                  </a:ext>
                </a:extLst>
              </p:cNvPr>
              <p:cNvSpPr/>
              <p:nvPr/>
            </p:nvSpPr>
            <p:spPr>
              <a:xfrm>
                <a:off x="1305970" y="3094200"/>
                <a:ext cx="78844" cy="78534"/>
              </a:xfrm>
              <a:custGeom>
                <a:avLst/>
                <a:gdLst/>
                <a:ahLst/>
                <a:cxnLst/>
                <a:rect l="l" t="t" r="r" b="b"/>
                <a:pathLst>
                  <a:path w="113445" h="112999" extrusionOk="0">
                    <a:moveTo>
                      <a:pt x="28885" y="112999"/>
                    </a:moveTo>
                    <a:cubicBezTo>
                      <a:pt x="24059" y="112999"/>
                      <a:pt x="19355" y="112316"/>
                      <a:pt x="14851" y="110989"/>
                    </a:cubicBezTo>
                    <a:cubicBezTo>
                      <a:pt x="12639" y="110305"/>
                      <a:pt x="6165" y="108335"/>
                      <a:pt x="2466" y="102022"/>
                    </a:cubicBezTo>
                    <a:cubicBezTo>
                      <a:pt x="-1032" y="96111"/>
                      <a:pt x="93" y="89838"/>
                      <a:pt x="496" y="87505"/>
                    </a:cubicBezTo>
                    <a:cubicBezTo>
                      <a:pt x="3712" y="69249"/>
                      <a:pt x="14368" y="51516"/>
                      <a:pt x="33026" y="33301"/>
                    </a:cubicBezTo>
                    <a:lnTo>
                      <a:pt x="33026" y="33301"/>
                    </a:lnTo>
                    <a:cubicBezTo>
                      <a:pt x="34755" y="31612"/>
                      <a:pt x="36645" y="29601"/>
                      <a:pt x="38696" y="27430"/>
                    </a:cubicBezTo>
                    <a:cubicBezTo>
                      <a:pt x="51725" y="13597"/>
                      <a:pt x="73479" y="-9604"/>
                      <a:pt x="97565" y="4268"/>
                    </a:cubicBezTo>
                    <a:cubicBezTo>
                      <a:pt x="108221" y="10340"/>
                      <a:pt x="111800" y="18825"/>
                      <a:pt x="112926" y="24816"/>
                    </a:cubicBezTo>
                    <a:cubicBezTo>
                      <a:pt x="115901" y="40659"/>
                      <a:pt x="105527" y="57669"/>
                      <a:pt x="96278" y="69089"/>
                    </a:cubicBezTo>
                    <a:cubicBezTo>
                      <a:pt x="87553" y="79946"/>
                      <a:pt x="77661" y="92250"/>
                      <a:pt x="64512" y="101217"/>
                    </a:cubicBezTo>
                    <a:cubicBezTo>
                      <a:pt x="53132" y="108938"/>
                      <a:pt x="40666" y="112959"/>
                      <a:pt x="28804" y="112959"/>
                    </a:cubicBezTo>
                    <a:close/>
                    <a:moveTo>
                      <a:pt x="24582" y="88752"/>
                    </a:moveTo>
                    <a:cubicBezTo>
                      <a:pt x="33026" y="89918"/>
                      <a:pt x="42556" y="87465"/>
                      <a:pt x="51242" y="81554"/>
                    </a:cubicBezTo>
                    <a:cubicBezTo>
                      <a:pt x="61415" y="74598"/>
                      <a:pt x="69779" y="64223"/>
                      <a:pt x="77862" y="54170"/>
                    </a:cubicBezTo>
                    <a:cubicBezTo>
                      <a:pt x="87713" y="41946"/>
                      <a:pt x="90367" y="33100"/>
                      <a:pt x="89644" y="29239"/>
                    </a:cubicBezTo>
                    <a:cubicBezTo>
                      <a:pt x="89483" y="28435"/>
                      <a:pt x="89201" y="26827"/>
                      <a:pt x="85864" y="24937"/>
                    </a:cubicBezTo>
                    <a:cubicBezTo>
                      <a:pt x="78666" y="20715"/>
                      <a:pt x="67206" y="31974"/>
                      <a:pt x="56148" y="43756"/>
                    </a:cubicBezTo>
                    <a:cubicBezTo>
                      <a:pt x="53856" y="46209"/>
                      <a:pt x="51684" y="48460"/>
                      <a:pt x="49754" y="50350"/>
                    </a:cubicBezTo>
                    <a:lnTo>
                      <a:pt x="49754" y="50350"/>
                    </a:lnTo>
                    <a:cubicBezTo>
                      <a:pt x="35841" y="63861"/>
                      <a:pt x="27638" y="76488"/>
                      <a:pt x="24622" y="8875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2" name="Google Shape;4944;p53">
                <a:extLst>
                  <a:ext uri="{FF2B5EF4-FFF2-40B4-BE49-F238E27FC236}">
                    <a16:creationId xmlns:a16="http://schemas.microsoft.com/office/drawing/2014/main" id="{C596FD9F-7365-0A77-E042-92FB5932BDF4}"/>
                  </a:ext>
                </a:extLst>
              </p:cNvPr>
              <p:cNvSpPr/>
              <p:nvPr/>
            </p:nvSpPr>
            <p:spPr>
              <a:xfrm>
                <a:off x="1198045" y="3093568"/>
                <a:ext cx="83698" cy="76428"/>
              </a:xfrm>
              <a:custGeom>
                <a:avLst/>
                <a:gdLst/>
                <a:ahLst/>
                <a:cxnLst/>
                <a:rect l="l" t="t" r="r" b="b"/>
                <a:pathLst>
                  <a:path w="120429" h="109968" extrusionOk="0">
                    <a:moveTo>
                      <a:pt x="25535" y="109968"/>
                    </a:moveTo>
                    <a:cubicBezTo>
                      <a:pt x="22560" y="109968"/>
                      <a:pt x="19504" y="109646"/>
                      <a:pt x="16407" y="108963"/>
                    </a:cubicBezTo>
                    <a:cubicBezTo>
                      <a:pt x="8446" y="107113"/>
                      <a:pt x="4505" y="102851"/>
                      <a:pt x="2575" y="99594"/>
                    </a:cubicBezTo>
                    <a:cubicBezTo>
                      <a:pt x="-280" y="94728"/>
                      <a:pt x="-160" y="89782"/>
                      <a:pt x="162" y="86445"/>
                    </a:cubicBezTo>
                    <a:cubicBezTo>
                      <a:pt x="2213" y="65334"/>
                      <a:pt x="16850" y="49249"/>
                      <a:pt x="30401" y="35859"/>
                    </a:cubicBezTo>
                    <a:lnTo>
                      <a:pt x="38765" y="44303"/>
                    </a:lnTo>
                    <a:lnTo>
                      <a:pt x="31647" y="34572"/>
                    </a:lnTo>
                    <a:cubicBezTo>
                      <a:pt x="43952" y="22388"/>
                      <a:pt x="69406" y="-3106"/>
                      <a:pt x="93170" y="312"/>
                    </a:cubicBezTo>
                    <a:cubicBezTo>
                      <a:pt x="99966" y="1278"/>
                      <a:pt x="109496" y="5017"/>
                      <a:pt x="116412" y="17402"/>
                    </a:cubicBezTo>
                    <a:cubicBezTo>
                      <a:pt x="134226" y="49290"/>
                      <a:pt x="88184" y="79408"/>
                      <a:pt x="68521" y="92275"/>
                    </a:cubicBezTo>
                    <a:lnTo>
                      <a:pt x="65586" y="94205"/>
                    </a:lnTo>
                    <a:cubicBezTo>
                      <a:pt x="56337" y="100317"/>
                      <a:pt x="41821" y="109928"/>
                      <a:pt x="25495" y="109928"/>
                    </a:cubicBezTo>
                    <a:close/>
                    <a:moveTo>
                      <a:pt x="24289" y="86042"/>
                    </a:moveTo>
                    <a:cubicBezTo>
                      <a:pt x="33537" y="86525"/>
                      <a:pt x="43108" y="80614"/>
                      <a:pt x="52517" y="74381"/>
                    </a:cubicBezTo>
                    <a:lnTo>
                      <a:pt x="55573" y="72371"/>
                    </a:lnTo>
                    <a:cubicBezTo>
                      <a:pt x="94538" y="46877"/>
                      <a:pt x="98880" y="34733"/>
                      <a:pt x="95704" y="29023"/>
                    </a:cubicBezTo>
                    <a:cubicBezTo>
                      <a:pt x="93090" y="24318"/>
                      <a:pt x="90878" y="24037"/>
                      <a:pt x="89913" y="23876"/>
                    </a:cubicBezTo>
                    <a:cubicBezTo>
                      <a:pt x="82193" y="23032"/>
                      <a:pt x="68079" y="32039"/>
                      <a:pt x="48456" y="51501"/>
                    </a:cubicBezTo>
                    <a:lnTo>
                      <a:pt x="47169" y="52788"/>
                    </a:lnTo>
                    <a:cubicBezTo>
                      <a:pt x="36875" y="63001"/>
                      <a:pt x="26701" y="73899"/>
                      <a:pt x="24289" y="8604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3" name="Google Shape;4945;p53">
                <a:extLst>
                  <a:ext uri="{FF2B5EF4-FFF2-40B4-BE49-F238E27FC236}">
                    <a16:creationId xmlns:a16="http://schemas.microsoft.com/office/drawing/2014/main" id="{61300DA4-C946-811D-53D6-A128CDE5D674}"/>
                  </a:ext>
                </a:extLst>
              </p:cNvPr>
              <p:cNvSpPr/>
              <p:nvPr/>
            </p:nvSpPr>
            <p:spPr>
              <a:xfrm>
                <a:off x="1174447" y="2762130"/>
                <a:ext cx="85443" cy="75120"/>
              </a:xfrm>
              <a:custGeom>
                <a:avLst/>
                <a:gdLst/>
                <a:ahLst/>
                <a:cxnLst/>
                <a:rect l="l" t="t" r="r" b="b"/>
                <a:pathLst>
                  <a:path w="122939" h="108087" extrusionOk="0">
                    <a:moveTo>
                      <a:pt x="104434" y="108047"/>
                    </a:moveTo>
                    <a:cubicBezTo>
                      <a:pt x="100534" y="108047"/>
                      <a:pt x="97277" y="106921"/>
                      <a:pt x="95387" y="106238"/>
                    </a:cubicBezTo>
                    <a:cubicBezTo>
                      <a:pt x="80468" y="101050"/>
                      <a:pt x="17538" y="69806"/>
                      <a:pt x="3263" y="38442"/>
                    </a:cubicBezTo>
                    <a:cubicBezTo>
                      <a:pt x="-1643" y="27665"/>
                      <a:pt x="-115" y="19100"/>
                      <a:pt x="2017" y="13792"/>
                    </a:cubicBezTo>
                    <a:cubicBezTo>
                      <a:pt x="5475" y="5308"/>
                      <a:pt x="12713" y="282"/>
                      <a:pt x="22002" y="0"/>
                    </a:cubicBezTo>
                    <a:cubicBezTo>
                      <a:pt x="22243" y="0"/>
                      <a:pt x="22484" y="0"/>
                      <a:pt x="22725" y="0"/>
                    </a:cubicBezTo>
                    <a:cubicBezTo>
                      <a:pt x="54492" y="0"/>
                      <a:pt x="113361" y="60920"/>
                      <a:pt x="119795" y="74471"/>
                    </a:cubicBezTo>
                    <a:cubicBezTo>
                      <a:pt x="122650" y="80462"/>
                      <a:pt x="124500" y="89590"/>
                      <a:pt x="121122" y="97230"/>
                    </a:cubicBezTo>
                    <a:cubicBezTo>
                      <a:pt x="118950" y="102136"/>
                      <a:pt x="114970" y="105715"/>
                      <a:pt x="109903" y="107283"/>
                    </a:cubicBezTo>
                    <a:cubicBezTo>
                      <a:pt x="107973" y="107846"/>
                      <a:pt x="106123" y="108087"/>
                      <a:pt x="104354" y="108087"/>
                    </a:cubicBezTo>
                    <a:close/>
                    <a:moveTo>
                      <a:pt x="23168" y="23684"/>
                    </a:moveTo>
                    <a:cubicBezTo>
                      <a:pt x="23731" y="23926"/>
                      <a:pt x="23610" y="25574"/>
                      <a:pt x="24977" y="28550"/>
                    </a:cubicBezTo>
                    <a:cubicBezTo>
                      <a:pt x="33381" y="47007"/>
                      <a:pt x="75442" y="71415"/>
                      <a:pt x="95990" y="80704"/>
                    </a:cubicBezTo>
                    <a:cubicBezTo>
                      <a:pt x="83565" y="63453"/>
                      <a:pt x="37322" y="23644"/>
                      <a:pt x="23570" y="23644"/>
                    </a:cubicBezTo>
                    <a:cubicBezTo>
                      <a:pt x="23449" y="23644"/>
                      <a:pt x="23328" y="23644"/>
                      <a:pt x="23168" y="23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4" name="Google Shape;4946;p53">
                <a:extLst>
                  <a:ext uri="{FF2B5EF4-FFF2-40B4-BE49-F238E27FC236}">
                    <a16:creationId xmlns:a16="http://schemas.microsoft.com/office/drawing/2014/main" id="{66B879D4-C6BC-1CCF-6E8D-C2BE6258CF5D}"/>
                  </a:ext>
                </a:extLst>
              </p:cNvPr>
              <p:cNvSpPr/>
              <p:nvPr/>
            </p:nvSpPr>
            <p:spPr>
              <a:xfrm>
                <a:off x="1084827" y="2943165"/>
                <a:ext cx="105775" cy="62768"/>
              </a:xfrm>
              <a:custGeom>
                <a:avLst/>
                <a:gdLst/>
                <a:ahLst/>
                <a:cxnLst/>
                <a:rect l="l" t="t" r="r" b="b"/>
                <a:pathLst>
                  <a:path w="152194" h="90313" extrusionOk="0">
                    <a:moveTo>
                      <a:pt x="76002" y="90314"/>
                    </a:moveTo>
                    <a:cubicBezTo>
                      <a:pt x="61405" y="90314"/>
                      <a:pt x="46848" y="88906"/>
                      <a:pt x="32654" y="86051"/>
                    </a:cubicBezTo>
                    <a:lnTo>
                      <a:pt x="32654" y="86051"/>
                    </a:lnTo>
                    <a:cubicBezTo>
                      <a:pt x="9854" y="81508"/>
                      <a:pt x="2697" y="69967"/>
                      <a:pt x="686" y="61121"/>
                    </a:cubicBezTo>
                    <a:cubicBezTo>
                      <a:pt x="-3576" y="42261"/>
                      <a:pt x="12749" y="22236"/>
                      <a:pt x="29477" y="9771"/>
                    </a:cubicBezTo>
                    <a:cubicBezTo>
                      <a:pt x="41500" y="764"/>
                      <a:pt x="56218" y="-242"/>
                      <a:pt x="70211" y="40"/>
                    </a:cubicBezTo>
                    <a:cubicBezTo>
                      <a:pt x="107688" y="683"/>
                      <a:pt x="133101" y="11460"/>
                      <a:pt x="145848" y="32128"/>
                    </a:cubicBezTo>
                    <a:cubicBezTo>
                      <a:pt x="153006" y="43709"/>
                      <a:pt x="155660" y="60919"/>
                      <a:pt x="145486" y="73184"/>
                    </a:cubicBezTo>
                    <a:cubicBezTo>
                      <a:pt x="138851" y="81146"/>
                      <a:pt x="129241" y="84041"/>
                      <a:pt x="120716" y="85770"/>
                    </a:cubicBezTo>
                    <a:cubicBezTo>
                      <a:pt x="106079" y="88786"/>
                      <a:pt x="91040" y="90314"/>
                      <a:pt x="76002" y="90314"/>
                    </a:cubicBezTo>
                    <a:close/>
                    <a:moveTo>
                      <a:pt x="66753" y="23805"/>
                    </a:moveTo>
                    <a:cubicBezTo>
                      <a:pt x="57947" y="23805"/>
                      <a:pt x="49382" y="24609"/>
                      <a:pt x="43712" y="28831"/>
                    </a:cubicBezTo>
                    <a:cubicBezTo>
                      <a:pt x="30040" y="39045"/>
                      <a:pt x="22802" y="50826"/>
                      <a:pt x="23928" y="55853"/>
                    </a:cubicBezTo>
                    <a:cubicBezTo>
                      <a:pt x="24531" y="58507"/>
                      <a:pt x="29799" y="61201"/>
                      <a:pt x="37318" y="62689"/>
                    </a:cubicBezTo>
                    <a:lnTo>
                      <a:pt x="37318" y="62689"/>
                    </a:lnTo>
                    <a:cubicBezTo>
                      <a:pt x="63013" y="67836"/>
                      <a:pt x="90196" y="67715"/>
                      <a:pt x="115891" y="62447"/>
                    </a:cubicBezTo>
                    <a:cubicBezTo>
                      <a:pt x="120395" y="61523"/>
                      <a:pt x="125260" y="60236"/>
                      <a:pt x="127190" y="57944"/>
                    </a:cubicBezTo>
                    <a:cubicBezTo>
                      <a:pt x="129321" y="55410"/>
                      <a:pt x="128598" y="49419"/>
                      <a:pt x="125622" y="44594"/>
                    </a:cubicBezTo>
                    <a:cubicBezTo>
                      <a:pt x="117419" y="31284"/>
                      <a:pt x="98640" y="24287"/>
                      <a:pt x="69849" y="23805"/>
                    </a:cubicBezTo>
                    <a:cubicBezTo>
                      <a:pt x="68804" y="23805"/>
                      <a:pt x="67798" y="23805"/>
                      <a:pt x="66753" y="238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5" name="Google Shape;4947;p53">
                <a:extLst>
                  <a:ext uri="{FF2B5EF4-FFF2-40B4-BE49-F238E27FC236}">
                    <a16:creationId xmlns:a16="http://schemas.microsoft.com/office/drawing/2014/main" id="{3A550509-5016-4B51-42AA-9EF2C9B99A44}"/>
                  </a:ext>
                </a:extLst>
              </p:cNvPr>
              <p:cNvSpPr/>
              <p:nvPr/>
            </p:nvSpPr>
            <p:spPr>
              <a:xfrm>
                <a:off x="1354157" y="2966771"/>
                <a:ext cx="391452" cy="201232"/>
              </a:xfrm>
              <a:custGeom>
                <a:avLst/>
                <a:gdLst/>
                <a:ahLst/>
                <a:cxnLst/>
                <a:rect l="l" t="t" r="r" b="b"/>
                <a:pathLst>
                  <a:path w="563241" h="289542" extrusionOk="0">
                    <a:moveTo>
                      <a:pt x="551276" y="289543"/>
                    </a:moveTo>
                    <a:cubicBezTo>
                      <a:pt x="545928" y="289543"/>
                      <a:pt x="541063" y="285883"/>
                      <a:pt x="539736" y="280455"/>
                    </a:cubicBezTo>
                    <a:cubicBezTo>
                      <a:pt x="525903" y="223596"/>
                      <a:pt x="498318" y="174861"/>
                      <a:pt x="459957" y="139636"/>
                    </a:cubicBezTo>
                    <a:cubicBezTo>
                      <a:pt x="431246" y="113257"/>
                      <a:pt x="395619" y="93152"/>
                      <a:pt x="298590" y="68261"/>
                    </a:cubicBezTo>
                    <a:cubicBezTo>
                      <a:pt x="206265" y="44617"/>
                      <a:pt x="109557" y="29618"/>
                      <a:pt x="11201" y="23747"/>
                    </a:cubicBezTo>
                    <a:cubicBezTo>
                      <a:pt x="4647" y="23345"/>
                      <a:pt x="-380" y="17716"/>
                      <a:pt x="23" y="11161"/>
                    </a:cubicBezTo>
                    <a:cubicBezTo>
                      <a:pt x="425" y="4607"/>
                      <a:pt x="6336" y="-379"/>
                      <a:pt x="12609" y="23"/>
                    </a:cubicBezTo>
                    <a:cubicBezTo>
                      <a:pt x="112493" y="6014"/>
                      <a:pt x="210688" y="21214"/>
                      <a:pt x="304501" y="45220"/>
                    </a:cubicBezTo>
                    <a:cubicBezTo>
                      <a:pt x="406355" y="71317"/>
                      <a:pt x="444556" y="93192"/>
                      <a:pt x="476082" y="122104"/>
                    </a:cubicBezTo>
                    <a:cubicBezTo>
                      <a:pt x="517901" y="160545"/>
                      <a:pt x="547939" y="213342"/>
                      <a:pt x="562897" y="274825"/>
                    </a:cubicBezTo>
                    <a:cubicBezTo>
                      <a:pt x="564466" y="281219"/>
                      <a:pt x="560525" y="287653"/>
                      <a:pt x="554131" y="289181"/>
                    </a:cubicBezTo>
                    <a:cubicBezTo>
                      <a:pt x="553206" y="289422"/>
                      <a:pt x="552241" y="289543"/>
                      <a:pt x="551316" y="2895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6" name="Google Shape;4948;p53">
                <a:extLst>
                  <a:ext uri="{FF2B5EF4-FFF2-40B4-BE49-F238E27FC236}">
                    <a16:creationId xmlns:a16="http://schemas.microsoft.com/office/drawing/2014/main" id="{3DF3AB25-F253-70E9-6CA7-68099B73786D}"/>
                  </a:ext>
                </a:extLst>
              </p:cNvPr>
              <p:cNvSpPr/>
              <p:nvPr/>
            </p:nvSpPr>
            <p:spPr>
              <a:xfrm>
                <a:off x="1350808" y="2828270"/>
                <a:ext cx="384396" cy="157061"/>
              </a:xfrm>
              <a:custGeom>
                <a:avLst/>
                <a:gdLst/>
                <a:ahLst/>
                <a:cxnLst/>
                <a:rect l="l" t="t" r="r" b="b"/>
                <a:pathLst>
                  <a:path w="553088" h="225987" extrusionOk="0">
                    <a:moveTo>
                      <a:pt x="247473" y="225988"/>
                    </a:moveTo>
                    <a:cubicBezTo>
                      <a:pt x="168821" y="225988"/>
                      <a:pt x="89725" y="223977"/>
                      <a:pt x="11314" y="219956"/>
                    </a:cubicBezTo>
                    <a:cubicBezTo>
                      <a:pt x="4759" y="219634"/>
                      <a:pt x="-307" y="214045"/>
                      <a:pt x="15" y="207491"/>
                    </a:cubicBezTo>
                    <a:cubicBezTo>
                      <a:pt x="336" y="200896"/>
                      <a:pt x="6368" y="195387"/>
                      <a:pt x="12520" y="196232"/>
                    </a:cubicBezTo>
                    <a:cubicBezTo>
                      <a:pt x="124548" y="201982"/>
                      <a:pt x="237863" y="203590"/>
                      <a:pt x="349368" y="201097"/>
                    </a:cubicBezTo>
                    <a:cubicBezTo>
                      <a:pt x="402568" y="199851"/>
                      <a:pt x="453073" y="195025"/>
                      <a:pt x="485764" y="149908"/>
                    </a:cubicBezTo>
                    <a:cubicBezTo>
                      <a:pt x="511097" y="115005"/>
                      <a:pt x="522075" y="59675"/>
                      <a:pt x="529434" y="10135"/>
                    </a:cubicBezTo>
                    <a:cubicBezTo>
                      <a:pt x="530399" y="3621"/>
                      <a:pt x="536511" y="-803"/>
                      <a:pt x="542945" y="122"/>
                    </a:cubicBezTo>
                    <a:cubicBezTo>
                      <a:pt x="549459" y="1087"/>
                      <a:pt x="553922" y="7159"/>
                      <a:pt x="552957" y="13633"/>
                    </a:cubicBezTo>
                    <a:cubicBezTo>
                      <a:pt x="544754" y="68682"/>
                      <a:pt x="533254" y="124937"/>
                      <a:pt x="504985" y="163902"/>
                    </a:cubicBezTo>
                    <a:cubicBezTo>
                      <a:pt x="465940" y="217785"/>
                      <a:pt x="406910" y="223575"/>
                      <a:pt x="349851" y="224862"/>
                    </a:cubicBezTo>
                    <a:cubicBezTo>
                      <a:pt x="315832" y="225626"/>
                      <a:pt x="281693" y="225988"/>
                      <a:pt x="247433" y="2259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7" name="Google Shape;4949;p53">
                <a:extLst>
                  <a:ext uri="{FF2B5EF4-FFF2-40B4-BE49-F238E27FC236}">
                    <a16:creationId xmlns:a16="http://schemas.microsoft.com/office/drawing/2014/main" id="{7711A8E7-3074-4FAE-A116-4BD3262029F9}"/>
                  </a:ext>
                </a:extLst>
              </p:cNvPr>
              <p:cNvSpPr/>
              <p:nvPr/>
            </p:nvSpPr>
            <p:spPr>
              <a:xfrm>
                <a:off x="1352395" y="3000500"/>
                <a:ext cx="82915" cy="79732"/>
              </a:xfrm>
              <a:custGeom>
                <a:avLst/>
                <a:gdLst/>
                <a:ahLst/>
                <a:cxnLst/>
                <a:rect l="l" t="t" r="r" b="b"/>
                <a:pathLst>
                  <a:path w="119302" h="114722" extrusionOk="0">
                    <a:moveTo>
                      <a:pt x="44457" y="114722"/>
                    </a:moveTo>
                    <a:cubicBezTo>
                      <a:pt x="27367" y="114722"/>
                      <a:pt x="11605" y="106157"/>
                      <a:pt x="4407" y="92164"/>
                    </a:cubicBezTo>
                    <a:cubicBezTo>
                      <a:pt x="-6812" y="70530"/>
                      <a:pt x="5332" y="46001"/>
                      <a:pt x="19124" y="31566"/>
                    </a:cubicBezTo>
                    <a:lnTo>
                      <a:pt x="19124" y="31566"/>
                    </a:lnTo>
                    <a:cubicBezTo>
                      <a:pt x="31590" y="18578"/>
                      <a:pt x="58450" y="322"/>
                      <a:pt x="82537" y="0"/>
                    </a:cubicBezTo>
                    <a:cubicBezTo>
                      <a:pt x="93233" y="241"/>
                      <a:pt x="102401" y="4423"/>
                      <a:pt x="109076" y="12063"/>
                    </a:cubicBezTo>
                    <a:cubicBezTo>
                      <a:pt x="118807" y="23282"/>
                      <a:pt x="121863" y="40090"/>
                      <a:pt x="117078" y="56014"/>
                    </a:cubicBezTo>
                    <a:cubicBezTo>
                      <a:pt x="113660" y="67394"/>
                      <a:pt x="106503" y="78412"/>
                      <a:pt x="95244" y="89631"/>
                    </a:cubicBezTo>
                    <a:cubicBezTo>
                      <a:pt x="81331" y="103503"/>
                      <a:pt x="67538" y="111465"/>
                      <a:pt x="53143" y="113958"/>
                    </a:cubicBezTo>
                    <a:cubicBezTo>
                      <a:pt x="50207" y="114441"/>
                      <a:pt x="47312" y="114682"/>
                      <a:pt x="44457" y="114682"/>
                    </a:cubicBezTo>
                    <a:close/>
                    <a:moveTo>
                      <a:pt x="36294" y="48052"/>
                    </a:moveTo>
                    <a:cubicBezTo>
                      <a:pt x="27568" y="57180"/>
                      <a:pt x="20451" y="71495"/>
                      <a:pt x="25518" y="81226"/>
                    </a:cubicBezTo>
                    <a:cubicBezTo>
                      <a:pt x="29137" y="88263"/>
                      <a:pt x="39431" y="92325"/>
                      <a:pt x="49121" y="90515"/>
                    </a:cubicBezTo>
                    <a:cubicBezTo>
                      <a:pt x="58531" y="88907"/>
                      <a:pt x="68141" y="83116"/>
                      <a:pt x="78476" y="72822"/>
                    </a:cubicBezTo>
                    <a:cubicBezTo>
                      <a:pt x="87000" y="64297"/>
                      <a:pt x="92027" y="56818"/>
                      <a:pt x="94319" y="49218"/>
                    </a:cubicBezTo>
                    <a:cubicBezTo>
                      <a:pt x="96731" y="41136"/>
                      <a:pt x="95485" y="32732"/>
                      <a:pt x="91142" y="27746"/>
                    </a:cubicBezTo>
                    <a:cubicBezTo>
                      <a:pt x="88890" y="25132"/>
                      <a:pt x="86035" y="23926"/>
                      <a:pt x="82014" y="23845"/>
                    </a:cubicBezTo>
                    <a:cubicBezTo>
                      <a:pt x="68664" y="24167"/>
                      <a:pt x="46267" y="37678"/>
                      <a:pt x="36334" y="48052"/>
                    </a:cubicBezTo>
                    <a:lnTo>
                      <a:pt x="36334" y="4805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8" name="Google Shape;4950;p53">
                <a:extLst>
                  <a:ext uri="{FF2B5EF4-FFF2-40B4-BE49-F238E27FC236}">
                    <a16:creationId xmlns:a16="http://schemas.microsoft.com/office/drawing/2014/main" id="{F7EA323F-D90B-1616-4CBF-62382E236FDA}"/>
                  </a:ext>
                </a:extLst>
              </p:cNvPr>
              <p:cNvSpPr/>
              <p:nvPr/>
            </p:nvSpPr>
            <p:spPr>
              <a:xfrm>
                <a:off x="1300055" y="2788070"/>
                <a:ext cx="80121" cy="82584"/>
              </a:xfrm>
              <a:custGeom>
                <a:avLst/>
                <a:gdLst/>
                <a:ahLst/>
                <a:cxnLst/>
                <a:rect l="l" t="t" r="r" b="b"/>
                <a:pathLst>
                  <a:path w="115282" h="118826" extrusionOk="0">
                    <a:moveTo>
                      <a:pt x="74065" y="118827"/>
                    </a:moveTo>
                    <a:cubicBezTo>
                      <a:pt x="69360" y="118827"/>
                      <a:pt x="64575" y="118183"/>
                      <a:pt x="59830" y="116856"/>
                    </a:cubicBezTo>
                    <a:cubicBezTo>
                      <a:pt x="48410" y="113639"/>
                      <a:pt x="37312" y="106643"/>
                      <a:pt x="25852" y="95544"/>
                    </a:cubicBezTo>
                    <a:cubicBezTo>
                      <a:pt x="11738" y="81873"/>
                      <a:pt x="3575" y="68201"/>
                      <a:pt x="880" y="53805"/>
                    </a:cubicBezTo>
                    <a:cubicBezTo>
                      <a:pt x="-2899" y="33619"/>
                      <a:pt x="5746" y="13474"/>
                      <a:pt x="21911" y="4708"/>
                    </a:cubicBezTo>
                    <a:cubicBezTo>
                      <a:pt x="43424" y="-6873"/>
                      <a:pt x="68113" y="4909"/>
                      <a:pt x="82750" y="18500"/>
                    </a:cubicBezTo>
                    <a:lnTo>
                      <a:pt x="82750" y="18500"/>
                    </a:lnTo>
                    <a:cubicBezTo>
                      <a:pt x="95940" y="30764"/>
                      <a:pt x="115482" y="57625"/>
                      <a:pt x="115281" y="81471"/>
                    </a:cubicBezTo>
                    <a:cubicBezTo>
                      <a:pt x="115201" y="92127"/>
                      <a:pt x="111139" y="101375"/>
                      <a:pt x="103620" y="108171"/>
                    </a:cubicBezTo>
                    <a:cubicBezTo>
                      <a:pt x="95859" y="115127"/>
                      <a:pt x="85243" y="118827"/>
                      <a:pt x="74065" y="118827"/>
                    </a:cubicBezTo>
                    <a:close/>
                    <a:moveTo>
                      <a:pt x="41051" y="23808"/>
                    </a:moveTo>
                    <a:cubicBezTo>
                      <a:pt x="38277" y="23808"/>
                      <a:pt x="35623" y="24371"/>
                      <a:pt x="33210" y="25658"/>
                    </a:cubicBezTo>
                    <a:cubicBezTo>
                      <a:pt x="26294" y="29397"/>
                      <a:pt x="22434" y="39611"/>
                      <a:pt x="24283" y="49422"/>
                    </a:cubicBezTo>
                    <a:cubicBezTo>
                      <a:pt x="26053" y="58792"/>
                      <a:pt x="32004" y="68322"/>
                      <a:pt x="42459" y="78455"/>
                    </a:cubicBezTo>
                    <a:cubicBezTo>
                      <a:pt x="51104" y="86859"/>
                      <a:pt x="58664" y="91765"/>
                      <a:pt x="66304" y="93896"/>
                    </a:cubicBezTo>
                    <a:cubicBezTo>
                      <a:pt x="74386" y="96188"/>
                      <a:pt x="82790" y="94821"/>
                      <a:pt x="87696" y="90397"/>
                    </a:cubicBezTo>
                    <a:cubicBezTo>
                      <a:pt x="90270" y="88065"/>
                      <a:pt x="91436" y="85250"/>
                      <a:pt x="91476" y="81189"/>
                    </a:cubicBezTo>
                    <a:cubicBezTo>
                      <a:pt x="91597" y="66874"/>
                      <a:pt x="77081" y="45683"/>
                      <a:pt x="66545" y="35871"/>
                    </a:cubicBezTo>
                    <a:lnTo>
                      <a:pt x="66545" y="35871"/>
                    </a:lnTo>
                    <a:cubicBezTo>
                      <a:pt x="59347" y="29196"/>
                      <a:pt x="49576" y="23768"/>
                      <a:pt x="41011" y="237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9" name="Google Shape;4951;p53">
                <a:extLst>
                  <a:ext uri="{FF2B5EF4-FFF2-40B4-BE49-F238E27FC236}">
                    <a16:creationId xmlns:a16="http://schemas.microsoft.com/office/drawing/2014/main" id="{AA5C9BBC-FA37-E833-B57F-148754B0EFFD}"/>
                  </a:ext>
                </a:extLst>
              </p:cNvPr>
              <p:cNvSpPr/>
              <p:nvPr/>
            </p:nvSpPr>
            <p:spPr>
              <a:xfrm>
                <a:off x="1438898" y="3043953"/>
                <a:ext cx="80085" cy="77987"/>
              </a:xfrm>
              <a:custGeom>
                <a:avLst/>
                <a:gdLst/>
                <a:ahLst/>
                <a:cxnLst/>
                <a:rect l="l" t="t" r="r" b="b"/>
                <a:pathLst>
                  <a:path w="115230" h="112212" extrusionOk="0">
                    <a:moveTo>
                      <a:pt x="32378" y="112173"/>
                    </a:moveTo>
                    <a:cubicBezTo>
                      <a:pt x="27231" y="112173"/>
                      <a:pt x="22325" y="111489"/>
                      <a:pt x="17982" y="109921"/>
                    </a:cubicBezTo>
                    <a:cubicBezTo>
                      <a:pt x="9659" y="106865"/>
                      <a:pt x="3909" y="100994"/>
                      <a:pt x="1295" y="92871"/>
                    </a:cubicBezTo>
                    <a:cubicBezTo>
                      <a:pt x="491" y="90378"/>
                      <a:pt x="48" y="87724"/>
                      <a:pt x="8" y="84990"/>
                    </a:cubicBezTo>
                    <a:cubicBezTo>
                      <a:pt x="-354" y="69187"/>
                      <a:pt x="11508" y="50288"/>
                      <a:pt x="21521" y="37219"/>
                    </a:cubicBezTo>
                    <a:cubicBezTo>
                      <a:pt x="42833" y="9353"/>
                      <a:pt x="62697" y="-2469"/>
                      <a:pt x="81878" y="426"/>
                    </a:cubicBezTo>
                    <a:cubicBezTo>
                      <a:pt x="106085" y="4326"/>
                      <a:pt x="112680" y="19687"/>
                      <a:pt x="114449" y="28493"/>
                    </a:cubicBezTo>
                    <a:cubicBezTo>
                      <a:pt x="119717" y="54630"/>
                      <a:pt x="97279" y="87443"/>
                      <a:pt x="79545" y="98541"/>
                    </a:cubicBezTo>
                    <a:cubicBezTo>
                      <a:pt x="70297" y="104331"/>
                      <a:pt x="50031" y="112213"/>
                      <a:pt x="32418" y="112213"/>
                    </a:cubicBezTo>
                    <a:close/>
                    <a:moveTo>
                      <a:pt x="76168" y="23748"/>
                    </a:moveTo>
                    <a:cubicBezTo>
                      <a:pt x="70015" y="23748"/>
                      <a:pt x="58354" y="28091"/>
                      <a:pt x="40380" y="51655"/>
                    </a:cubicBezTo>
                    <a:cubicBezTo>
                      <a:pt x="30126" y="65045"/>
                      <a:pt x="23572" y="77913"/>
                      <a:pt x="23733" y="84427"/>
                    </a:cubicBezTo>
                    <a:lnTo>
                      <a:pt x="23733" y="84427"/>
                    </a:lnTo>
                    <a:cubicBezTo>
                      <a:pt x="23733" y="85030"/>
                      <a:pt x="23813" y="85392"/>
                      <a:pt x="23893" y="85593"/>
                    </a:cubicBezTo>
                    <a:cubicBezTo>
                      <a:pt x="24094" y="86236"/>
                      <a:pt x="24295" y="86880"/>
                      <a:pt x="26105" y="87563"/>
                    </a:cubicBezTo>
                    <a:cubicBezTo>
                      <a:pt x="35193" y="90861"/>
                      <a:pt x="57228" y="84346"/>
                      <a:pt x="66879" y="78355"/>
                    </a:cubicBezTo>
                    <a:cubicBezTo>
                      <a:pt x="79224" y="70635"/>
                      <a:pt x="93740" y="46427"/>
                      <a:pt x="91046" y="33198"/>
                    </a:cubicBezTo>
                    <a:cubicBezTo>
                      <a:pt x="90604" y="30986"/>
                      <a:pt x="89558" y="25799"/>
                      <a:pt x="78017" y="23949"/>
                    </a:cubicBezTo>
                    <a:cubicBezTo>
                      <a:pt x="77455" y="23869"/>
                      <a:pt x="76851" y="23789"/>
                      <a:pt x="76128" y="2378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0" name="Google Shape;4952;p53">
                <a:extLst>
                  <a:ext uri="{FF2B5EF4-FFF2-40B4-BE49-F238E27FC236}">
                    <a16:creationId xmlns:a16="http://schemas.microsoft.com/office/drawing/2014/main" id="{AD8D60F2-BC12-14CB-2982-937929553A31}"/>
                  </a:ext>
                </a:extLst>
              </p:cNvPr>
              <p:cNvSpPr/>
              <p:nvPr/>
            </p:nvSpPr>
            <p:spPr>
              <a:xfrm>
                <a:off x="1476969" y="2818303"/>
                <a:ext cx="79549" cy="109483"/>
              </a:xfrm>
              <a:custGeom>
                <a:avLst/>
                <a:gdLst/>
                <a:ahLst/>
                <a:cxnLst/>
                <a:rect l="l" t="t" r="r" b="b"/>
                <a:pathLst>
                  <a:path w="114459" h="157529" extrusionOk="0">
                    <a:moveTo>
                      <a:pt x="80072" y="157529"/>
                    </a:moveTo>
                    <a:cubicBezTo>
                      <a:pt x="75770" y="157529"/>
                      <a:pt x="71226" y="156886"/>
                      <a:pt x="66521" y="155559"/>
                    </a:cubicBezTo>
                    <a:cubicBezTo>
                      <a:pt x="53171" y="151779"/>
                      <a:pt x="40344" y="144179"/>
                      <a:pt x="27235" y="132277"/>
                    </a:cubicBezTo>
                    <a:lnTo>
                      <a:pt x="27235" y="132277"/>
                    </a:lnTo>
                    <a:cubicBezTo>
                      <a:pt x="1822" y="109115"/>
                      <a:pt x="-4934" y="62390"/>
                      <a:pt x="3350" y="32312"/>
                    </a:cubicBezTo>
                    <a:cubicBezTo>
                      <a:pt x="8296" y="14458"/>
                      <a:pt x="18188" y="3159"/>
                      <a:pt x="31216" y="545"/>
                    </a:cubicBezTo>
                    <a:cubicBezTo>
                      <a:pt x="46456" y="-2431"/>
                      <a:pt x="62862" y="6778"/>
                      <a:pt x="79751" y="28170"/>
                    </a:cubicBezTo>
                    <a:cubicBezTo>
                      <a:pt x="102430" y="57001"/>
                      <a:pt x="114091" y="84707"/>
                      <a:pt x="114453" y="110442"/>
                    </a:cubicBezTo>
                    <a:cubicBezTo>
                      <a:pt x="114533" y="117037"/>
                      <a:pt x="113890" y="123470"/>
                      <a:pt x="112483" y="129703"/>
                    </a:cubicBezTo>
                    <a:cubicBezTo>
                      <a:pt x="111236" y="135292"/>
                      <a:pt x="108823" y="143415"/>
                      <a:pt x="102189" y="149567"/>
                    </a:cubicBezTo>
                    <a:cubicBezTo>
                      <a:pt x="96559" y="154795"/>
                      <a:pt x="88839" y="157529"/>
                      <a:pt x="80072" y="157529"/>
                    </a:cubicBezTo>
                    <a:close/>
                    <a:moveTo>
                      <a:pt x="43239" y="114664"/>
                    </a:moveTo>
                    <a:cubicBezTo>
                      <a:pt x="53533" y="123993"/>
                      <a:pt x="63264" y="129904"/>
                      <a:pt x="72996" y="132638"/>
                    </a:cubicBezTo>
                    <a:cubicBezTo>
                      <a:pt x="78786" y="134247"/>
                      <a:pt x="83933" y="134046"/>
                      <a:pt x="86024" y="132116"/>
                    </a:cubicBezTo>
                    <a:cubicBezTo>
                      <a:pt x="87311" y="130909"/>
                      <a:pt x="88396" y="128376"/>
                      <a:pt x="89281" y="124556"/>
                    </a:cubicBezTo>
                    <a:cubicBezTo>
                      <a:pt x="90246" y="120173"/>
                      <a:pt x="90729" y="115509"/>
                      <a:pt x="90648" y="110804"/>
                    </a:cubicBezTo>
                    <a:cubicBezTo>
                      <a:pt x="90367" y="90377"/>
                      <a:pt x="80434" y="67537"/>
                      <a:pt x="61053" y="42928"/>
                    </a:cubicBezTo>
                    <a:cubicBezTo>
                      <a:pt x="48949" y="27527"/>
                      <a:pt x="39982" y="23385"/>
                      <a:pt x="35921" y="23908"/>
                    </a:cubicBezTo>
                    <a:cubicBezTo>
                      <a:pt x="32382" y="24632"/>
                      <a:pt x="28602" y="30422"/>
                      <a:pt x="26310" y="38705"/>
                    </a:cubicBezTo>
                    <a:cubicBezTo>
                      <a:pt x="19997" y="61586"/>
                      <a:pt x="25385" y="98419"/>
                      <a:pt x="43239" y="114704"/>
                    </a:cubicBezTo>
                    <a:lnTo>
                      <a:pt x="43239" y="11470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1" name="Google Shape;4953;p53">
                <a:extLst>
                  <a:ext uri="{FF2B5EF4-FFF2-40B4-BE49-F238E27FC236}">
                    <a16:creationId xmlns:a16="http://schemas.microsoft.com/office/drawing/2014/main" id="{5C3FD1DB-96D9-7B3C-E892-6F10527090A1}"/>
                  </a:ext>
                </a:extLst>
              </p:cNvPr>
              <p:cNvSpPr/>
              <p:nvPr/>
            </p:nvSpPr>
            <p:spPr>
              <a:xfrm>
                <a:off x="1391039" y="2855129"/>
                <a:ext cx="77622" cy="69565"/>
              </a:xfrm>
              <a:custGeom>
                <a:avLst/>
                <a:gdLst/>
                <a:ahLst/>
                <a:cxnLst/>
                <a:rect l="l" t="t" r="r" b="b"/>
                <a:pathLst>
                  <a:path w="111686" h="100093" extrusionOk="0">
                    <a:moveTo>
                      <a:pt x="77978" y="100094"/>
                    </a:moveTo>
                    <a:cubicBezTo>
                      <a:pt x="73313" y="100094"/>
                      <a:pt x="69091" y="99571"/>
                      <a:pt x="65995" y="99048"/>
                    </a:cubicBezTo>
                    <a:cubicBezTo>
                      <a:pt x="53570" y="96997"/>
                      <a:pt x="41426" y="92735"/>
                      <a:pt x="28960" y="86020"/>
                    </a:cubicBezTo>
                    <a:lnTo>
                      <a:pt x="28960" y="86020"/>
                    </a:lnTo>
                    <a:cubicBezTo>
                      <a:pt x="10745" y="76248"/>
                      <a:pt x="-353" y="57912"/>
                      <a:pt x="9" y="38128"/>
                    </a:cubicBezTo>
                    <a:cubicBezTo>
                      <a:pt x="330" y="22527"/>
                      <a:pt x="7850" y="9579"/>
                      <a:pt x="20235" y="3507"/>
                    </a:cubicBezTo>
                    <a:cubicBezTo>
                      <a:pt x="29041" y="-796"/>
                      <a:pt x="48021" y="-4938"/>
                      <a:pt x="75766" y="15811"/>
                    </a:cubicBezTo>
                    <a:cubicBezTo>
                      <a:pt x="99209" y="33384"/>
                      <a:pt x="111273" y="50916"/>
                      <a:pt x="111675" y="67925"/>
                    </a:cubicBezTo>
                    <a:cubicBezTo>
                      <a:pt x="111795" y="72630"/>
                      <a:pt x="110991" y="77294"/>
                      <a:pt x="109302" y="81798"/>
                    </a:cubicBezTo>
                    <a:cubicBezTo>
                      <a:pt x="106930" y="88111"/>
                      <a:pt x="102868" y="92816"/>
                      <a:pt x="97319" y="95872"/>
                    </a:cubicBezTo>
                    <a:cubicBezTo>
                      <a:pt x="91408" y="99088"/>
                      <a:pt x="84371" y="100054"/>
                      <a:pt x="78018" y="100054"/>
                    </a:cubicBezTo>
                    <a:close/>
                    <a:moveTo>
                      <a:pt x="40179" y="65070"/>
                    </a:moveTo>
                    <a:cubicBezTo>
                      <a:pt x="50353" y="70498"/>
                      <a:pt x="60084" y="73957"/>
                      <a:pt x="69936" y="75565"/>
                    </a:cubicBezTo>
                    <a:cubicBezTo>
                      <a:pt x="77777" y="76932"/>
                      <a:pt x="83688" y="76168"/>
                      <a:pt x="85859" y="75002"/>
                    </a:cubicBezTo>
                    <a:cubicBezTo>
                      <a:pt x="87588" y="71825"/>
                      <a:pt x="87870" y="70177"/>
                      <a:pt x="87830" y="68488"/>
                    </a:cubicBezTo>
                    <a:cubicBezTo>
                      <a:pt x="87628" y="59440"/>
                      <a:pt x="78259" y="47498"/>
                      <a:pt x="61451" y="34911"/>
                    </a:cubicBezTo>
                    <a:cubicBezTo>
                      <a:pt x="48785" y="25422"/>
                      <a:pt x="37324" y="21722"/>
                      <a:pt x="30649" y="24899"/>
                    </a:cubicBezTo>
                    <a:cubicBezTo>
                      <a:pt x="26467" y="26950"/>
                      <a:pt x="23894" y="32057"/>
                      <a:pt x="23773" y="38571"/>
                    </a:cubicBezTo>
                    <a:cubicBezTo>
                      <a:pt x="23612" y="47055"/>
                      <a:pt x="27835" y="58435"/>
                      <a:pt x="40139" y="65070"/>
                    </a:cubicBezTo>
                    <a:lnTo>
                      <a:pt x="40139" y="6507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2" name="Google Shape;4954;p53">
                <a:extLst>
                  <a:ext uri="{FF2B5EF4-FFF2-40B4-BE49-F238E27FC236}">
                    <a16:creationId xmlns:a16="http://schemas.microsoft.com/office/drawing/2014/main" id="{3B2A73DA-3F26-0888-968C-04AAFD974A70}"/>
                  </a:ext>
                </a:extLst>
              </p:cNvPr>
              <p:cNvSpPr/>
              <p:nvPr/>
            </p:nvSpPr>
            <p:spPr>
              <a:xfrm>
                <a:off x="1083925" y="2820674"/>
                <a:ext cx="63480" cy="53036"/>
              </a:xfrm>
              <a:custGeom>
                <a:avLst/>
                <a:gdLst/>
                <a:ahLst/>
                <a:cxnLst/>
                <a:rect l="l" t="t" r="r" b="b"/>
                <a:pathLst>
                  <a:path w="91338" h="76311" extrusionOk="0">
                    <a:moveTo>
                      <a:pt x="62702" y="76311"/>
                    </a:moveTo>
                    <a:cubicBezTo>
                      <a:pt x="59284" y="76311"/>
                      <a:pt x="56067" y="75990"/>
                      <a:pt x="53292" y="75588"/>
                    </a:cubicBezTo>
                    <a:cubicBezTo>
                      <a:pt x="43481" y="74140"/>
                      <a:pt x="33991" y="71124"/>
                      <a:pt x="24180" y="66419"/>
                    </a:cubicBezTo>
                    <a:cubicBezTo>
                      <a:pt x="9704" y="59463"/>
                      <a:pt x="415" y="46113"/>
                      <a:pt x="13" y="31597"/>
                    </a:cubicBezTo>
                    <a:cubicBezTo>
                      <a:pt x="-309" y="19775"/>
                      <a:pt x="5482" y="9159"/>
                      <a:pt x="15132" y="3811"/>
                    </a:cubicBezTo>
                    <a:cubicBezTo>
                      <a:pt x="22451" y="-250"/>
                      <a:pt x="38294" y="-4674"/>
                      <a:pt x="62139" y="11330"/>
                    </a:cubicBezTo>
                    <a:cubicBezTo>
                      <a:pt x="81440" y="24278"/>
                      <a:pt x="91010" y="37065"/>
                      <a:pt x="91332" y="50375"/>
                    </a:cubicBezTo>
                    <a:cubicBezTo>
                      <a:pt x="91413" y="54316"/>
                      <a:pt x="90689" y="58176"/>
                      <a:pt x="89121" y="61795"/>
                    </a:cubicBezTo>
                    <a:cubicBezTo>
                      <a:pt x="86989" y="66862"/>
                      <a:pt x="83410" y="70722"/>
                      <a:pt x="78424" y="73175"/>
                    </a:cubicBezTo>
                    <a:cubicBezTo>
                      <a:pt x="73599" y="75507"/>
                      <a:pt x="67929" y="76271"/>
                      <a:pt x="62662" y="76271"/>
                    </a:cubicBezTo>
                    <a:close/>
                    <a:moveTo>
                      <a:pt x="30533" y="23796"/>
                    </a:moveTo>
                    <a:cubicBezTo>
                      <a:pt x="28884" y="23796"/>
                      <a:pt x="27557" y="24117"/>
                      <a:pt x="26632" y="24600"/>
                    </a:cubicBezTo>
                    <a:cubicBezTo>
                      <a:pt x="23938" y="26048"/>
                      <a:pt x="23737" y="29465"/>
                      <a:pt x="23778" y="30873"/>
                    </a:cubicBezTo>
                    <a:cubicBezTo>
                      <a:pt x="23898" y="35256"/>
                      <a:pt x="26753" y="41247"/>
                      <a:pt x="34433" y="44947"/>
                    </a:cubicBezTo>
                    <a:lnTo>
                      <a:pt x="34433" y="44947"/>
                    </a:lnTo>
                    <a:cubicBezTo>
                      <a:pt x="42033" y="48606"/>
                      <a:pt x="49312" y="50938"/>
                      <a:pt x="56710" y="52024"/>
                    </a:cubicBezTo>
                    <a:cubicBezTo>
                      <a:pt x="62742" y="52909"/>
                      <a:pt x="66803" y="52346"/>
                      <a:pt x="67889" y="51823"/>
                    </a:cubicBezTo>
                    <a:cubicBezTo>
                      <a:pt x="67447" y="49692"/>
                      <a:pt x="66401" y="42816"/>
                      <a:pt x="48829" y="31034"/>
                    </a:cubicBezTo>
                    <a:cubicBezTo>
                      <a:pt x="40787" y="25645"/>
                      <a:pt x="34554" y="23796"/>
                      <a:pt x="30493" y="237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3" name="Google Shape;4955;p53">
                <a:extLst>
                  <a:ext uri="{FF2B5EF4-FFF2-40B4-BE49-F238E27FC236}">
                    <a16:creationId xmlns:a16="http://schemas.microsoft.com/office/drawing/2014/main" id="{5EB96976-C706-588F-7CA0-AA9C20538E52}"/>
                  </a:ext>
                </a:extLst>
              </p:cNvPr>
              <p:cNvSpPr/>
              <p:nvPr/>
            </p:nvSpPr>
            <p:spPr>
              <a:xfrm>
                <a:off x="1101652" y="3067823"/>
                <a:ext cx="62494" cy="55606"/>
              </a:xfrm>
              <a:custGeom>
                <a:avLst/>
                <a:gdLst/>
                <a:ahLst/>
                <a:cxnLst/>
                <a:rect l="l" t="t" r="r" b="b"/>
                <a:pathLst>
                  <a:path w="89920" h="80009" extrusionOk="0">
                    <a:moveTo>
                      <a:pt x="33503" y="80009"/>
                    </a:moveTo>
                    <a:cubicBezTo>
                      <a:pt x="28396" y="80009"/>
                      <a:pt x="23330" y="79004"/>
                      <a:pt x="18625" y="76913"/>
                    </a:cubicBezTo>
                    <a:cubicBezTo>
                      <a:pt x="7808" y="72128"/>
                      <a:pt x="691" y="62316"/>
                      <a:pt x="47" y="51298"/>
                    </a:cubicBezTo>
                    <a:cubicBezTo>
                      <a:pt x="-435" y="42934"/>
                      <a:pt x="2379" y="26729"/>
                      <a:pt x="27029" y="12133"/>
                    </a:cubicBezTo>
                    <a:cubicBezTo>
                      <a:pt x="47014" y="270"/>
                      <a:pt x="62696" y="-2866"/>
                      <a:pt x="74880" y="2603"/>
                    </a:cubicBezTo>
                    <a:cubicBezTo>
                      <a:pt x="78499" y="4211"/>
                      <a:pt x="81636" y="6543"/>
                      <a:pt x="84249" y="9519"/>
                    </a:cubicBezTo>
                    <a:cubicBezTo>
                      <a:pt x="87949" y="13741"/>
                      <a:pt x="89879" y="18647"/>
                      <a:pt x="89919" y="24156"/>
                    </a:cubicBezTo>
                    <a:cubicBezTo>
                      <a:pt x="89999" y="32962"/>
                      <a:pt x="85255" y="41889"/>
                      <a:pt x="81233" y="47800"/>
                    </a:cubicBezTo>
                    <a:cubicBezTo>
                      <a:pt x="75725" y="56003"/>
                      <a:pt x="68929" y="63281"/>
                      <a:pt x="60485" y="70117"/>
                    </a:cubicBezTo>
                    <a:lnTo>
                      <a:pt x="60485" y="70117"/>
                    </a:lnTo>
                    <a:cubicBezTo>
                      <a:pt x="52402" y="76631"/>
                      <a:pt x="42832" y="80009"/>
                      <a:pt x="33503" y="80009"/>
                    </a:cubicBezTo>
                    <a:close/>
                    <a:moveTo>
                      <a:pt x="62455" y="23834"/>
                    </a:moveTo>
                    <a:cubicBezTo>
                      <a:pt x="58554" y="23834"/>
                      <a:pt x="51517" y="25242"/>
                      <a:pt x="39173" y="32560"/>
                    </a:cubicBezTo>
                    <a:cubicBezTo>
                      <a:pt x="27511" y="39476"/>
                      <a:pt x="23571" y="46031"/>
                      <a:pt x="23812" y="49891"/>
                    </a:cubicBezTo>
                    <a:cubicBezTo>
                      <a:pt x="23973" y="52947"/>
                      <a:pt x="26989" y="54596"/>
                      <a:pt x="28235" y="55159"/>
                    </a:cubicBezTo>
                    <a:cubicBezTo>
                      <a:pt x="32297" y="56968"/>
                      <a:pt x="38931" y="56928"/>
                      <a:pt x="45526" y="51580"/>
                    </a:cubicBezTo>
                    <a:cubicBezTo>
                      <a:pt x="52121" y="46272"/>
                      <a:pt x="57348" y="40723"/>
                      <a:pt x="61490" y="34490"/>
                    </a:cubicBezTo>
                    <a:cubicBezTo>
                      <a:pt x="64868" y="29464"/>
                      <a:pt x="66114" y="25604"/>
                      <a:pt x="66114" y="24317"/>
                    </a:cubicBezTo>
                    <a:cubicBezTo>
                      <a:pt x="65431" y="24116"/>
                      <a:pt x="64305" y="23834"/>
                      <a:pt x="62455" y="238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4" name="Google Shape;4956;p53">
                <a:extLst>
                  <a:ext uri="{FF2B5EF4-FFF2-40B4-BE49-F238E27FC236}">
                    <a16:creationId xmlns:a16="http://schemas.microsoft.com/office/drawing/2014/main" id="{1F524E9E-0F62-9895-2E67-B609DA66CD99}"/>
                  </a:ext>
                </a:extLst>
              </p:cNvPr>
              <p:cNvSpPr/>
              <p:nvPr/>
            </p:nvSpPr>
            <p:spPr>
              <a:xfrm>
                <a:off x="1783055" y="2771020"/>
                <a:ext cx="17774" cy="402265"/>
              </a:xfrm>
              <a:custGeom>
                <a:avLst/>
                <a:gdLst/>
                <a:ahLst/>
                <a:cxnLst/>
                <a:rect l="l" t="t" r="r" b="b"/>
                <a:pathLst>
                  <a:path w="25574" h="578798" extrusionOk="0">
                    <a:moveTo>
                      <a:pt x="13470" y="578758"/>
                    </a:moveTo>
                    <a:cubicBezTo>
                      <a:pt x="8163" y="578758"/>
                      <a:pt x="3458" y="575380"/>
                      <a:pt x="2131" y="570032"/>
                    </a:cubicBezTo>
                    <a:cubicBezTo>
                      <a:pt x="-1890" y="553988"/>
                      <a:pt x="844" y="138728"/>
                      <a:pt x="1769" y="11822"/>
                    </a:cubicBezTo>
                    <a:cubicBezTo>
                      <a:pt x="1809" y="5308"/>
                      <a:pt x="7157" y="0"/>
                      <a:pt x="13671" y="0"/>
                    </a:cubicBezTo>
                    <a:lnTo>
                      <a:pt x="13752" y="0"/>
                    </a:lnTo>
                    <a:cubicBezTo>
                      <a:pt x="20306" y="40"/>
                      <a:pt x="25614" y="5429"/>
                      <a:pt x="25574" y="11983"/>
                    </a:cubicBezTo>
                    <a:cubicBezTo>
                      <a:pt x="24006" y="224418"/>
                      <a:pt x="22638" y="546951"/>
                      <a:pt x="25333" y="564805"/>
                    </a:cubicBezTo>
                    <a:cubicBezTo>
                      <a:pt x="26258" y="571118"/>
                      <a:pt x="22156" y="577270"/>
                      <a:pt x="15964" y="578557"/>
                    </a:cubicBezTo>
                    <a:cubicBezTo>
                      <a:pt x="15119" y="578718"/>
                      <a:pt x="14315" y="578798"/>
                      <a:pt x="13510" y="578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5" name="Google Shape;4957;p53">
                <a:extLst>
                  <a:ext uri="{FF2B5EF4-FFF2-40B4-BE49-F238E27FC236}">
                    <a16:creationId xmlns:a16="http://schemas.microsoft.com/office/drawing/2014/main" id="{340546D1-F410-C022-B7EC-9E917169A726}"/>
                  </a:ext>
                </a:extLst>
              </p:cNvPr>
              <p:cNvSpPr/>
              <p:nvPr/>
            </p:nvSpPr>
            <p:spPr>
              <a:xfrm>
                <a:off x="1843716" y="2771020"/>
                <a:ext cx="17774" cy="402265"/>
              </a:xfrm>
              <a:custGeom>
                <a:avLst/>
                <a:gdLst/>
                <a:ahLst/>
                <a:cxnLst/>
                <a:rect l="l" t="t" r="r" b="b"/>
                <a:pathLst>
                  <a:path w="25574" h="578798" extrusionOk="0">
                    <a:moveTo>
                      <a:pt x="13470" y="578758"/>
                    </a:moveTo>
                    <a:cubicBezTo>
                      <a:pt x="8162" y="578758"/>
                      <a:pt x="3458" y="575380"/>
                      <a:pt x="2131" y="570032"/>
                    </a:cubicBezTo>
                    <a:cubicBezTo>
                      <a:pt x="-1890" y="553988"/>
                      <a:pt x="844" y="138728"/>
                      <a:pt x="1769" y="11822"/>
                    </a:cubicBezTo>
                    <a:cubicBezTo>
                      <a:pt x="1809" y="5308"/>
                      <a:pt x="7157" y="0"/>
                      <a:pt x="13672" y="0"/>
                    </a:cubicBezTo>
                    <a:lnTo>
                      <a:pt x="13752" y="0"/>
                    </a:lnTo>
                    <a:cubicBezTo>
                      <a:pt x="20306" y="40"/>
                      <a:pt x="25614" y="5429"/>
                      <a:pt x="25574" y="11983"/>
                    </a:cubicBezTo>
                    <a:cubicBezTo>
                      <a:pt x="24006" y="224418"/>
                      <a:pt x="22639" y="546951"/>
                      <a:pt x="25333" y="564805"/>
                    </a:cubicBezTo>
                    <a:cubicBezTo>
                      <a:pt x="26257" y="571118"/>
                      <a:pt x="22156" y="577270"/>
                      <a:pt x="15963" y="578557"/>
                    </a:cubicBezTo>
                    <a:cubicBezTo>
                      <a:pt x="15119" y="578718"/>
                      <a:pt x="14315" y="578798"/>
                      <a:pt x="13511" y="578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6" name="Google Shape;4958;p53">
                <a:extLst>
                  <a:ext uri="{FF2B5EF4-FFF2-40B4-BE49-F238E27FC236}">
                    <a16:creationId xmlns:a16="http://schemas.microsoft.com/office/drawing/2014/main" id="{05E8F151-D286-3BA5-1C69-E95C4C0AF8D7}"/>
                  </a:ext>
                </a:extLst>
              </p:cNvPr>
              <p:cNvSpPr/>
              <p:nvPr/>
            </p:nvSpPr>
            <p:spPr>
              <a:xfrm>
                <a:off x="1904378" y="2770991"/>
                <a:ext cx="17774" cy="402265"/>
              </a:xfrm>
              <a:custGeom>
                <a:avLst/>
                <a:gdLst/>
                <a:ahLst/>
                <a:cxnLst/>
                <a:rect l="l" t="t" r="r" b="b"/>
                <a:pathLst>
                  <a:path w="25574" h="578798" extrusionOk="0">
                    <a:moveTo>
                      <a:pt x="13470" y="578798"/>
                    </a:moveTo>
                    <a:cubicBezTo>
                      <a:pt x="8203" y="578798"/>
                      <a:pt x="3458" y="575421"/>
                      <a:pt x="2131" y="570073"/>
                    </a:cubicBezTo>
                    <a:cubicBezTo>
                      <a:pt x="-1890" y="553988"/>
                      <a:pt x="844" y="138728"/>
                      <a:pt x="1769" y="11822"/>
                    </a:cubicBezTo>
                    <a:cubicBezTo>
                      <a:pt x="1809" y="5308"/>
                      <a:pt x="7157" y="0"/>
                      <a:pt x="13671" y="0"/>
                    </a:cubicBezTo>
                    <a:lnTo>
                      <a:pt x="13752" y="0"/>
                    </a:lnTo>
                    <a:cubicBezTo>
                      <a:pt x="20306" y="40"/>
                      <a:pt x="25614" y="5429"/>
                      <a:pt x="25574" y="11983"/>
                    </a:cubicBezTo>
                    <a:cubicBezTo>
                      <a:pt x="24006" y="224418"/>
                      <a:pt x="22639" y="546911"/>
                      <a:pt x="25333" y="564805"/>
                    </a:cubicBezTo>
                    <a:cubicBezTo>
                      <a:pt x="26258" y="571078"/>
                      <a:pt x="22196" y="577270"/>
                      <a:pt x="15964" y="578557"/>
                    </a:cubicBezTo>
                    <a:cubicBezTo>
                      <a:pt x="15119" y="578718"/>
                      <a:pt x="14315" y="578798"/>
                      <a:pt x="13470" y="578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7" name="Google Shape;4959;p53">
                <a:extLst>
                  <a:ext uri="{FF2B5EF4-FFF2-40B4-BE49-F238E27FC236}">
                    <a16:creationId xmlns:a16="http://schemas.microsoft.com/office/drawing/2014/main" id="{00E0F7FF-4464-4BE7-C92A-54E7D9534F92}"/>
                  </a:ext>
                </a:extLst>
              </p:cNvPr>
              <p:cNvSpPr/>
              <p:nvPr/>
            </p:nvSpPr>
            <p:spPr>
              <a:xfrm>
                <a:off x="1965040" y="2771020"/>
                <a:ext cx="17774" cy="402265"/>
              </a:xfrm>
              <a:custGeom>
                <a:avLst/>
                <a:gdLst/>
                <a:ahLst/>
                <a:cxnLst/>
                <a:rect l="l" t="t" r="r" b="b"/>
                <a:pathLst>
                  <a:path w="25574" h="578798" extrusionOk="0">
                    <a:moveTo>
                      <a:pt x="13470" y="578758"/>
                    </a:moveTo>
                    <a:cubicBezTo>
                      <a:pt x="8163" y="578758"/>
                      <a:pt x="3458" y="575380"/>
                      <a:pt x="2131" y="570032"/>
                    </a:cubicBezTo>
                    <a:cubicBezTo>
                      <a:pt x="-1890" y="553988"/>
                      <a:pt x="844" y="138728"/>
                      <a:pt x="1769" y="11822"/>
                    </a:cubicBezTo>
                    <a:cubicBezTo>
                      <a:pt x="1809" y="5308"/>
                      <a:pt x="7157" y="0"/>
                      <a:pt x="13671" y="0"/>
                    </a:cubicBezTo>
                    <a:lnTo>
                      <a:pt x="13752" y="0"/>
                    </a:lnTo>
                    <a:cubicBezTo>
                      <a:pt x="20306" y="40"/>
                      <a:pt x="25614" y="5429"/>
                      <a:pt x="25574" y="11983"/>
                    </a:cubicBezTo>
                    <a:cubicBezTo>
                      <a:pt x="24006" y="224418"/>
                      <a:pt x="22638" y="546951"/>
                      <a:pt x="25333" y="564805"/>
                    </a:cubicBezTo>
                    <a:cubicBezTo>
                      <a:pt x="26258" y="571118"/>
                      <a:pt x="22156" y="577270"/>
                      <a:pt x="15964" y="578557"/>
                    </a:cubicBezTo>
                    <a:cubicBezTo>
                      <a:pt x="15119" y="578718"/>
                      <a:pt x="14315" y="578798"/>
                      <a:pt x="13511" y="578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8" name="Google Shape;4960;p53">
                <a:extLst>
                  <a:ext uri="{FF2B5EF4-FFF2-40B4-BE49-F238E27FC236}">
                    <a16:creationId xmlns:a16="http://schemas.microsoft.com/office/drawing/2014/main" id="{B836920F-7044-BAEF-192D-321A77002355}"/>
                  </a:ext>
                </a:extLst>
              </p:cNvPr>
              <p:cNvSpPr/>
              <p:nvPr/>
            </p:nvSpPr>
            <p:spPr>
              <a:xfrm>
                <a:off x="2025674" y="2771020"/>
                <a:ext cx="17774" cy="402265"/>
              </a:xfrm>
              <a:custGeom>
                <a:avLst/>
                <a:gdLst/>
                <a:ahLst/>
                <a:cxnLst/>
                <a:rect l="l" t="t" r="r" b="b"/>
                <a:pathLst>
                  <a:path w="25574" h="578798" extrusionOk="0">
                    <a:moveTo>
                      <a:pt x="13470" y="578758"/>
                    </a:moveTo>
                    <a:cubicBezTo>
                      <a:pt x="8163" y="578758"/>
                      <a:pt x="3458" y="575380"/>
                      <a:pt x="2131" y="570032"/>
                    </a:cubicBezTo>
                    <a:cubicBezTo>
                      <a:pt x="-1890" y="553988"/>
                      <a:pt x="844" y="138728"/>
                      <a:pt x="1769" y="11822"/>
                    </a:cubicBezTo>
                    <a:cubicBezTo>
                      <a:pt x="1809" y="5308"/>
                      <a:pt x="7157" y="0"/>
                      <a:pt x="13671" y="0"/>
                    </a:cubicBezTo>
                    <a:lnTo>
                      <a:pt x="13752" y="0"/>
                    </a:lnTo>
                    <a:cubicBezTo>
                      <a:pt x="20306" y="40"/>
                      <a:pt x="25614" y="5429"/>
                      <a:pt x="25574" y="11983"/>
                    </a:cubicBezTo>
                    <a:cubicBezTo>
                      <a:pt x="24006" y="224418"/>
                      <a:pt x="22638" y="546951"/>
                      <a:pt x="25333" y="564805"/>
                    </a:cubicBezTo>
                    <a:cubicBezTo>
                      <a:pt x="26258" y="571118"/>
                      <a:pt x="22156" y="577270"/>
                      <a:pt x="15964" y="578557"/>
                    </a:cubicBezTo>
                    <a:cubicBezTo>
                      <a:pt x="15119" y="578718"/>
                      <a:pt x="14315" y="578798"/>
                      <a:pt x="13511" y="5787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6" name="Google Shape;4961;p53">
              <a:extLst>
                <a:ext uri="{FF2B5EF4-FFF2-40B4-BE49-F238E27FC236}">
                  <a16:creationId xmlns:a16="http://schemas.microsoft.com/office/drawing/2014/main" id="{A48E31CD-C1D2-8F41-F3F2-20ADDFCADA2B}"/>
                </a:ext>
              </a:extLst>
            </p:cNvPr>
            <p:cNvSpPr/>
            <p:nvPr/>
          </p:nvSpPr>
          <p:spPr>
            <a:xfrm>
              <a:off x="469070" y="3228387"/>
              <a:ext cx="1996708" cy="183973"/>
            </a:xfrm>
            <a:custGeom>
              <a:avLst/>
              <a:gdLst/>
              <a:ahLst/>
              <a:cxnLst/>
              <a:rect l="l" t="t" r="r" b="b"/>
              <a:pathLst>
                <a:path w="2872961" h="264709" extrusionOk="0">
                  <a:moveTo>
                    <a:pt x="0" y="0"/>
                  </a:moveTo>
                  <a:lnTo>
                    <a:pt x="2872961" y="0"/>
                  </a:lnTo>
                  <a:lnTo>
                    <a:pt x="2872961" y="264709"/>
                  </a:lnTo>
                  <a:lnTo>
                    <a:pt x="0" y="264709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7" name="Google Shape;4962;p53">
              <a:extLst>
                <a:ext uri="{FF2B5EF4-FFF2-40B4-BE49-F238E27FC236}">
                  <a16:creationId xmlns:a16="http://schemas.microsoft.com/office/drawing/2014/main" id="{841F9389-9910-4580-816A-1C3F2880DA28}"/>
                </a:ext>
              </a:extLst>
            </p:cNvPr>
            <p:cNvSpPr/>
            <p:nvPr/>
          </p:nvSpPr>
          <p:spPr>
            <a:xfrm>
              <a:off x="500770" y="3223216"/>
              <a:ext cx="1918485" cy="16544"/>
            </a:xfrm>
            <a:custGeom>
              <a:avLst/>
              <a:gdLst/>
              <a:ahLst/>
              <a:cxnLst/>
              <a:rect l="l" t="t" r="r" b="b"/>
              <a:pathLst>
                <a:path w="2760410" h="23804" extrusionOk="0">
                  <a:moveTo>
                    <a:pt x="2748508" y="23805"/>
                  </a:moveTo>
                  <a:lnTo>
                    <a:pt x="11903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3" y="0"/>
                  </a:cubicBezTo>
                  <a:lnTo>
                    <a:pt x="2748508" y="0"/>
                  </a:lnTo>
                  <a:cubicBezTo>
                    <a:pt x="2755103" y="0"/>
                    <a:pt x="2760411" y="5308"/>
                    <a:pt x="2760411" y="11902"/>
                  </a:cubicBezTo>
                  <a:cubicBezTo>
                    <a:pt x="2760411" y="18497"/>
                    <a:pt x="2755103" y="23805"/>
                    <a:pt x="2748508" y="238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8" name="Google Shape;4963;p53">
              <a:extLst>
                <a:ext uri="{FF2B5EF4-FFF2-40B4-BE49-F238E27FC236}">
                  <a16:creationId xmlns:a16="http://schemas.microsoft.com/office/drawing/2014/main" id="{1A5B4EA7-D9B2-C26E-00C2-72D554980264}"/>
                </a:ext>
              </a:extLst>
            </p:cNvPr>
            <p:cNvSpPr/>
            <p:nvPr/>
          </p:nvSpPr>
          <p:spPr>
            <a:xfrm>
              <a:off x="500770" y="3267328"/>
              <a:ext cx="1918485" cy="16544"/>
            </a:xfrm>
            <a:custGeom>
              <a:avLst/>
              <a:gdLst/>
              <a:ahLst/>
              <a:cxnLst/>
              <a:rect l="l" t="t" r="r" b="b"/>
              <a:pathLst>
                <a:path w="2760410" h="23804" extrusionOk="0">
                  <a:moveTo>
                    <a:pt x="2748508" y="23805"/>
                  </a:moveTo>
                  <a:lnTo>
                    <a:pt x="11903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3" y="0"/>
                  </a:cubicBezTo>
                  <a:lnTo>
                    <a:pt x="2748508" y="0"/>
                  </a:lnTo>
                  <a:cubicBezTo>
                    <a:pt x="2755103" y="0"/>
                    <a:pt x="2760411" y="5308"/>
                    <a:pt x="2760411" y="11902"/>
                  </a:cubicBezTo>
                  <a:cubicBezTo>
                    <a:pt x="2760411" y="18497"/>
                    <a:pt x="2755103" y="23805"/>
                    <a:pt x="2748508" y="238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9" name="Google Shape;4964;p53">
              <a:extLst>
                <a:ext uri="{FF2B5EF4-FFF2-40B4-BE49-F238E27FC236}">
                  <a16:creationId xmlns:a16="http://schemas.microsoft.com/office/drawing/2014/main" id="{FD63DE06-5EB9-E14E-5AFD-8644401DF2A3}"/>
                </a:ext>
              </a:extLst>
            </p:cNvPr>
            <p:cNvSpPr/>
            <p:nvPr/>
          </p:nvSpPr>
          <p:spPr>
            <a:xfrm>
              <a:off x="500770" y="3311441"/>
              <a:ext cx="1918485" cy="16544"/>
            </a:xfrm>
            <a:custGeom>
              <a:avLst/>
              <a:gdLst/>
              <a:ahLst/>
              <a:cxnLst/>
              <a:rect l="l" t="t" r="r" b="b"/>
              <a:pathLst>
                <a:path w="2760410" h="23804" extrusionOk="0">
                  <a:moveTo>
                    <a:pt x="2748508" y="23805"/>
                  </a:moveTo>
                  <a:lnTo>
                    <a:pt x="11903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3" y="0"/>
                  </a:cubicBezTo>
                  <a:lnTo>
                    <a:pt x="2748508" y="0"/>
                  </a:lnTo>
                  <a:cubicBezTo>
                    <a:pt x="2755103" y="0"/>
                    <a:pt x="2760411" y="5308"/>
                    <a:pt x="2760411" y="11902"/>
                  </a:cubicBezTo>
                  <a:cubicBezTo>
                    <a:pt x="2760411" y="18497"/>
                    <a:pt x="2755103" y="23805"/>
                    <a:pt x="2748508" y="238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0" name="Google Shape;4965;p53">
              <a:extLst>
                <a:ext uri="{FF2B5EF4-FFF2-40B4-BE49-F238E27FC236}">
                  <a16:creationId xmlns:a16="http://schemas.microsoft.com/office/drawing/2014/main" id="{FEE4FA30-2CCA-051C-F2DA-B0127967F560}"/>
                </a:ext>
              </a:extLst>
            </p:cNvPr>
            <p:cNvSpPr/>
            <p:nvPr/>
          </p:nvSpPr>
          <p:spPr>
            <a:xfrm>
              <a:off x="500770" y="3355553"/>
              <a:ext cx="1918485" cy="16544"/>
            </a:xfrm>
            <a:custGeom>
              <a:avLst/>
              <a:gdLst/>
              <a:ahLst/>
              <a:cxnLst/>
              <a:rect l="l" t="t" r="r" b="b"/>
              <a:pathLst>
                <a:path w="2760410" h="23804" extrusionOk="0">
                  <a:moveTo>
                    <a:pt x="2748508" y="23805"/>
                  </a:moveTo>
                  <a:lnTo>
                    <a:pt x="11903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3" y="0"/>
                  </a:cubicBezTo>
                  <a:lnTo>
                    <a:pt x="2748508" y="0"/>
                  </a:lnTo>
                  <a:cubicBezTo>
                    <a:pt x="2755103" y="0"/>
                    <a:pt x="2760411" y="5308"/>
                    <a:pt x="2760411" y="11902"/>
                  </a:cubicBezTo>
                  <a:cubicBezTo>
                    <a:pt x="2760411" y="18497"/>
                    <a:pt x="2755103" y="23805"/>
                    <a:pt x="2748508" y="238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1" name="Google Shape;4966;p53">
              <a:extLst>
                <a:ext uri="{FF2B5EF4-FFF2-40B4-BE49-F238E27FC236}">
                  <a16:creationId xmlns:a16="http://schemas.microsoft.com/office/drawing/2014/main" id="{AFCA4D40-611E-E9F7-F552-43268A64D4B4}"/>
                </a:ext>
              </a:extLst>
            </p:cNvPr>
            <p:cNvSpPr/>
            <p:nvPr/>
          </p:nvSpPr>
          <p:spPr>
            <a:xfrm>
              <a:off x="500770" y="3399666"/>
              <a:ext cx="1918485" cy="16544"/>
            </a:xfrm>
            <a:custGeom>
              <a:avLst/>
              <a:gdLst/>
              <a:ahLst/>
              <a:cxnLst/>
              <a:rect l="l" t="t" r="r" b="b"/>
              <a:pathLst>
                <a:path w="2760410" h="23804" extrusionOk="0">
                  <a:moveTo>
                    <a:pt x="2748508" y="23805"/>
                  </a:moveTo>
                  <a:lnTo>
                    <a:pt x="11903" y="23805"/>
                  </a:lnTo>
                  <a:cubicBezTo>
                    <a:pt x="5308" y="23805"/>
                    <a:pt x="0" y="18497"/>
                    <a:pt x="0" y="11902"/>
                  </a:cubicBezTo>
                  <a:cubicBezTo>
                    <a:pt x="0" y="5308"/>
                    <a:pt x="5308" y="0"/>
                    <a:pt x="11903" y="0"/>
                  </a:cubicBezTo>
                  <a:lnTo>
                    <a:pt x="2748508" y="0"/>
                  </a:lnTo>
                  <a:cubicBezTo>
                    <a:pt x="2755103" y="0"/>
                    <a:pt x="2760411" y="5308"/>
                    <a:pt x="2760411" y="11902"/>
                  </a:cubicBezTo>
                  <a:cubicBezTo>
                    <a:pt x="2760411" y="18497"/>
                    <a:pt x="2755103" y="23805"/>
                    <a:pt x="2748508" y="238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2" name="Google Shape;4967;p53">
              <a:extLst>
                <a:ext uri="{FF2B5EF4-FFF2-40B4-BE49-F238E27FC236}">
                  <a16:creationId xmlns:a16="http://schemas.microsoft.com/office/drawing/2014/main" id="{A3C48619-A03F-4327-2052-056AFAC42449}"/>
                </a:ext>
              </a:extLst>
            </p:cNvPr>
            <p:cNvSpPr/>
            <p:nvPr/>
          </p:nvSpPr>
          <p:spPr>
            <a:xfrm>
              <a:off x="440108" y="3203899"/>
              <a:ext cx="73052" cy="214993"/>
            </a:xfrm>
            <a:custGeom>
              <a:avLst/>
              <a:gdLst/>
              <a:ahLst/>
              <a:cxnLst/>
              <a:rect l="l" t="t" r="r" b="b"/>
              <a:pathLst>
                <a:path w="105111" h="309343" extrusionOk="0">
                  <a:moveTo>
                    <a:pt x="0" y="0"/>
                  </a:moveTo>
                  <a:lnTo>
                    <a:pt x="105112" y="0"/>
                  </a:lnTo>
                  <a:lnTo>
                    <a:pt x="105112" y="309344"/>
                  </a:lnTo>
                  <a:lnTo>
                    <a:pt x="0" y="30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3" name="Google Shape;4968;p53">
              <a:extLst>
                <a:ext uri="{FF2B5EF4-FFF2-40B4-BE49-F238E27FC236}">
                  <a16:creationId xmlns:a16="http://schemas.microsoft.com/office/drawing/2014/main" id="{FE10D831-822A-8203-EF54-DF8F09A4DA0D}"/>
                </a:ext>
              </a:extLst>
            </p:cNvPr>
            <p:cNvSpPr/>
            <p:nvPr/>
          </p:nvSpPr>
          <p:spPr>
            <a:xfrm>
              <a:off x="1405162" y="3203899"/>
              <a:ext cx="73052" cy="214993"/>
            </a:xfrm>
            <a:custGeom>
              <a:avLst/>
              <a:gdLst/>
              <a:ahLst/>
              <a:cxnLst/>
              <a:rect l="l" t="t" r="r" b="b"/>
              <a:pathLst>
                <a:path w="105111" h="309343" extrusionOk="0">
                  <a:moveTo>
                    <a:pt x="0" y="0"/>
                  </a:moveTo>
                  <a:lnTo>
                    <a:pt x="105112" y="0"/>
                  </a:lnTo>
                  <a:lnTo>
                    <a:pt x="105112" y="309344"/>
                  </a:lnTo>
                  <a:lnTo>
                    <a:pt x="0" y="30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4" name="Google Shape;4969;p53">
              <a:extLst>
                <a:ext uri="{FF2B5EF4-FFF2-40B4-BE49-F238E27FC236}">
                  <a16:creationId xmlns:a16="http://schemas.microsoft.com/office/drawing/2014/main" id="{F5C3239F-5F5F-08D1-C061-527196030C4C}"/>
                </a:ext>
              </a:extLst>
            </p:cNvPr>
            <p:cNvSpPr/>
            <p:nvPr/>
          </p:nvSpPr>
          <p:spPr>
            <a:xfrm>
              <a:off x="2397751" y="3203899"/>
              <a:ext cx="73052" cy="214993"/>
            </a:xfrm>
            <a:custGeom>
              <a:avLst/>
              <a:gdLst/>
              <a:ahLst/>
              <a:cxnLst/>
              <a:rect l="l" t="t" r="r" b="b"/>
              <a:pathLst>
                <a:path w="105111" h="309343" extrusionOk="0">
                  <a:moveTo>
                    <a:pt x="0" y="0"/>
                  </a:moveTo>
                  <a:lnTo>
                    <a:pt x="105112" y="0"/>
                  </a:lnTo>
                  <a:lnTo>
                    <a:pt x="105112" y="309344"/>
                  </a:lnTo>
                  <a:lnTo>
                    <a:pt x="0" y="30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5" name="Google Shape;4970;p53">
              <a:extLst>
                <a:ext uri="{FF2B5EF4-FFF2-40B4-BE49-F238E27FC236}">
                  <a16:creationId xmlns:a16="http://schemas.microsoft.com/office/drawing/2014/main" id="{1A81AE2C-A67A-6401-F4C5-ECB57F4A92E3}"/>
                </a:ext>
              </a:extLst>
            </p:cNvPr>
            <p:cNvSpPr/>
            <p:nvPr/>
          </p:nvSpPr>
          <p:spPr>
            <a:xfrm rot="-761125">
              <a:off x="2559580" y="2681868"/>
              <a:ext cx="198321" cy="1983069"/>
            </a:xfrm>
            <a:custGeom>
              <a:avLst/>
              <a:gdLst/>
              <a:ahLst/>
              <a:cxnLst/>
              <a:rect l="l" t="t" r="r" b="b"/>
              <a:pathLst>
                <a:path w="285579" h="2855591" extrusionOk="0">
                  <a:moveTo>
                    <a:pt x="0" y="0"/>
                  </a:moveTo>
                  <a:lnTo>
                    <a:pt x="285579" y="0"/>
                  </a:lnTo>
                  <a:lnTo>
                    <a:pt x="285579" y="2855591"/>
                  </a:lnTo>
                  <a:lnTo>
                    <a:pt x="0" y="285559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6" name="Google Shape;4971;p53">
              <a:extLst>
                <a:ext uri="{FF2B5EF4-FFF2-40B4-BE49-F238E27FC236}">
                  <a16:creationId xmlns:a16="http://schemas.microsoft.com/office/drawing/2014/main" id="{E475CAB4-56A8-02DC-9AE0-E13E8ACA5F4D}"/>
                </a:ext>
              </a:extLst>
            </p:cNvPr>
            <p:cNvSpPr/>
            <p:nvPr/>
          </p:nvSpPr>
          <p:spPr>
            <a:xfrm>
              <a:off x="2379830" y="2735186"/>
              <a:ext cx="146070" cy="223262"/>
            </a:xfrm>
            <a:custGeom>
              <a:avLst/>
              <a:gdLst/>
              <a:ahLst/>
              <a:cxnLst/>
              <a:rect l="l" t="t" r="r" b="b"/>
              <a:pathLst>
                <a:path w="210173" h="321240" extrusionOk="0">
                  <a:moveTo>
                    <a:pt x="166599" y="321240"/>
                  </a:moveTo>
                  <a:cubicBezTo>
                    <a:pt x="162497" y="321240"/>
                    <a:pt x="158637" y="319109"/>
                    <a:pt x="156425" y="315530"/>
                  </a:cubicBezTo>
                  <a:lnTo>
                    <a:pt x="1733" y="61718"/>
                  </a:lnTo>
                  <a:cubicBezTo>
                    <a:pt x="-237" y="58461"/>
                    <a:pt x="-559" y="54480"/>
                    <a:pt x="929" y="50941"/>
                  </a:cubicBezTo>
                  <a:cubicBezTo>
                    <a:pt x="2377" y="47443"/>
                    <a:pt x="5473" y="44829"/>
                    <a:pt x="9172" y="43944"/>
                  </a:cubicBezTo>
                  <a:lnTo>
                    <a:pt x="195591" y="315"/>
                  </a:lnTo>
                  <a:cubicBezTo>
                    <a:pt x="199330" y="-569"/>
                    <a:pt x="203271" y="436"/>
                    <a:pt x="206166" y="2969"/>
                  </a:cubicBezTo>
                  <a:cubicBezTo>
                    <a:pt x="209062" y="5543"/>
                    <a:pt x="210509" y="9323"/>
                    <a:pt x="210107" y="13143"/>
                  </a:cubicBezTo>
                  <a:lnTo>
                    <a:pt x="178381" y="310584"/>
                  </a:lnTo>
                  <a:cubicBezTo>
                    <a:pt x="177858" y="315691"/>
                    <a:pt x="174118" y="319833"/>
                    <a:pt x="169172" y="320959"/>
                  </a:cubicBezTo>
                  <a:cubicBezTo>
                    <a:pt x="168288" y="321160"/>
                    <a:pt x="167443" y="321240"/>
                    <a:pt x="166558" y="321240"/>
                  </a:cubicBezTo>
                  <a:close/>
                  <a:moveTo>
                    <a:pt x="30605" y="63366"/>
                  </a:moveTo>
                  <a:lnTo>
                    <a:pt x="158476" y="273188"/>
                  </a:lnTo>
                  <a:lnTo>
                    <a:pt x="184694" y="27297"/>
                  </a:lnTo>
                  <a:lnTo>
                    <a:pt x="30605" y="63366"/>
                  </a:lnTo>
                  <a:close/>
                </a:path>
              </a:pathLst>
            </a:custGeom>
            <a:solidFill>
              <a:srgbClr val="66241B">
                <a:alpha val="22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7" name="Google Shape;4972;p53">
              <a:extLst>
                <a:ext uri="{FF2B5EF4-FFF2-40B4-BE49-F238E27FC236}">
                  <a16:creationId xmlns:a16="http://schemas.microsoft.com/office/drawing/2014/main" id="{3D01D608-30D8-D82C-4F24-7462951B4ACE}"/>
                </a:ext>
              </a:extLst>
            </p:cNvPr>
            <p:cNvSpPr/>
            <p:nvPr/>
          </p:nvSpPr>
          <p:spPr>
            <a:xfrm>
              <a:off x="2793421" y="4320595"/>
              <a:ext cx="157124" cy="286661"/>
            </a:xfrm>
            <a:custGeom>
              <a:avLst/>
              <a:gdLst/>
              <a:ahLst/>
              <a:cxnLst/>
              <a:rect l="l" t="t" r="r" b="b"/>
              <a:pathLst>
                <a:path w="226077" h="412462" extrusionOk="0">
                  <a:moveTo>
                    <a:pt x="11905" y="412463"/>
                  </a:moveTo>
                  <a:cubicBezTo>
                    <a:pt x="9171" y="412463"/>
                    <a:pt x="6477" y="411498"/>
                    <a:pt x="4346" y="409728"/>
                  </a:cubicBezTo>
                  <a:cubicBezTo>
                    <a:pt x="1531" y="407396"/>
                    <a:pt x="-77" y="403938"/>
                    <a:pt x="3" y="400319"/>
                  </a:cubicBezTo>
                  <a:lnTo>
                    <a:pt x="7925" y="11639"/>
                  </a:lnTo>
                  <a:cubicBezTo>
                    <a:pt x="8045" y="6250"/>
                    <a:pt x="11704" y="1626"/>
                    <a:pt x="16932" y="339"/>
                  </a:cubicBezTo>
                  <a:cubicBezTo>
                    <a:pt x="22119" y="-907"/>
                    <a:pt x="27588" y="1345"/>
                    <a:pt x="30201" y="6049"/>
                  </a:cubicBezTo>
                  <a:lnTo>
                    <a:pt x="224541" y="351101"/>
                  </a:lnTo>
                  <a:cubicBezTo>
                    <a:pt x="226391" y="354358"/>
                    <a:pt x="226592" y="358379"/>
                    <a:pt x="225024" y="361797"/>
                  </a:cubicBezTo>
                  <a:cubicBezTo>
                    <a:pt x="223456" y="365255"/>
                    <a:pt x="220360" y="367748"/>
                    <a:pt x="216700" y="368552"/>
                  </a:cubicBezTo>
                  <a:lnTo>
                    <a:pt x="14439" y="412181"/>
                  </a:lnTo>
                  <a:cubicBezTo>
                    <a:pt x="13594" y="412382"/>
                    <a:pt x="12750" y="412463"/>
                    <a:pt x="11946" y="412463"/>
                  </a:cubicBezTo>
                  <a:close/>
                  <a:moveTo>
                    <a:pt x="30845" y="55670"/>
                  </a:moveTo>
                  <a:lnTo>
                    <a:pt x="24089" y="385762"/>
                  </a:lnTo>
                  <a:lnTo>
                    <a:pt x="195871" y="348728"/>
                  </a:lnTo>
                  <a:lnTo>
                    <a:pt x="30845" y="55670"/>
                  </a:lnTo>
                  <a:close/>
                </a:path>
              </a:pathLst>
            </a:custGeom>
            <a:solidFill>
              <a:srgbClr val="66241B">
                <a:alpha val="22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8" name="Google Shape;4973;p53">
              <a:extLst>
                <a:ext uri="{FF2B5EF4-FFF2-40B4-BE49-F238E27FC236}">
                  <a16:creationId xmlns:a16="http://schemas.microsoft.com/office/drawing/2014/main" id="{48B88143-C777-F69C-8628-707D5924EFBC}"/>
                </a:ext>
              </a:extLst>
            </p:cNvPr>
            <p:cNvSpPr/>
            <p:nvPr/>
          </p:nvSpPr>
          <p:spPr>
            <a:xfrm>
              <a:off x="2490120" y="2986119"/>
              <a:ext cx="308741" cy="1278993"/>
            </a:xfrm>
            <a:custGeom>
              <a:avLst/>
              <a:gdLst/>
              <a:ahLst/>
              <a:cxnLst/>
              <a:rect l="l" t="t" r="r" b="b"/>
              <a:pathLst>
                <a:path w="444231" h="1840277" extrusionOk="0">
                  <a:moveTo>
                    <a:pt x="432299" y="1840238"/>
                  </a:moveTo>
                  <a:cubicBezTo>
                    <a:pt x="426871" y="1840238"/>
                    <a:pt x="422005" y="1836538"/>
                    <a:pt x="420718" y="1831029"/>
                  </a:cubicBezTo>
                  <a:lnTo>
                    <a:pt x="312" y="14574"/>
                  </a:lnTo>
                  <a:cubicBezTo>
                    <a:pt x="-1176" y="8181"/>
                    <a:pt x="2805" y="1787"/>
                    <a:pt x="9238" y="299"/>
                  </a:cubicBezTo>
                  <a:cubicBezTo>
                    <a:pt x="15672" y="-1148"/>
                    <a:pt x="22026" y="2792"/>
                    <a:pt x="23514" y="9226"/>
                  </a:cubicBezTo>
                  <a:lnTo>
                    <a:pt x="443920" y="1825681"/>
                  </a:lnTo>
                  <a:cubicBezTo>
                    <a:pt x="445408" y="1832075"/>
                    <a:pt x="441427" y="1838469"/>
                    <a:pt x="434993" y="1839956"/>
                  </a:cubicBezTo>
                  <a:cubicBezTo>
                    <a:pt x="434069" y="1840157"/>
                    <a:pt x="433184" y="1840278"/>
                    <a:pt x="432299" y="1840278"/>
                  </a:cubicBezTo>
                  <a:close/>
                </a:path>
              </a:pathLst>
            </a:custGeom>
            <a:solidFill>
              <a:srgbClr val="66241B">
                <a:alpha val="22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435560-457F-2724-1E51-779378B594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97468" y="4365388"/>
            <a:ext cx="2057400" cy="274637"/>
          </a:xfrm>
        </p:spPr>
        <p:txBody>
          <a:bodyPr/>
          <a:lstStyle/>
          <a:p>
            <a:fld id="{2AABBDD2-D872-420C-B29D-586E4DE40220}" type="slidenum">
              <a:rPr lang="en-US" sz="1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170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4" name="Google Shape;4224;p40"/>
          <p:cNvSpPr txBox="1">
            <a:spLocks noGrp="1"/>
          </p:cNvSpPr>
          <p:nvPr>
            <p:ph type="title" idx="6"/>
          </p:nvPr>
        </p:nvSpPr>
        <p:spPr>
          <a:xfrm>
            <a:off x="938921" y="1218695"/>
            <a:ext cx="734700" cy="447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01</a:t>
            </a:r>
            <a:endParaRPr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225" name="Google Shape;4225;p40"/>
          <p:cNvSpPr txBox="1">
            <a:spLocks noGrp="1"/>
          </p:cNvSpPr>
          <p:nvPr>
            <p:ph type="title" idx="7"/>
          </p:nvPr>
        </p:nvSpPr>
        <p:spPr>
          <a:xfrm>
            <a:off x="938921" y="3779728"/>
            <a:ext cx="734700" cy="447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1">
                    <a:lumMod val="50000"/>
                  </a:schemeClr>
                </a:solidFill>
              </a:rPr>
              <a:t>04</a:t>
            </a:r>
            <a:endParaRPr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226" name="Google Shape;4226;p40"/>
          <p:cNvSpPr txBox="1">
            <a:spLocks noGrp="1"/>
          </p:cNvSpPr>
          <p:nvPr>
            <p:ph type="title" idx="8"/>
          </p:nvPr>
        </p:nvSpPr>
        <p:spPr>
          <a:xfrm>
            <a:off x="938921" y="2153695"/>
            <a:ext cx="734700" cy="447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02</a:t>
            </a:r>
            <a:endParaRPr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227" name="Google Shape;4227;p40"/>
          <p:cNvSpPr txBox="1">
            <a:spLocks noGrp="1"/>
          </p:cNvSpPr>
          <p:nvPr>
            <p:ph type="title" idx="9"/>
          </p:nvPr>
        </p:nvSpPr>
        <p:spPr>
          <a:xfrm>
            <a:off x="4827875" y="1215775"/>
            <a:ext cx="734700" cy="447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1">
                    <a:lumMod val="50000"/>
                  </a:schemeClr>
                </a:solidFill>
              </a:rPr>
              <a:t>05</a:t>
            </a:r>
            <a:endParaRPr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228" name="Google Shape;4228;p40"/>
          <p:cNvSpPr txBox="1">
            <a:spLocks noGrp="1"/>
          </p:cNvSpPr>
          <p:nvPr>
            <p:ph type="title" idx="13"/>
          </p:nvPr>
        </p:nvSpPr>
        <p:spPr>
          <a:xfrm>
            <a:off x="938921" y="3000751"/>
            <a:ext cx="734700" cy="4476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03</a:t>
            </a:r>
            <a:endParaRPr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" name="Google Shape;399;p37">
            <a:extLst>
              <a:ext uri="{FF2B5EF4-FFF2-40B4-BE49-F238E27FC236}">
                <a16:creationId xmlns:a16="http://schemas.microsoft.com/office/drawing/2014/main" id="{59DC8845-3245-EB76-DB1A-5BC00538B4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91690" y="154099"/>
            <a:ext cx="635438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</a:p>
        </p:txBody>
      </p:sp>
      <p:sp>
        <p:nvSpPr>
          <p:cNvPr id="25" name="Google Shape;4227;p40">
            <a:extLst>
              <a:ext uri="{FF2B5EF4-FFF2-40B4-BE49-F238E27FC236}">
                <a16:creationId xmlns:a16="http://schemas.microsoft.com/office/drawing/2014/main" id="{5CEF4842-014F-5F67-2EB6-26651037D75D}"/>
              </a:ext>
            </a:extLst>
          </p:cNvPr>
          <p:cNvSpPr txBox="1">
            <a:spLocks/>
          </p:cNvSpPr>
          <p:nvPr/>
        </p:nvSpPr>
        <p:spPr>
          <a:xfrm>
            <a:off x="4827875" y="2124150"/>
            <a:ext cx="734700" cy="447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06</a:t>
            </a:r>
          </a:p>
        </p:txBody>
      </p:sp>
      <p:sp>
        <p:nvSpPr>
          <p:cNvPr id="26" name="Google Shape;4227;p40">
            <a:extLst>
              <a:ext uri="{FF2B5EF4-FFF2-40B4-BE49-F238E27FC236}">
                <a16:creationId xmlns:a16="http://schemas.microsoft.com/office/drawing/2014/main" id="{ED66C333-D8AA-3699-3F8D-B0495E3E7830}"/>
              </a:ext>
            </a:extLst>
          </p:cNvPr>
          <p:cNvSpPr txBox="1">
            <a:spLocks/>
          </p:cNvSpPr>
          <p:nvPr/>
        </p:nvSpPr>
        <p:spPr>
          <a:xfrm>
            <a:off x="4827875" y="2958767"/>
            <a:ext cx="734700" cy="447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07</a:t>
            </a:r>
          </a:p>
        </p:txBody>
      </p:sp>
      <p:sp>
        <p:nvSpPr>
          <p:cNvPr id="27" name="Google Shape;4227;p40">
            <a:extLst>
              <a:ext uri="{FF2B5EF4-FFF2-40B4-BE49-F238E27FC236}">
                <a16:creationId xmlns:a16="http://schemas.microsoft.com/office/drawing/2014/main" id="{1E7DAF96-EF6D-29D1-8E16-AAC8007039ED}"/>
              </a:ext>
            </a:extLst>
          </p:cNvPr>
          <p:cNvSpPr txBox="1">
            <a:spLocks/>
          </p:cNvSpPr>
          <p:nvPr/>
        </p:nvSpPr>
        <p:spPr>
          <a:xfrm>
            <a:off x="4827875" y="3779728"/>
            <a:ext cx="734700" cy="4476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ajawal Medium"/>
              <a:buNone/>
              <a:defRPr sz="3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08</a:t>
            </a:r>
          </a:p>
        </p:txBody>
      </p:sp>
      <p:sp>
        <p:nvSpPr>
          <p:cNvPr id="9" name="Google Shape;4505;p43">
            <a:extLst>
              <a:ext uri="{FF2B5EF4-FFF2-40B4-BE49-F238E27FC236}">
                <a16:creationId xmlns:a16="http://schemas.microsoft.com/office/drawing/2014/main" id="{02180934-F7B6-2348-8FE3-E017BD0CC04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12876" y="1144655"/>
            <a:ext cx="166613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0" name="Google Shape;4505;p43">
            <a:extLst>
              <a:ext uri="{FF2B5EF4-FFF2-40B4-BE49-F238E27FC236}">
                <a16:creationId xmlns:a16="http://schemas.microsoft.com/office/drawing/2014/main" id="{72195767-5FF8-67DA-EB95-65B2A0E4FD36}"/>
              </a:ext>
            </a:extLst>
          </p:cNvPr>
          <p:cNvSpPr txBox="1">
            <a:spLocks/>
          </p:cNvSpPr>
          <p:nvPr/>
        </p:nvSpPr>
        <p:spPr>
          <a:xfrm>
            <a:off x="1812876" y="2913826"/>
            <a:ext cx="218048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9pPr>
          </a:lstStyle>
          <a:p>
            <a:pPr marL="0" indent="0" algn="just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13" name="Google Shape;4505;p43">
            <a:extLst>
              <a:ext uri="{FF2B5EF4-FFF2-40B4-BE49-F238E27FC236}">
                <a16:creationId xmlns:a16="http://schemas.microsoft.com/office/drawing/2014/main" id="{C28585FE-12AC-767C-C2F1-9BFC61793C5B}"/>
              </a:ext>
            </a:extLst>
          </p:cNvPr>
          <p:cNvSpPr txBox="1">
            <a:spLocks/>
          </p:cNvSpPr>
          <p:nvPr/>
        </p:nvSpPr>
        <p:spPr>
          <a:xfrm>
            <a:off x="1820701" y="3712495"/>
            <a:ext cx="166613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9pPr>
          </a:lstStyle>
          <a:p>
            <a:pPr marL="0" indent="0" algn="just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14" name="Google Shape;4505;p43">
            <a:extLst>
              <a:ext uri="{FF2B5EF4-FFF2-40B4-BE49-F238E27FC236}">
                <a16:creationId xmlns:a16="http://schemas.microsoft.com/office/drawing/2014/main" id="{27EEDF15-D3FE-3CB9-375D-A8C6A1A88870}"/>
              </a:ext>
            </a:extLst>
          </p:cNvPr>
          <p:cNvSpPr txBox="1">
            <a:spLocks/>
          </p:cNvSpPr>
          <p:nvPr/>
        </p:nvSpPr>
        <p:spPr>
          <a:xfrm>
            <a:off x="5808613" y="2796546"/>
            <a:ext cx="166613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9pPr>
          </a:lstStyle>
          <a:p>
            <a:pPr marL="0" indent="0" algn="just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 Video</a:t>
            </a:r>
          </a:p>
        </p:txBody>
      </p:sp>
      <p:sp>
        <p:nvSpPr>
          <p:cNvPr id="15" name="Google Shape;4505;p43">
            <a:extLst>
              <a:ext uri="{FF2B5EF4-FFF2-40B4-BE49-F238E27FC236}">
                <a16:creationId xmlns:a16="http://schemas.microsoft.com/office/drawing/2014/main" id="{9339277E-CC89-9074-AFCF-9B1324A7538E}"/>
              </a:ext>
            </a:extLst>
          </p:cNvPr>
          <p:cNvSpPr txBox="1">
            <a:spLocks/>
          </p:cNvSpPr>
          <p:nvPr/>
        </p:nvSpPr>
        <p:spPr>
          <a:xfrm>
            <a:off x="5808612" y="2024524"/>
            <a:ext cx="213746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9pPr>
          </a:lstStyle>
          <a:p>
            <a:pPr marL="0" indent="0" algn="just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</a:p>
        </p:txBody>
      </p:sp>
      <p:sp>
        <p:nvSpPr>
          <p:cNvPr id="17" name="Google Shape;4505;p43">
            <a:extLst>
              <a:ext uri="{FF2B5EF4-FFF2-40B4-BE49-F238E27FC236}">
                <a16:creationId xmlns:a16="http://schemas.microsoft.com/office/drawing/2014/main" id="{E8D01702-65E8-350F-5D47-48272EEE8CBA}"/>
              </a:ext>
            </a:extLst>
          </p:cNvPr>
          <p:cNvSpPr txBox="1">
            <a:spLocks/>
          </p:cNvSpPr>
          <p:nvPr/>
        </p:nvSpPr>
        <p:spPr>
          <a:xfrm>
            <a:off x="5808613" y="1100160"/>
            <a:ext cx="166613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9pPr>
          </a:lstStyle>
          <a:p>
            <a:pPr marL="0" indent="0" algn="just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</a:p>
        </p:txBody>
      </p:sp>
      <p:sp>
        <p:nvSpPr>
          <p:cNvPr id="18" name="Google Shape;4505;p43">
            <a:extLst>
              <a:ext uri="{FF2B5EF4-FFF2-40B4-BE49-F238E27FC236}">
                <a16:creationId xmlns:a16="http://schemas.microsoft.com/office/drawing/2014/main" id="{9C809EB6-0025-7D9F-782B-8A136A35C36D}"/>
              </a:ext>
            </a:extLst>
          </p:cNvPr>
          <p:cNvSpPr txBox="1">
            <a:spLocks/>
          </p:cNvSpPr>
          <p:nvPr/>
        </p:nvSpPr>
        <p:spPr>
          <a:xfrm>
            <a:off x="1705794" y="2036343"/>
            <a:ext cx="3259188" cy="549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9pPr>
          </a:lstStyle>
          <a:p>
            <a:pPr marL="0" indent="0" algn="l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Organization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CC7072-5BE1-ED14-7CC5-CD8ACEC53D3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6243393" y="4422766"/>
            <a:ext cx="2057400" cy="274637"/>
          </a:xfrm>
        </p:spPr>
        <p:txBody>
          <a:bodyPr/>
          <a:lstStyle/>
          <a:p>
            <a:fld id="{2AABBDD2-D872-420C-B29D-586E4DE40220}" type="slidenum">
              <a:rPr lang="en-US" sz="1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4" name="Google Shape;5967;p74">
            <a:extLst>
              <a:ext uri="{FF2B5EF4-FFF2-40B4-BE49-F238E27FC236}">
                <a16:creationId xmlns:a16="http://schemas.microsoft.com/office/drawing/2014/main" id="{CEC119B1-A3D4-BA2A-0185-7AD50577047B}"/>
              </a:ext>
            </a:extLst>
          </p:cNvPr>
          <p:cNvGrpSpPr/>
          <p:nvPr/>
        </p:nvGrpSpPr>
        <p:grpSpPr>
          <a:xfrm>
            <a:off x="8422482" y="3998845"/>
            <a:ext cx="1162239" cy="1591047"/>
            <a:chOff x="4963224" y="2140419"/>
            <a:chExt cx="1162239" cy="1591047"/>
          </a:xfrm>
        </p:grpSpPr>
        <p:sp>
          <p:nvSpPr>
            <p:cNvPr id="35" name="Google Shape;5968;p74">
              <a:extLst>
                <a:ext uri="{FF2B5EF4-FFF2-40B4-BE49-F238E27FC236}">
                  <a16:creationId xmlns:a16="http://schemas.microsoft.com/office/drawing/2014/main" id="{5E15FE3B-F4A1-AA3F-8808-9B4C455ECBEA}"/>
                </a:ext>
              </a:extLst>
            </p:cNvPr>
            <p:cNvSpPr/>
            <p:nvPr/>
          </p:nvSpPr>
          <p:spPr>
            <a:xfrm>
              <a:off x="4999514" y="3210666"/>
              <a:ext cx="898575" cy="144567"/>
            </a:xfrm>
            <a:custGeom>
              <a:avLst/>
              <a:gdLst/>
              <a:ahLst/>
              <a:cxnLst/>
              <a:rect l="l" t="t" r="r" b="b"/>
              <a:pathLst>
                <a:path w="1992847" h="320619" extrusionOk="0">
                  <a:moveTo>
                    <a:pt x="1971826" y="316504"/>
                  </a:moveTo>
                  <a:lnTo>
                    <a:pt x="1692213" y="316504"/>
                  </a:lnTo>
                  <a:cubicBezTo>
                    <a:pt x="1092985" y="316504"/>
                    <a:pt x="1119382" y="316310"/>
                    <a:pt x="1065839" y="316504"/>
                  </a:cubicBezTo>
                  <a:cubicBezTo>
                    <a:pt x="625161" y="318077"/>
                    <a:pt x="404822" y="318860"/>
                    <a:pt x="374842" y="320052"/>
                  </a:cubicBezTo>
                  <a:cubicBezTo>
                    <a:pt x="323330" y="322097"/>
                    <a:pt x="271686" y="317779"/>
                    <a:pt x="220180" y="320052"/>
                  </a:cubicBezTo>
                  <a:cubicBezTo>
                    <a:pt x="209245" y="320538"/>
                    <a:pt x="154641" y="323060"/>
                    <a:pt x="87245" y="309767"/>
                  </a:cubicBezTo>
                  <a:cubicBezTo>
                    <a:pt x="59282" y="304250"/>
                    <a:pt x="46620" y="299489"/>
                    <a:pt x="35116" y="289640"/>
                  </a:cubicBezTo>
                  <a:cubicBezTo>
                    <a:pt x="5462" y="264253"/>
                    <a:pt x="3161" y="222578"/>
                    <a:pt x="1227" y="187675"/>
                  </a:cubicBezTo>
                  <a:cubicBezTo>
                    <a:pt x="-1094" y="145667"/>
                    <a:pt x="-4726" y="79908"/>
                    <a:pt x="38955" y="36251"/>
                  </a:cubicBezTo>
                  <a:cubicBezTo>
                    <a:pt x="60702" y="14516"/>
                    <a:pt x="83995" y="2235"/>
                    <a:pt x="108029" y="939"/>
                  </a:cubicBezTo>
                  <a:cubicBezTo>
                    <a:pt x="160407" y="-1889"/>
                    <a:pt x="212647" y="2581"/>
                    <a:pt x="265019" y="2498"/>
                  </a:cubicBezTo>
                  <a:cubicBezTo>
                    <a:pt x="316067" y="2422"/>
                    <a:pt x="367122" y="2471"/>
                    <a:pt x="418170" y="2554"/>
                  </a:cubicBezTo>
                  <a:cubicBezTo>
                    <a:pt x="524451" y="2734"/>
                    <a:pt x="630733" y="3157"/>
                    <a:pt x="737015" y="3663"/>
                  </a:cubicBezTo>
                  <a:cubicBezTo>
                    <a:pt x="856415" y="4238"/>
                    <a:pt x="975823" y="4938"/>
                    <a:pt x="1095223" y="5700"/>
                  </a:cubicBezTo>
                  <a:cubicBezTo>
                    <a:pt x="1212462" y="6456"/>
                    <a:pt x="1329693" y="7273"/>
                    <a:pt x="1446932" y="8140"/>
                  </a:cubicBezTo>
                  <a:cubicBezTo>
                    <a:pt x="1546720" y="8874"/>
                    <a:pt x="1646501" y="9651"/>
                    <a:pt x="1746282" y="10455"/>
                  </a:cubicBezTo>
                  <a:cubicBezTo>
                    <a:pt x="1813325" y="10995"/>
                    <a:pt x="1880375" y="11550"/>
                    <a:pt x="1947418" y="12118"/>
                  </a:cubicBezTo>
                  <a:cubicBezTo>
                    <a:pt x="1954646" y="12180"/>
                    <a:pt x="1964875" y="10316"/>
                    <a:pt x="1971826" y="12326"/>
                  </a:cubicBezTo>
                  <a:cubicBezTo>
                    <a:pt x="1973614" y="12846"/>
                    <a:pt x="1976074" y="13768"/>
                    <a:pt x="1978784" y="15341"/>
                  </a:cubicBezTo>
                  <a:cubicBezTo>
                    <a:pt x="1981306" y="16803"/>
                    <a:pt x="1983891" y="18792"/>
                    <a:pt x="1986157" y="21502"/>
                  </a:cubicBezTo>
                  <a:cubicBezTo>
                    <a:pt x="1997246" y="34775"/>
                    <a:pt x="1993268" y="56641"/>
                    <a:pt x="1983552" y="68701"/>
                  </a:cubicBezTo>
                  <a:cubicBezTo>
                    <a:pt x="1976670" y="77246"/>
                    <a:pt x="1968097" y="79395"/>
                    <a:pt x="1962699" y="81814"/>
                  </a:cubicBezTo>
                  <a:cubicBezTo>
                    <a:pt x="1918290" y="101698"/>
                    <a:pt x="1903799" y="222613"/>
                    <a:pt x="1941846" y="247023"/>
                  </a:cubicBezTo>
                  <a:cubicBezTo>
                    <a:pt x="1956877" y="256663"/>
                    <a:pt x="1977446" y="249546"/>
                    <a:pt x="1987460" y="265375"/>
                  </a:cubicBezTo>
                  <a:cubicBezTo>
                    <a:pt x="1993150" y="274371"/>
                    <a:pt x="1991736" y="284927"/>
                    <a:pt x="1991369" y="287665"/>
                  </a:cubicBezTo>
                  <a:cubicBezTo>
                    <a:pt x="1988930" y="305893"/>
                    <a:pt x="1973946" y="315229"/>
                    <a:pt x="1971819" y="3165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5969;p74">
              <a:extLst>
                <a:ext uri="{FF2B5EF4-FFF2-40B4-BE49-F238E27FC236}">
                  <a16:creationId xmlns:a16="http://schemas.microsoft.com/office/drawing/2014/main" id="{30E421C6-492C-DE41-2BC4-866DD409F70B}"/>
                </a:ext>
              </a:extLst>
            </p:cNvPr>
            <p:cNvSpPr/>
            <p:nvPr/>
          </p:nvSpPr>
          <p:spPr>
            <a:xfrm>
              <a:off x="5036671" y="3237615"/>
              <a:ext cx="851939" cy="93178"/>
            </a:xfrm>
            <a:custGeom>
              <a:avLst/>
              <a:gdLst/>
              <a:ahLst/>
              <a:cxnLst/>
              <a:rect l="l" t="t" r="r" b="b"/>
              <a:pathLst>
                <a:path w="1889419" h="206648" extrusionOk="0">
                  <a:moveTo>
                    <a:pt x="1889420" y="204831"/>
                  </a:moveTo>
                  <a:lnTo>
                    <a:pt x="265013" y="204831"/>
                  </a:lnTo>
                  <a:cubicBezTo>
                    <a:pt x="260710" y="204831"/>
                    <a:pt x="221803" y="205662"/>
                    <a:pt x="143956" y="206459"/>
                  </a:cubicBezTo>
                  <a:cubicBezTo>
                    <a:pt x="76366" y="207152"/>
                    <a:pt x="42152" y="207062"/>
                    <a:pt x="21777" y="185598"/>
                  </a:cubicBezTo>
                  <a:cubicBezTo>
                    <a:pt x="2053" y="164819"/>
                    <a:pt x="931" y="135717"/>
                    <a:pt x="120" y="114488"/>
                  </a:cubicBezTo>
                  <a:cubicBezTo>
                    <a:pt x="-206" y="105942"/>
                    <a:pt x="-2361" y="37868"/>
                    <a:pt x="39192" y="11379"/>
                  </a:cubicBezTo>
                  <a:cubicBezTo>
                    <a:pt x="50787" y="3990"/>
                    <a:pt x="64938" y="-168"/>
                    <a:pt x="81668" y="5"/>
                  </a:cubicBezTo>
                  <a:cubicBezTo>
                    <a:pt x="190035" y="1128"/>
                    <a:pt x="298466" y="5"/>
                    <a:pt x="406840" y="5"/>
                  </a:cubicBezTo>
                  <a:lnTo>
                    <a:pt x="1889420" y="5"/>
                  </a:lnTo>
                  <a:lnTo>
                    <a:pt x="1889420" y="20483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5970;p74">
              <a:extLst>
                <a:ext uri="{FF2B5EF4-FFF2-40B4-BE49-F238E27FC236}">
                  <a16:creationId xmlns:a16="http://schemas.microsoft.com/office/drawing/2014/main" id="{86D73998-B6A7-4491-2ECD-7FAFFAC1B8BB}"/>
                </a:ext>
              </a:extLst>
            </p:cNvPr>
            <p:cNvSpPr/>
            <p:nvPr/>
          </p:nvSpPr>
          <p:spPr>
            <a:xfrm>
              <a:off x="5055271" y="3250521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5971;p74">
              <a:extLst>
                <a:ext uri="{FF2B5EF4-FFF2-40B4-BE49-F238E27FC236}">
                  <a16:creationId xmlns:a16="http://schemas.microsoft.com/office/drawing/2014/main" id="{7A0E9DFD-4079-336B-E11A-A50379E0196D}"/>
                </a:ext>
              </a:extLst>
            </p:cNvPr>
            <p:cNvSpPr/>
            <p:nvPr/>
          </p:nvSpPr>
          <p:spPr>
            <a:xfrm>
              <a:off x="5055271" y="3263428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5972;p74">
              <a:extLst>
                <a:ext uri="{FF2B5EF4-FFF2-40B4-BE49-F238E27FC236}">
                  <a16:creationId xmlns:a16="http://schemas.microsoft.com/office/drawing/2014/main" id="{56635D0C-C1D7-ED62-D040-45833D4E8154}"/>
                </a:ext>
              </a:extLst>
            </p:cNvPr>
            <p:cNvSpPr/>
            <p:nvPr/>
          </p:nvSpPr>
          <p:spPr>
            <a:xfrm>
              <a:off x="5055271" y="3276331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5973;p74">
              <a:extLst>
                <a:ext uri="{FF2B5EF4-FFF2-40B4-BE49-F238E27FC236}">
                  <a16:creationId xmlns:a16="http://schemas.microsoft.com/office/drawing/2014/main" id="{315139C6-B71A-276C-13C4-51291E0BD5A7}"/>
                </a:ext>
              </a:extLst>
            </p:cNvPr>
            <p:cNvSpPr/>
            <p:nvPr/>
          </p:nvSpPr>
          <p:spPr>
            <a:xfrm>
              <a:off x="5055271" y="3289241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5974;p74">
              <a:extLst>
                <a:ext uri="{FF2B5EF4-FFF2-40B4-BE49-F238E27FC236}">
                  <a16:creationId xmlns:a16="http://schemas.microsoft.com/office/drawing/2014/main" id="{277D33FB-841D-7210-3EB4-74D5370A98C0}"/>
                </a:ext>
              </a:extLst>
            </p:cNvPr>
            <p:cNvSpPr/>
            <p:nvPr/>
          </p:nvSpPr>
          <p:spPr>
            <a:xfrm>
              <a:off x="5055271" y="3302145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5975;p74">
              <a:extLst>
                <a:ext uri="{FF2B5EF4-FFF2-40B4-BE49-F238E27FC236}">
                  <a16:creationId xmlns:a16="http://schemas.microsoft.com/office/drawing/2014/main" id="{AD4A9EF0-85ED-7DBD-F568-69A169E7CBFC}"/>
                </a:ext>
              </a:extLst>
            </p:cNvPr>
            <p:cNvSpPr/>
            <p:nvPr/>
          </p:nvSpPr>
          <p:spPr>
            <a:xfrm>
              <a:off x="5055271" y="3315051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5"/>
                    <a:pt x="1818369" y="5364"/>
                    <a:pt x="1816887" y="5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5976;p74">
              <a:extLst>
                <a:ext uri="{FF2B5EF4-FFF2-40B4-BE49-F238E27FC236}">
                  <a16:creationId xmlns:a16="http://schemas.microsoft.com/office/drawing/2014/main" id="{1ABE08F9-6DCF-9E7C-0E7C-AEB4977E15D5}"/>
                </a:ext>
              </a:extLst>
            </p:cNvPr>
            <p:cNvSpPr/>
            <p:nvPr/>
          </p:nvSpPr>
          <p:spPr>
            <a:xfrm>
              <a:off x="5223534" y="2233578"/>
              <a:ext cx="543590" cy="120882"/>
            </a:xfrm>
            <a:custGeom>
              <a:avLst/>
              <a:gdLst/>
              <a:ahLst/>
              <a:cxnLst/>
              <a:rect l="l" t="t" r="r" b="b"/>
              <a:pathLst>
                <a:path w="1205566" h="268090" extrusionOk="0">
                  <a:moveTo>
                    <a:pt x="1182806" y="265871"/>
                  </a:moveTo>
                  <a:lnTo>
                    <a:pt x="446520" y="265871"/>
                  </a:lnTo>
                  <a:cubicBezTo>
                    <a:pt x="388680" y="265871"/>
                    <a:pt x="348908" y="268304"/>
                    <a:pt x="269266" y="268075"/>
                  </a:cubicBezTo>
                  <a:cubicBezTo>
                    <a:pt x="88027" y="267542"/>
                    <a:pt x="50867" y="258885"/>
                    <a:pt x="26639" y="225160"/>
                  </a:cubicBezTo>
                  <a:cubicBezTo>
                    <a:pt x="-13438" y="169367"/>
                    <a:pt x="-4020" y="87806"/>
                    <a:pt x="26674" y="45459"/>
                  </a:cubicBezTo>
                  <a:cubicBezTo>
                    <a:pt x="31276" y="39110"/>
                    <a:pt x="40250" y="26981"/>
                    <a:pt x="56307" y="17140"/>
                  </a:cubicBezTo>
                  <a:cubicBezTo>
                    <a:pt x="71069" y="8088"/>
                    <a:pt x="86489" y="4242"/>
                    <a:pt x="95041" y="3133"/>
                  </a:cubicBezTo>
                  <a:cubicBezTo>
                    <a:pt x="97140" y="2862"/>
                    <a:pt x="103703" y="2114"/>
                    <a:pt x="111520" y="1483"/>
                  </a:cubicBezTo>
                  <a:cubicBezTo>
                    <a:pt x="111520" y="1483"/>
                    <a:pt x="117654" y="984"/>
                    <a:pt x="123884" y="658"/>
                  </a:cubicBezTo>
                  <a:cubicBezTo>
                    <a:pt x="157946" y="-1137"/>
                    <a:pt x="753015" y="1386"/>
                    <a:pt x="753015" y="1386"/>
                  </a:cubicBezTo>
                  <a:cubicBezTo>
                    <a:pt x="781180" y="1504"/>
                    <a:pt x="780508" y="1386"/>
                    <a:pt x="1030328" y="1386"/>
                  </a:cubicBezTo>
                  <a:lnTo>
                    <a:pt x="1125951" y="1386"/>
                  </a:lnTo>
                  <a:cubicBezTo>
                    <a:pt x="1142216" y="1386"/>
                    <a:pt x="1161156" y="-1733"/>
                    <a:pt x="1177248" y="1386"/>
                  </a:cubicBezTo>
                  <a:cubicBezTo>
                    <a:pt x="1205787" y="6903"/>
                    <a:pt x="1200936" y="49215"/>
                    <a:pt x="1187754" y="69807"/>
                  </a:cubicBezTo>
                  <a:cubicBezTo>
                    <a:pt x="1177366" y="86032"/>
                    <a:pt x="1168579" y="80487"/>
                    <a:pt x="1158086" y="94037"/>
                  </a:cubicBezTo>
                  <a:cubicBezTo>
                    <a:pt x="1136575" y="121822"/>
                    <a:pt x="1143013" y="184539"/>
                    <a:pt x="1167976" y="203072"/>
                  </a:cubicBezTo>
                  <a:cubicBezTo>
                    <a:pt x="1177436" y="210092"/>
                    <a:pt x="1184345" y="206904"/>
                    <a:pt x="1193320" y="217321"/>
                  </a:cubicBezTo>
                  <a:cubicBezTo>
                    <a:pt x="1203306" y="228917"/>
                    <a:pt x="1210070" y="250672"/>
                    <a:pt x="1201975" y="260791"/>
                  </a:cubicBezTo>
                  <a:cubicBezTo>
                    <a:pt x="1196639" y="267458"/>
                    <a:pt x="1186888" y="266544"/>
                    <a:pt x="1182813" y="2658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5977;p74">
              <a:extLst>
                <a:ext uri="{FF2B5EF4-FFF2-40B4-BE49-F238E27FC236}">
                  <a16:creationId xmlns:a16="http://schemas.microsoft.com/office/drawing/2014/main" id="{6A4116E7-6B2F-625D-B969-43BE37F895D1}"/>
                </a:ext>
              </a:extLst>
            </p:cNvPr>
            <p:cNvSpPr/>
            <p:nvPr/>
          </p:nvSpPr>
          <p:spPr>
            <a:xfrm>
              <a:off x="5245159" y="2256995"/>
              <a:ext cx="511702" cy="75401"/>
            </a:xfrm>
            <a:custGeom>
              <a:avLst/>
              <a:gdLst/>
              <a:ahLst/>
              <a:cxnLst/>
              <a:rect l="l" t="t" r="r" b="b"/>
              <a:pathLst>
                <a:path w="1134846" h="167224" extrusionOk="0">
                  <a:moveTo>
                    <a:pt x="1134846" y="166101"/>
                  </a:moveTo>
                  <a:lnTo>
                    <a:pt x="862177" y="166101"/>
                  </a:lnTo>
                  <a:cubicBezTo>
                    <a:pt x="729325" y="166101"/>
                    <a:pt x="596473" y="166108"/>
                    <a:pt x="463620" y="166128"/>
                  </a:cubicBezTo>
                  <a:cubicBezTo>
                    <a:pt x="463620" y="166128"/>
                    <a:pt x="381657" y="165241"/>
                    <a:pt x="335924" y="165664"/>
                  </a:cubicBezTo>
                  <a:cubicBezTo>
                    <a:pt x="313505" y="165872"/>
                    <a:pt x="285507" y="166593"/>
                    <a:pt x="278223" y="166087"/>
                  </a:cubicBezTo>
                  <a:cubicBezTo>
                    <a:pt x="278223" y="166087"/>
                    <a:pt x="270080" y="165526"/>
                    <a:pt x="262284" y="166163"/>
                  </a:cubicBezTo>
                  <a:cubicBezTo>
                    <a:pt x="262284" y="166163"/>
                    <a:pt x="262228" y="166163"/>
                    <a:pt x="262228" y="166163"/>
                  </a:cubicBezTo>
                  <a:lnTo>
                    <a:pt x="262333" y="166163"/>
                  </a:lnTo>
                  <a:cubicBezTo>
                    <a:pt x="262333" y="166163"/>
                    <a:pt x="63075" y="170280"/>
                    <a:pt x="39242" y="162296"/>
                  </a:cubicBezTo>
                  <a:cubicBezTo>
                    <a:pt x="32686" y="160099"/>
                    <a:pt x="26885" y="156599"/>
                    <a:pt x="26879" y="156599"/>
                  </a:cubicBezTo>
                  <a:cubicBezTo>
                    <a:pt x="26879" y="156599"/>
                    <a:pt x="19325" y="152038"/>
                    <a:pt x="13282" y="145669"/>
                  </a:cubicBezTo>
                  <a:cubicBezTo>
                    <a:pt x="-620" y="131024"/>
                    <a:pt x="-205" y="95130"/>
                    <a:pt x="93" y="69181"/>
                  </a:cubicBezTo>
                  <a:cubicBezTo>
                    <a:pt x="398" y="43121"/>
                    <a:pt x="3233" y="33106"/>
                    <a:pt x="8749" y="24997"/>
                  </a:cubicBezTo>
                  <a:cubicBezTo>
                    <a:pt x="12284" y="19799"/>
                    <a:pt x="16601" y="15835"/>
                    <a:pt x="22346" y="12168"/>
                  </a:cubicBezTo>
                  <a:cubicBezTo>
                    <a:pt x="47517" y="-3897"/>
                    <a:pt x="76963" y="455"/>
                    <a:pt x="79209" y="767"/>
                  </a:cubicBezTo>
                  <a:cubicBezTo>
                    <a:pt x="112772" y="5425"/>
                    <a:pt x="538633" y="5002"/>
                    <a:pt x="1134839" y="2666"/>
                  </a:cubicBezTo>
                  <a:cubicBezTo>
                    <a:pt x="1128616" y="17262"/>
                    <a:pt x="1118359" y="46171"/>
                    <a:pt x="1118359" y="84380"/>
                  </a:cubicBezTo>
                  <a:cubicBezTo>
                    <a:pt x="1118359" y="122589"/>
                    <a:pt x="1128616" y="151498"/>
                    <a:pt x="1134839" y="1660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5978;p74">
              <a:extLst>
                <a:ext uri="{FF2B5EF4-FFF2-40B4-BE49-F238E27FC236}">
                  <a16:creationId xmlns:a16="http://schemas.microsoft.com/office/drawing/2014/main" id="{6215876A-B8AE-84AE-425B-A513CC8FF898}"/>
                </a:ext>
              </a:extLst>
            </p:cNvPr>
            <p:cNvSpPr/>
            <p:nvPr/>
          </p:nvSpPr>
          <p:spPr>
            <a:xfrm>
              <a:off x="5268150" y="2269841"/>
              <a:ext cx="474315" cy="2419"/>
            </a:xfrm>
            <a:custGeom>
              <a:avLst/>
              <a:gdLst/>
              <a:ahLst/>
              <a:cxnLst/>
              <a:rect l="l" t="t" r="r" b="b"/>
              <a:pathLst>
                <a:path w="1051929" h="5364" extrusionOk="0">
                  <a:moveTo>
                    <a:pt x="1049248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049248" y="0"/>
                  </a:lnTo>
                  <a:cubicBezTo>
                    <a:pt x="1050731" y="0"/>
                    <a:pt x="1051930" y="1199"/>
                    <a:pt x="1051930" y="2682"/>
                  </a:cubicBezTo>
                  <a:cubicBezTo>
                    <a:pt x="1051930" y="4165"/>
                    <a:pt x="1050731" y="5364"/>
                    <a:pt x="1049248" y="536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5979;p74">
              <a:extLst>
                <a:ext uri="{FF2B5EF4-FFF2-40B4-BE49-F238E27FC236}">
                  <a16:creationId xmlns:a16="http://schemas.microsoft.com/office/drawing/2014/main" id="{0AD15322-A300-7B29-F25E-47D37B99CF83}"/>
                </a:ext>
              </a:extLst>
            </p:cNvPr>
            <p:cNvSpPr/>
            <p:nvPr/>
          </p:nvSpPr>
          <p:spPr>
            <a:xfrm>
              <a:off x="5268150" y="2293405"/>
              <a:ext cx="474315" cy="2419"/>
            </a:xfrm>
            <a:custGeom>
              <a:avLst/>
              <a:gdLst/>
              <a:ahLst/>
              <a:cxnLst/>
              <a:rect l="l" t="t" r="r" b="b"/>
              <a:pathLst>
                <a:path w="1051929" h="5364" extrusionOk="0">
                  <a:moveTo>
                    <a:pt x="1049248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049248" y="0"/>
                  </a:lnTo>
                  <a:cubicBezTo>
                    <a:pt x="1050731" y="0"/>
                    <a:pt x="1051930" y="1199"/>
                    <a:pt x="1051930" y="2682"/>
                  </a:cubicBezTo>
                  <a:cubicBezTo>
                    <a:pt x="1051930" y="4165"/>
                    <a:pt x="1050731" y="5364"/>
                    <a:pt x="1049248" y="536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5980;p74">
              <a:extLst>
                <a:ext uri="{FF2B5EF4-FFF2-40B4-BE49-F238E27FC236}">
                  <a16:creationId xmlns:a16="http://schemas.microsoft.com/office/drawing/2014/main" id="{44252671-AECF-3A8B-628D-CB2973F0D4F0}"/>
                </a:ext>
              </a:extLst>
            </p:cNvPr>
            <p:cNvSpPr/>
            <p:nvPr/>
          </p:nvSpPr>
          <p:spPr>
            <a:xfrm>
              <a:off x="5268150" y="2316971"/>
              <a:ext cx="474315" cy="2419"/>
            </a:xfrm>
            <a:custGeom>
              <a:avLst/>
              <a:gdLst/>
              <a:ahLst/>
              <a:cxnLst/>
              <a:rect l="l" t="t" r="r" b="b"/>
              <a:pathLst>
                <a:path w="1051929" h="5364" extrusionOk="0">
                  <a:moveTo>
                    <a:pt x="1049248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049248" y="0"/>
                  </a:lnTo>
                  <a:cubicBezTo>
                    <a:pt x="1050731" y="0"/>
                    <a:pt x="1051930" y="1199"/>
                    <a:pt x="1051930" y="2682"/>
                  </a:cubicBezTo>
                  <a:cubicBezTo>
                    <a:pt x="1051930" y="4165"/>
                    <a:pt x="1050731" y="5364"/>
                    <a:pt x="1049248" y="536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5981;p74">
              <a:extLst>
                <a:ext uri="{FF2B5EF4-FFF2-40B4-BE49-F238E27FC236}">
                  <a16:creationId xmlns:a16="http://schemas.microsoft.com/office/drawing/2014/main" id="{2B98E74A-FB1E-21C1-7446-2D36B628E4C8}"/>
                </a:ext>
              </a:extLst>
            </p:cNvPr>
            <p:cNvSpPr/>
            <p:nvPr/>
          </p:nvSpPr>
          <p:spPr>
            <a:xfrm>
              <a:off x="5264061" y="2140419"/>
              <a:ext cx="474965" cy="34932"/>
            </a:xfrm>
            <a:custGeom>
              <a:avLst/>
              <a:gdLst/>
              <a:ahLst/>
              <a:cxnLst/>
              <a:rect l="l" t="t" r="r" b="b"/>
              <a:pathLst>
                <a:path w="1053370" h="77472" extrusionOk="0">
                  <a:moveTo>
                    <a:pt x="1038627" y="77465"/>
                  </a:moveTo>
                  <a:lnTo>
                    <a:pt x="13594" y="77465"/>
                  </a:lnTo>
                  <a:cubicBezTo>
                    <a:pt x="6088" y="66882"/>
                    <a:pt x="-177" y="53526"/>
                    <a:pt x="4" y="38078"/>
                  </a:cubicBezTo>
                  <a:cubicBezTo>
                    <a:pt x="177" y="23204"/>
                    <a:pt x="6283" y="10313"/>
                    <a:pt x="13594" y="0"/>
                  </a:cubicBezTo>
                  <a:lnTo>
                    <a:pt x="1038627" y="0"/>
                  </a:lnTo>
                  <a:cubicBezTo>
                    <a:pt x="1046722" y="10507"/>
                    <a:pt x="1053756" y="24126"/>
                    <a:pt x="1053354" y="40046"/>
                  </a:cubicBezTo>
                  <a:cubicBezTo>
                    <a:pt x="1052980" y="54788"/>
                    <a:pt x="1046320" y="67478"/>
                    <a:pt x="1038627" y="774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5982;p74">
              <a:extLst>
                <a:ext uri="{FF2B5EF4-FFF2-40B4-BE49-F238E27FC236}">
                  <a16:creationId xmlns:a16="http://schemas.microsoft.com/office/drawing/2014/main" id="{4868F8EA-BDC5-E59E-4772-18735B9703CC}"/>
                </a:ext>
              </a:extLst>
            </p:cNvPr>
            <p:cNvSpPr/>
            <p:nvPr/>
          </p:nvSpPr>
          <p:spPr>
            <a:xfrm>
              <a:off x="5290625" y="2148282"/>
              <a:ext cx="419276" cy="20166"/>
            </a:xfrm>
            <a:custGeom>
              <a:avLst/>
              <a:gdLst/>
              <a:ahLst/>
              <a:cxnLst/>
              <a:rect l="l" t="t" r="r" b="b"/>
              <a:pathLst>
                <a:path w="929864" h="44724" extrusionOk="0">
                  <a:moveTo>
                    <a:pt x="915181" y="0"/>
                  </a:moveTo>
                  <a:cubicBezTo>
                    <a:pt x="924315" y="2800"/>
                    <a:pt x="930420" y="13383"/>
                    <a:pt x="929824" y="24369"/>
                  </a:cubicBezTo>
                  <a:cubicBezTo>
                    <a:pt x="929325" y="33496"/>
                    <a:pt x="924273" y="41605"/>
                    <a:pt x="917066" y="44724"/>
                  </a:cubicBezTo>
                  <a:cubicBezTo>
                    <a:pt x="615213" y="44517"/>
                    <a:pt x="313368" y="44315"/>
                    <a:pt x="11516" y="44114"/>
                  </a:cubicBezTo>
                  <a:cubicBezTo>
                    <a:pt x="10982" y="43796"/>
                    <a:pt x="1301" y="37710"/>
                    <a:pt x="116" y="23800"/>
                  </a:cubicBezTo>
                  <a:cubicBezTo>
                    <a:pt x="-675" y="14513"/>
                    <a:pt x="2631" y="5351"/>
                    <a:pt x="8688" y="7"/>
                  </a:cubicBezTo>
                  <a:lnTo>
                    <a:pt x="915181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983;p74">
              <a:extLst>
                <a:ext uri="{FF2B5EF4-FFF2-40B4-BE49-F238E27FC236}">
                  <a16:creationId xmlns:a16="http://schemas.microsoft.com/office/drawing/2014/main" id="{CEF0B2FF-1D58-FFD8-D098-B0B375693192}"/>
                </a:ext>
              </a:extLst>
            </p:cNvPr>
            <p:cNvSpPr/>
            <p:nvPr/>
          </p:nvSpPr>
          <p:spPr>
            <a:xfrm>
              <a:off x="5294757" y="2152816"/>
              <a:ext cx="408698" cy="10869"/>
            </a:xfrm>
            <a:custGeom>
              <a:avLst/>
              <a:gdLst/>
              <a:ahLst/>
              <a:cxnLst/>
              <a:rect l="l" t="t" r="r" b="b"/>
              <a:pathLst>
                <a:path w="906404" h="24105" extrusionOk="0">
                  <a:moveTo>
                    <a:pt x="891809" y="24105"/>
                  </a:moveTo>
                  <a:lnTo>
                    <a:pt x="13842" y="23897"/>
                  </a:lnTo>
                  <a:cubicBezTo>
                    <a:pt x="13613" y="23897"/>
                    <a:pt x="13377" y="23863"/>
                    <a:pt x="13156" y="23807"/>
                  </a:cubicBezTo>
                  <a:cubicBezTo>
                    <a:pt x="11229" y="23301"/>
                    <a:pt x="1582" y="20390"/>
                    <a:pt x="168" y="13196"/>
                  </a:cubicBezTo>
                  <a:cubicBezTo>
                    <a:pt x="-871" y="7915"/>
                    <a:pt x="2954" y="2925"/>
                    <a:pt x="10155" y="180"/>
                  </a:cubicBezTo>
                  <a:cubicBezTo>
                    <a:pt x="10467" y="62"/>
                    <a:pt x="10786" y="0"/>
                    <a:pt x="11111" y="0"/>
                  </a:cubicBezTo>
                  <a:lnTo>
                    <a:pt x="889495" y="0"/>
                  </a:lnTo>
                  <a:cubicBezTo>
                    <a:pt x="889613" y="0"/>
                    <a:pt x="889730" y="0"/>
                    <a:pt x="889848" y="21"/>
                  </a:cubicBezTo>
                  <a:cubicBezTo>
                    <a:pt x="900202" y="1393"/>
                    <a:pt x="907139" y="6959"/>
                    <a:pt x="906342" y="13252"/>
                  </a:cubicBezTo>
                  <a:cubicBezTo>
                    <a:pt x="905711" y="18304"/>
                    <a:pt x="900001" y="22567"/>
                    <a:pt x="891809" y="24098"/>
                  </a:cubicBezTo>
                  <a:close/>
                  <a:moveTo>
                    <a:pt x="14209" y="18533"/>
                  </a:moveTo>
                  <a:lnTo>
                    <a:pt x="891317" y="18789"/>
                  </a:lnTo>
                  <a:cubicBezTo>
                    <a:pt x="897153" y="17646"/>
                    <a:pt x="900743" y="14797"/>
                    <a:pt x="901020" y="12586"/>
                  </a:cubicBezTo>
                  <a:cubicBezTo>
                    <a:pt x="901352" y="9918"/>
                    <a:pt x="896737" y="6397"/>
                    <a:pt x="889314" y="5371"/>
                  </a:cubicBezTo>
                  <a:lnTo>
                    <a:pt x="11624" y="5371"/>
                  </a:lnTo>
                  <a:cubicBezTo>
                    <a:pt x="7376" y="7104"/>
                    <a:pt x="4964" y="9745"/>
                    <a:pt x="5435" y="12170"/>
                  </a:cubicBezTo>
                  <a:cubicBezTo>
                    <a:pt x="6094" y="15511"/>
                    <a:pt x="11714" y="17805"/>
                    <a:pt x="14216" y="185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984;p74">
              <a:extLst>
                <a:ext uri="{FF2B5EF4-FFF2-40B4-BE49-F238E27FC236}">
                  <a16:creationId xmlns:a16="http://schemas.microsoft.com/office/drawing/2014/main" id="{0D2582D5-7DE7-6A0F-582E-904EC8FD5658}"/>
                </a:ext>
              </a:extLst>
            </p:cNvPr>
            <p:cNvSpPr/>
            <p:nvPr/>
          </p:nvSpPr>
          <p:spPr>
            <a:xfrm>
              <a:off x="5712097" y="2149090"/>
              <a:ext cx="5897" cy="18348"/>
            </a:xfrm>
            <a:custGeom>
              <a:avLst/>
              <a:gdLst/>
              <a:ahLst/>
              <a:cxnLst/>
              <a:rect l="l" t="t" r="r" b="b"/>
              <a:pathLst>
                <a:path w="13079" h="40692" extrusionOk="0">
                  <a:moveTo>
                    <a:pt x="2685" y="40686"/>
                  </a:moveTo>
                  <a:cubicBezTo>
                    <a:pt x="1964" y="40686"/>
                    <a:pt x="1258" y="40402"/>
                    <a:pt x="724" y="39834"/>
                  </a:cubicBezTo>
                  <a:cubicBezTo>
                    <a:pt x="-288" y="38752"/>
                    <a:pt x="-232" y="37054"/>
                    <a:pt x="849" y="36042"/>
                  </a:cubicBezTo>
                  <a:cubicBezTo>
                    <a:pt x="2644" y="34358"/>
                    <a:pt x="6899" y="29673"/>
                    <a:pt x="7620" y="22534"/>
                  </a:cubicBezTo>
                  <a:cubicBezTo>
                    <a:pt x="8617" y="12637"/>
                    <a:pt x="2131" y="5866"/>
                    <a:pt x="828" y="4618"/>
                  </a:cubicBezTo>
                  <a:cubicBezTo>
                    <a:pt x="-239" y="3593"/>
                    <a:pt x="-281" y="1895"/>
                    <a:pt x="745" y="827"/>
                  </a:cubicBezTo>
                  <a:cubicBezTo>
                    <a:pt x="1770" y="-240"/>
                    <a:pt x="3475" y="-282"/>
                    <a:pt x="4536" y="744"/>
                  </a:cubicBezTo>
                  <a:cubicBezTo>
                    <a:pt x="6157" y="2303"/>
                    <a:pt x="14196" y="10704"/>
                    <a:pt x="12949" y="23075"/>
                  </a:cubicBezTo>
                  <a:cubicBezTo>
                    <a:pt x="12055" y="32030"/>
                    <a:pt x="6746" y="37872"/>
                    <a:pt x="4515" y="39972"/>
                  </a:cubicBezTo>
                  <a:cubicBezTo>
                    <a:pt x="3995" y="40457"/>
                    <a:pt x="3344" y="40693"/>
                    <a:pt x="2678" y="4069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985;p74">
              <a:extLst>
                <a:ext uri="{FF2B5EF4-FFF2-40B4-BE49-F238E27FC236}">
                  <a16:creationId xmlns:a16="http://schemas.microsoft.com/office/drawing/2014/main" id="{E42401E2-FDEC-2C08-50CA-75457FBBE795}"/>
                </a:ext>
              </a:extLst>
            </p:cNvPr>
            <p:cNvSpPr/>
            <p:nvPr/>
          </p:nvSpPr>
          <p:spPr>
            <a:xfrm>
              <a:off x="5282615" y="2149090"/>
              <a:ext cx="5896" cy="18345"/>
            </a:xfrm>
            <a:custGeom>
              <a:avLst/>
              <a:gdLst/>
              <a:ahLst/>
              <a:cxnLst/>
              <a:rect l="l" t="t" r="r" b="b"/>
              <a:pathLst>
                <a:path w="13077" h="40686" extrusionOk="0">
                  <a:moveTo>
                    <a:pt x="10394" y="40687"/>
                  </a:moveTo>
                  <a:cubicBezTo>
                    <a:pt x="9736" y="40687"/>
                    <a:pt x="9071" y="40444"/>
                    <a:pt x="8558" y="39959"/>
                  </a:cubicBezTo>
                  <a:cubicBezTo>
                    <a:pt x="6327" y="37859"/>
                    <a:pt x="1025" y="31995"/>
                    <a:pt x="131" y="23069"/>
                  </a:cubicBezTo>
                  <a:cubicBezTo>
                    <a:pt x="-1117" y="10732"/>
                    <a:pt x="6909" y="2311"/>
                    <a:pt x="8537" y="745"/>
                  </a:cubicBezTo>
                  <a:cubicBezTo>
                    <a:pt x="9605" y="-267"/>
                    <a:pt x="11302" y="-253"/>
                    <a:pt x="12328" y="821"/>
                  </a:cubicBezTo>
                  <a:cubicBezTo>
                    <a:pt x="13354" y="1888"/>
                    <a:pt x="13326" y="3586"/>
                    <a:pt x="12252" y="4612"/>
                  </a:cubicBezTo>
                  <a:cubicBezTo>
                    <a:pt x="10949" y="5866"/>
                    <a:pt x="4469" y="12659"/>
                    <a:pt x="5460" y="22535"/>
                  </a:cubicBezTo>
                  <a:cubicBezTo>
                    <a:pt x="6181" y="29660"/>
                    <a:pt x="10436" y="34366"/>
                    <a:pt x="12231" y="36050"/>
                  </a:cubicBezTo>
                  <a:cubicBezTo>
                    <a:pt x="13312" y="37069"/>
                    <a:pt x="13361" y="38767"/>
                    <a:pt x="12349" y="39841"/>
                  </a:cubicBezTo>
                  <a:cubicBezTo>
                    <a:pt x="11822" y="40402"/>
                    <a:pt x="11108" y="40687"/>
                    <a:pt x="10394" y="4068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986;p74">
              <a:extLst>
                <a:ext uri="{FF2B5EF4-FFF2-40B4-BE49-F238E27FC236}">
                  <a16:creationId xmlns:a16="http://schemas.microsoft.com/office/drawing/2014/main" id="{BFA13B48-EC70-8541-0F08-1A7D1380B1F5}"/>
                </a:ext>
              </a:extLst>
            </p:cNvPr>
            <p:cNvSpPr/>
            <p:nvPr/>
          </p:nvSpPr>
          <p:spPr>
            <a:xfrm>
              <a:off x="5272128" y="2149090"/>
              <a:ext cx="5897" cy="18345"/>
            </a:xfrm>
            <a:custGeom>
              <a:avLst/>
              <a:gdLst/>
              <a:ahLst/>
              <a:cxnLst/>
              <a:rect l="l" t="t" r="r" b="b"/>
              <a:pathLst>
                <a:path w="13079" h="40686" extrusionOk="0">
                  <a:moveTo>
                    <a:pt x="10396" y="40687"/>
                  </a:moveTo>
                  <a:cubicBezTo>
                    <a:pt x="9738" y="40687"/>
                    <a:pt x="9072" y="40444"/>
                    <a:pt x="8559" y="39959"/>
                  </a:cubicBezTo>
                  <a:cubicBezTo>
                    <a:pt x="6328" y="37859"/>
                    <a:pt x="1026" y="31995"/>
                    <a:pt x="132" y="23069"/>
                  </a:cubicBezTo>
                  <a:cubicBezTo>
                    <a:pt x="-1122" y="10739"/>
                    <a:pt x="6910" y="2311"/>
                    <a:pt x="8539" y="745"/>
                  </a:cubicBezTo>
                  <a:cubicBezTo>
                    <a:pt x="9606" y="-267"/>
                    <a:pt x="11304" y="-253"/>
                    <a:pt x="12330" y="821"/>
                  </a:cubicBezTo>
                  <a:cubicBezTo>
                    <a:pt x="13355" y="1888"/>
                    <a:pt x="13328" y="3586"/>
                    <a:pt x="12253" y="4612"/>
                  </a:cubicBezTo>
                  <a:cubicBezTo>
                    <a:pt x="10944" y="5866"/>
                    <a:pt x="4464" y="12665"/>
                    <a:pt x="5462" y="22528"/>
                  </a:cubicBezTo>
                  <a:cubicBezTo>
                    <a:pt x="6182" y="29660"/>
                    <a:pt x="10437" y="34359"/>
                    <a:pt x="12233" y="36050"/>
                  </a:cubicBezTo>
                  <a:cubicBezTo>
                    <a:pt x="13314" y="37069"/>
                    <a:pt x="13362" y="38767"/>
                    <a:pt x="12350" y="39841"/>
                  </a:cubicBezTo>
                  <a:cubicBezTo>
                    <a:pt x="11823" y="40402"/>
                    <a:pt x="11110" y="40687"/>
                    <a:pt x="10396" y="4068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987;p74">
              <a:extLst>
                <a:ext uri="{FF2B5EF4-FFF2-40B4-BE49-F238E27FC236}">
                  <a16:creationId xmlns:a16="http://schemas.microsoft.com/office/drawing/2014/main" id="{B9A7C8B2-3E29-91EE-2DD5-AB9D1C46532F}"/>
                </a:ext>
              </a:extLst>
            </p:cNvPr>
            <p:cNvSpPr/>
            <p:nvPr/>
          </p:nvSpPr>
          <p:spPr>
            <a:xfrm>
              <a:off x="5723893" y="2149090"/>
              <a:ext cx="5897" cy="18348"/>
            </a:xfrm>
            <a:custGeom>
              <a:avLst/>
              <a:gdLst/>
              <a:ahLst/>
              <a:cxnLst/>
              <a:rect l="l" t="t" r="r" b="b"/>
              <a:pathLst>
                <a:path w="13079" h="40692" extrusionOk="0">
                  <a:moveTo>
                    <a:pt x="2685" y="40686"/>
                  </a:moveTo>
                  <a:cubicBezTo>
                    <a:pt x="1964" y="40686"/>
                    <a:pt x="1258" y="40402"/>
                    <a:pt x="724" y="39834"/>
                  </a:cubicBezTo>
                  <a:cubicBezTo>
                    <a:pt x="-288" y="38752"/>
                    <a:pt x="-232" y="37054"/>
                    <a:pt x="849" y="36042"/>
                  </a:cubicBezTo>
                  <a:cubicBezTo>
                    <a:pt x="2644" y="34358"/>
                    <a:pt x="6899" y="29673"/>
                    <a:pt x="7620" y="22534"/>
                  </a:cubicBezTo>
                  <a:cubicBezTo>
                    <a:pt x="8617" y="12637"/>
                    <a:pt x="2131" y="5866"/>
                    <a:pt x="828" y="4618"/>
                  </a:cubicBezTo>
                  <a:cubicBezTo>
                    <a:pt x="-239" y="3593"/>
                    <a:pt x="-281" y="1895"/>
                    <a:pt x="745" y="827"/>
                  </a:cubicBezTo>
                  <a:cubicBezTo>
                    <a:pt x="1770" y="-240"/>
                    <a:pt x="3475" y="-282"/>
                    <a:pt x="4536" y="744"/>
                  </a:cubicBezTo>
                  <a:cubicBezTo>
                    <a:pt x="6157" y="2303"/>
                    <a:pt x="14196" y="10704"/>
                    <a:pt x="12949" y="23075"/>
                  </a:cubicBezTo>
                  <a:cubicBezTo>
                    <a:pt x="12055" y="32030"/>
                    <a:pt x="6746" y="37872"/>
                    <a:pt x="4515" y="39972"/>
                  </a:cubicBezTo>
                  <a:cubicBezTo>
                    <a:pt x="3995" y="40457"/>
                    <a:pt x="3344" y="40693"/>
                    <a:pt x="2678" y="4069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988;p74">
              <a:extLst>
                <a:ext uri="{FF2B5EF4-FFF2-40B4-BE49-F238E27FC236}">
                  <a16:creationId xmlns:a16="http://schemas.microsoft.com/office/drawing/2014/main" id="{94AEBF75-24D3-461D-0085-3551916619E2}"/>
                </a:ext>
              </a:extLst>
            </p:cNvPr>
            <p:cNvSpPr/>
            <p:nvPr/>
          </p:nvSpPr>
          <p:spPr>
            <a:xfrm>
              <a:off x="5335495" y="2175536"/>
              <a:ext cx="345569" cy="59086"/>
            </a:xfrm>
            <a:custGeom>
              <a:avLst/>
              <a:gdLst/>
              <a:ahLst/>
              <a:cxnLst/>
              <a:rect l="l" t="t" r="r" b="b"/>
              <a:pathLst>
                <a:path w="766398" h="131040" extrusionOk="0">
                  <a:moveTo>
                    <a:pt x="755673" y="131033"/>
                  </a:moveTo>
                  <a:lnTo>
                    <a:pt x="9892" y="131033"/>
                  </a:lnTo>
                  <a:cubicBezTo>
                    <a:pt x="4431" y="113131"/>
                    <a:pt x="-129" y="90544"/>
                    <a:pt x="3" y="64408"/>
                  </a:cubicBezTo>
                  <a:cubicBezTo>
                    <a:pt x="127" y="39249"/>
                    <a:pt x="4570" y="17438"/>
                    <a:pt x="9892" y="0"/>
                  </a:cubicBezTo>
                  <a:lnTo>
                    <a:pt x="755673" y="0"/>
                  </a:lnTo>
                  <a:cubicBezTo>
                    <a:pt x="761564" y="17770"/>
                    <a:pt x="766678" y="40808"/>
                    <a:pt x="766387" y="67734"/>
                  </a:cubicBezTo>
                  <a:cubicBezTo>
                    <a:pt x="766117" y="92671"/>
                    <a:pt x="761273" y="114143"/>
                    <a:pt x="755673" y="1310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989;p74">
              <a:extLst>
                <a:ext uri="{FF2B5EF4-FFF2-40B4-BE49-F238E27FC236}">
                  <a16:creationId xmlns:a16="http://schemas.microsoft.com/office/drawing/2014/main" id="{53B97C2E-20EC-F7B9-2C33-DA4CC6F8E3E2}"/>
                </a:ext>
              </a:extLst>
            </p:cNvPr>
            <p:cNvSpPr/>
            <p:nvPr/>
          </p:nvSpPr>
          <p:spPr>
            <a:xfrm>
              <a:off x="5347532" y="2180377"/>
              <a:ext cx="317622" cy="45178"/>
            </a:xfrm>
            <a:custGeom>
              <a:avLst/>
              <a:gdLst/>
              <a:ahLst/>
              <a:cxnLst/>
              <a:rect l="l" t="t" r="r" b="b"/>
              <a:pathLst>
                <a:path w="704418" h="100195" extrusionOk="0">
                  <a:moveTo>
                    <a:pt x="698367" y="17199"/>
                  </a:moveTo>
                  <a:cubicBezTo>
                    <a:pt x="698104" y="16486"/>
                    <a:pt x="697563" y="15924"/>
                    <a:pt x="696856" y="15640"/>
                  </a:cubicBezTo>
                  <a:cubicBezTo>
                    <a:pt x="666426" y="3310"/>
                    <a:pt x="636633" y="-1548"/>
                    <a:pt x="608268" y="1183"/>
                  </a:cubicBezTo>
                  <a:cubicBezTo>
                    <a:pt x="592973" y="2659"/>
                    <a:pt x="582245" y="5854"/>
                    <a:pt x="571870" y="8938"/>
                  </a:cubicBezTo>
                  <a:cubicBezTo>
                    <a:pt x="558086" y="13034"/>
                    <a:pt x="545099" y="16901"/>
                    <a:pt x="523102" y="15515"/>
                  </a:cubicBezTo>
                  <a:cubicBezTo>
                    <a:pt x="514827" y="14989"/>
                    <a:pt x="510157" y="14025"/>
                    <a:pt x="503691" y="12694"/>
                  </a:cubicBezTo>
                  <a:cubicBezTo>
                    <a:pt x="496310" y="11177"/>
                    <a:pt x="486206" y="9097"/>
                    <a:pt x="465616" y="6609"/>
                  </a:cubicBezTo>
                  <a:cubicBezTo>
                    <a:pt x="441471" y="3698"/>
                    <a:pt x="428138" y="2097"/>
                    <a:pt x="411165" y="2624"/>
                  </a:cubicBezTo>
                  <a:cubicBezTo>
                    <a:pt x="392329" y="3227"/>
                    <a:pt x="381899" y="6152"/>
                    <a:pt x="371809" y="8973"/>
                  </a:cubicBezTo>
                  <a:cubicBezTo>
                    <a:pt x="364435" y="11045"/>
                    <a:pt x="356805" y="13180"/>
                    <a:pt x="345682" y="14490"/>
                  </a:cubicBezTo>
                  <a:cubicBezTo>
                    <a:pt x="325286" y="16888"/>
                    <a:pt x="315182" y="14018"/>
                    <a:pt x="302416" y="10380"/>
                  </a:cubicBezTo>
                  <a:cubicBezTo>
                    <a:pt x="291425" y="7240"/>
                    <a:pt x="278958" y="3684"/>
                    <a:pt x="257127" y="2638"/>
                  </a:cubicBezTo>
                  <a:cubicBezTo>
                    <a:pt x="231008" y="1356"/>
                    <a:pt x="218118" y="5008"/>
                    <a:pt x="205643" y="8508"/>
                  </a:cubicBezTo>
                  <a:cubicBezTo>
                    <a:pt x="193335" y="11974"/>
                    <a:pt x="181685" y="15245"/>
                    <a:pt x="157638" y="13408"/>
                  </a:cubicBezTo>
                  <a:cubicBezTo>
                    <a:pt x="140908" y="12140"/>
                    <a:pt x="129744" y="9291"/>
                    <a:pt x="118939" y="6526"/>
                  </a:cubicBezTo>
                  <a:cubicBezTo>
                    <a:pt x="105432" y="3075"/>
                    <a:pt x="92598" y="-218"/>
                    <a:pt x="70947" y="11"/>
                  </a:cubicBezTo>
                  <a:cubicBezTo>
                    <a:pt x="50497" y="205"/>
                    <a:pt x="29969" y="3414"/>
                    <a:pt x="9920" y="9541"/>
                  </a:cubicBezTo>
                  <a:cubicBezTo>
                    <a:pt x="9179" y="9770"/>
                    <a:pt x="8576" y="10303"/>
                    <a:pt x="8257" y="11010"/>
                  </a:cubicBezTo>
                  <a:cubicBezTo>
                    <a:pt x="3967" y="20519"/>
                    <a:pt x="-919" y="35788"/>
                    <a:pt x="149" y="54529"/>
                  </a:cubicBezTo>
                  <a:cubicBezTo>
                    <a:pt x="842" y="66651"/>
                    <a:pt x="3863" y="78350"/>
                    <a:pt x="9137" y="89300"/>
                  </a:cubicBezTo>
                  <a:cubicBezTo>
                    <a:pt x="9463" y="89980"/>
                    <a:pt x="10052" y="90485"/>
                    <a:pt x="10766" y="90707"/>
                  </a:cubicBezTo>
                  <a:cubicBezTo>
                    <a:pt x="30808" y="96820"/>
                    <a:pt x="51335" y="100022"/>
                    <a:pt x="71786" y="100195"/>
                  </a:cubicBezTo>
                  <a:cubicBezTo>
                    <a:pt x="72375" y="100195"/>
                    <a:pt x="72957" y="100195"/>
                    <a:pt x="73532" y="100195"/>
                  </a:cubicBezTo>
                  <a:cubicBezTo>
                    <a:pt x="94205" y="100195"/>
                    <a:pt x="106645" y="97007"/>
                    <a:pt x="119785" y="93646"/>
                  </a:cubicBezTo>
                  <a:cubicBezTo>
                    <a:pt x="130582" y="90881"/>
                    <a:pt x="141747" y="88018"/>
                    <a:pt x="158483" y="86736"/>
                  </a:cubicBezTo>
                  <a:cubicBezTo>
                    <a:pt x="182565" y="84872"/>
                    <a:pt x="194181" y="88143"/>
                    <a:pt x="206489" y="91601"/>
                  </a:cubicBezTo>
                  <a:cubicBezTo>
                    <a:pt x="218963" y="95095"/>
                    <a:pt x="231881" y="98726"/>
                    <a:pt x="257966" y="97437"/>
                  </a:cubicBezTo>
                  <a:cubicBezTo>
                    <a:pt x="279796" y="96377"/>
                    <a:pt x="292257" y="92814"/>
                    <a:pt x="303262" y="89668"/>
                  </a:cubicBezTo>
                  <a:cubicBezTo>
                    <a:pt x="316027" y="86022"/>
                    <a:pt x="326118" y="83132"/>
                    <a:pt x="346527" y="85530"/>
                  </a:cubicBezTo>
                  <a:cubicBezTo>
                    <a:pt x="357643" y="86833"/>
                    <a:pt x="365274" y="88961"/>
                    <a:pt x="372647" y="91019"/>
                  </a:cubicBezTo>
                  <a:cubicBezTo>
                    <a:pt x="382738" y="93840"/>
                    <a:pt x="393161" y="96758"/>
                    <a:pt x="412004" y="97347"/>
                  </a:cubicBezTo>
                  <a:cubicBezTo>
                    <a:pt x="429024" y="97853"/>
                    <a:pt x="442317" y="96259"/>
                    <a:pt x="466461" y="93320"/>
                  </a:cubicBezTo>
                  <a:cubicBezTo>
                    <a:pt x="487044" y="90825"/>
                    <a:pt x="497155" y="88732"/>
                    <a:pt x="504536" y="87207"/>
                  </a:cubicBezTo>
                  <a:cubicBezTo>
                    <a:pt x="511002" y="85863"/>
                    <a:pt x="515680" y="84899"/>
                    <a:pt x="523954" y="84373"/>
                  </a:cubicBezTo>
                  <a:cubicBezTo>
                    <a:pt x="545937" y="82931"/>
                    <a:pt x="558931" y="86819"/>
                    <a:pt x="572716" y="90915"/>
                  </a:cubicBezTo>
                  <a:cubicBezTo>
                    <a:pt x="583083" y="93992"/>
                    <a:pt x="593811" y="97174"/>
                    <a:pt x="609106" y="98643"/>
                  </a:cubicBezTo>
                  <a:cubicBezTo>
                    <a:pt x="637464" y="101325"/>
                    <a:pt x="667278" y="96474"/>
                    <a:pt x="697716" y="84116"/>
                  </a:cubicBezTo>
                  <a:cubicBezTo>
                    <a:pt x="698436" y="83825"/>
                    <a:pt x="698998" y="83229"/>
                    <a:pt x="699247" y="82494"/>
                  </a:cubicBezTo>
                  <a:cubicBezTo>
                    <a:pt x="702713" y="72258"/>
                    <a:pt x="704459" y="61584"/>
                    <a:pt x="704417" y="50758"/>
                  </a:cubicBezTo>
                  <a:cubicBezTo>
                    <a:pt x="704383" y="39267"/>
                    <a:pt x="702345" y="27977"/>
                    <a:pt x="698367" y="17193"/>
                  </a:cubicBezTo>
                  <a:close/>
                  <a:moveTo>
                    <a:pt x="694556" y="79611"/>
                  </a:moveTo>
                  <a:cubicBezTo>
                    <a:pt x="665317" y="91296"/>
                    <a:pt x="636730" y="95885"/>
                    <a:pt x="609626" y="93299"/>
                  </a:cubicBezTo>
                  <a:cubicBezTo>
                    <a:pt x="594851" y="91885"/>
                    <a:pt x="584379" y="88774"/>
                    <a:pt x="574247" y="85773"/>
                  </a:cubicBezTo>
                  <a:cubicBezTo>
                    <a:pt x="559999" y="81545"/>
                    <a:pt x="546561" y="77553"/>
                    <a:pt x="523615" y="79015"/>
                  </a:cubicBezTo>
                  <a:cubicBezTo>
                    <a:pt x="514966" y="79569"/>
                    <a:pt x="510143" y="80568"/>
                    <a:pt x="503455" y="81947"/>
                  </a:cubicBezTo>
                  <a:cubicBezTo>
                    <a:pt x="496171" y="83451"/>
                    <a:pt x="486192" y="85516"/>
                    <a:pt x="465824" y="87990"/>
                  </a:cubicBezTo>
                  <a:cubicBezTo>
                    <a:pt x="441942" y="90887"/>
                    <a:pt x="428754" y="92482"/>
                    <a:pt x="412184" y="91976"/>
                  </a:cubicBezTo>
                  <a:cubicBezTo>
                    <a:pt x="393992" y="91407"/>
                    <a:pt x="384332" y="88711"/>
                    <a:pt x="374110" y="85849"/>
                  </a:cubicBezTo>
                  <a:cubicBezTo>
                    <a:pt x="366535" y="83735"/>
                    <a:pt x="358704" y="81538"/>
                    <a:pt x="347172" y="80186"/>
                  </a:cubicBezTo>
                  <a:cubicBezTo>
                    <a:pt x="325668" y="77664"/>
                    <a:pt x="314621" y="80838"/>
                    <a:pt x="301800" y="84497"/>
                  </a:cubicBezTo>
                  <a:cubicBezTo>
                    <a:pt x="291085" y="87561"/>
                    <a:pt x="278937" y="91040"/>
                    <a:pt x="257724" y="92073"/>
                  </a:cubicBezTo>
                  <a:cubicBezTo>
                    <a:pt x="232498" y="93320"/>
                    <a:pt x="220016" y="89806"/>
                    <a:pt x="207958" y="86431"/>
                  </a:cubicBezTo>
                  <a:cubicBezTo>
                    <a:pt x="195185" y="82855"/>
                    <a:pt x="183106" y="79486"/>
                    <a:pt x="158095" y="81378"/>
                  </a:cubicBezTo>
                  <a:cubicBezTo>
                    <a:pt x="140894" y="82702"/>
                    <a:pt x="129501" y="85620"/>
                    <a:pt x="118475" y="88441"/>
                  </a:cubicBezTo>
                  <a:cubicBezTo>
                    <a:pt x="105315" y="91816"/>
                    <a:pt x="93055" y="95032"/>
                    <a:pt x="71849" y="94817"/>
                  </a:cubicBezTo>
                  <a:cubicBezTo>
                    <a:pt x="52298" y="94651"/>
                    <a:pt x="32679" y="91650"/>
                    <a:pt x="13489" y="85904"/>
                  </a:cubicBezTo>
                  <a:cubicBezTo>
                    <a:pt x="8839" y="75896"/>
                    <a:pt x="6157" y="65237"/>
                    <a:pt x="5526" y="54210"/>
                  </a:cubicBezTo>
                  <a:cubicBezTo>
                    <a:pt x="4563" y="37264"/>
                    <a:pt x="8770" y="23333"/>
                    <a:pt x="12678" y="14309"/>
                  </a:cubicBezTo>
                  <a:cubicBezTo>
                    <a:pt x="31861" y="8557"/>
                    <a:pt x="51481" y="5549"/>
                    <a:pt x="71017" y="5362"/>
                  </a:cubicBezTo>
                  <a:cubicBezTo>
                    <a:pt x="92092" y="5133"/>
                    <a:pt x="104469" y="8342"/>
                    <a:pt x="117630" y="11710"/>
                  </a:cubicBezTo>
                  <a:cubicBezTo>
                    <a:pt x="128649" y="14531"/>
                    <a:pt x="140042" y="17442"/>
                    <a:pt x="157242" y="18752"/>
                  </a:cubicBezTo>
                  <a:cubicBezTo>
                    <a:pt x="182274" y="20630"/>
                    <a:pt x="194333" y="17248"/>
                    <a:pt x="207112" y="13665"/>
                  </a:cubicBezTo>
                  <a:cubicBezTo>
                    <a:pt x="219171" y="10276"/>
                    <a:pt x="231673" y="6755"/>
                    <a:pt x="256878" y="7982"/>
                  </a:cubicBezTo>
                  <a:cubicBezTo>
                    <a:pt x="278091" y="9000"/>
                    <a:pt x="290240" y="12466"/>
                    <a:pt x="300954" y="15522"/>
                  </a:cubicBezTo>
                  <a:cubicBezTo>
                    <a:pt x="313761" y="19175"/>
                    <a:pt x="324829" y="22342"/>
                    <a:pt x="346319" y="19798"/>
                  </a:cubicBezTo>
                  <a:cubicBezTo>
                    <a:pt x="357851" y="18440"/>
                    <a:pt x="365689" y="16243"/>
                    <a:pt x="373264" y="14122"/>
                  </a:cubicBezTo>
                  <a:cubicBezTo>
                    <a:pt x="383486" y="11253"/>
                    <a:pt x="393154" y="8550"/>
                    <a:pt x="411339" y="7968"/>
                  </a:cubicBezTo>
                  <a:cubicBezTo>
                    <a:pt x="427923" y="7413"/>
                    <a:pt x="441076" y="9028"/>
                    <a:pt x="464979" y="11911"/>
                  </a:cubicBezTo>
                  <a:cubicBezTo>
                    <a:pt x="485346" y="14372"/>
                    <a:pt x="495326" y="16423"/>
                    <a:pt x="502610" y="17927"/>
                  </a:cubicBezTo>
                  <a:cubicBezTo>
                    <a:pt x="509290" y="19306"/>
                    <a:pt x="514121" y="20297"/>
                    <a:pt x="522769" y="20845"/>
                  </a:cubicBezTo>
                  <a:cubicBezTo>
                    <a:pt x="545667" y="22308"/>
                    <a:pt x="559146" y="18302"/>
                    <a:pt x="573402" y="14053"/>
                  </a:cubicBezTo>
                  <a:cubicBezTo>
                    <a:pt x="583534" y="11038"/>
                    <a:pt x="594005" y="7926"/>
                    <a:pt x="608787" y="6498"/>
                  </a:cubicBezTo>
                  <a:cubicBezTo>
                    <a:pt x="635947" y="3858"/>
                    <a:pt x="664506" y="8467"/>
                    <a:pt x="693745" y="20145"/>
                  </a:cubicBezTo>
                  <a:cubicBezTo>
                    <a:pt x="697237" y="30001"/>
                    <a:pt x="699026" y="40293"/>
                    <a:pt x="699060" y="50758"/>
                  </a:cubicBezTo>
                  <a:cubicBezTo>
                    <a:pt x="699095" y="60572"/>
                    <a:pt x="697577" y="70268"/>
                    <a:pt x="694556" y="7959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990;p74">
              <a:extLst>
                <a:ext uri="{FF2B5EF4-FFF2-40B4-BE49-F238E27FC236}">
                  <a16:creationId xmlns:a16="http://schemas.microsoft.com/office/drawing/2014/main" id="{BB635252-65E0-8D03-56F7-F807F09389C4}"/>
                </a:ext>
              </a:extLst>
            </p:cNvPr>
            <p:cNvSpPr/>
            <p:nvPr/>
          </p:nvSpPr>
          <p:spPr>
            <a:xfrm>
              <a:off x="5356918" y="2189725"/>
              <a:ext cx="14663" cy="12602"/>
            </a:xfrm>
            <a:custGeom>
              <a:avLst/>
              <a:gdLst/>
              <a:ahLst/>
              <a:cxnLst/>
              <a:rect l="l" t="t" r="r" b="b"/>
              <a:pathLst>
                <a:path w="32520" h="27949" extrusionOk="0">
                  <a:moveTo>
                    <a:pt x="30602" y="15197"/>
                  </a:moveTo>
                  <a:lnTo>
                    <a:pt x="22327" y="12743"/>
                  </a:lnTo>
                  <a:cubicBezTo>
                    <a:pt x="24213" y="11711"/>
                    <a:pt x="26118" y="10671"/>
                    <a:pt x="27990" y="9666"/>
                  </a:cubicBezTo>
                  <a:cubicBezTo>
                    <a:pt x="29293" y="8966"/>
                    <a:pt x="29785" y="7344"/>
                    <a:pt x="29084" y="6034"/>
                  </a:cubicBezTo>
                  <a:cubicBezTo>
                    <a:pt x="28385" y="4724"/>
                    <a:pt x="26749" y="4232"/>
                    <a:pt x="25453" y="4939"/>
                  </a:cubicBezTo>
                  <a:cubicBezTo>
                    <a:pt x="22813" y="6353"/>
                    <a:pt x="20588" y="7559"/>
                    <a:pt x="18488" y="8710"/>
                  </a:cubicBezTo>
                  <a:lnTo>
                    <a:pt x="19861" y="3532"/>
                  </a:lnTo>
                  <a:cubicBezTo>
                    <a:pt x="20235" y="2105"/>
                    <a:pt x="19382" y="628"/>
                    <a:pt x="17955" y="254"/>
                  </a:cubicBezTo>
                  <a:cubicBezTo>
                    <a:pt x="16513" y="-141"/>
                    <a:pt x="15058" y="732"/>
                    <a:pt x="14677" y="2160"/>
                  </a:cubicBezTo>
                  <a:lnTo>
                    <a:pt x="13893" y="5133"/>
                  </a:lnTo>
                  <a:lnTo>
                    <a:pt x="11995" y="1446"/>
                  </a:lnTo>
                  <a:cubicBezTo>
                    <a:pt x="11316" y="136"/>
                    <a:pt x="9708" y="-377"/>
                    <a:pt x="8377" y="296"/>
                  </a:cubicBezTo>
                  <a:cubicBezTo>
                    <a:pt x="7060" y="975"/>
                    <a:pt x="6541" y="2590"/>
                    <a:pt x="7227" y="3913"/>
                  </a:cubicBezTo>
                  <a:lnTo>
                    <a:pt x="9874" y="9056"/>
                  </a:lnTo>
                  <a:lnTo>
                    <a:pt x="3443" y="7150"/>
                  </a:lnTo>
                  <a:cubicBezTo>
                    <a:pt x="2050" y="6734"/>
                    <a:pt x="532" y="7545"/>
                    <a:pt x="110" y="8966"/>
                  </a:cubicBezTo>
                  <a:cubicBezTo>
                    <a:pt x="-306" y="10387"/>
                    <a:pt x="497" y="11877"/>
                    <a:pt x="1925" y="12300"/>
                  </a:cubicBezTo>
                  <a:lnTo>
                    <a:pt x="8647" y="14296"/>
                  </a:lnTo>
                  <a:cubicBezTo>
                    <a:pt x="1038" y="18842"/>
                    <a:pt x="1052" y="19834"/>
                    <a:pt x="1412" y="21400"/>
                  </a:cubicBezTo>
                  <a:cubicBezTo>
                    <a:pt x="1703" y="22640"/>
                    <a:pt x="2805" y="23479"/>
                    <a:pt x="4025" y="23479"/>
                  </a:cubicBezTo>
                  <a:cubicBezTo>
                    <a:pt x="4226" y="23479"/>
                    <a:pt x="4427" y="23458"/>
                    <a:pt x="4628" y="23410"/>
                  </a:cubicBezTo>
                  <a:cubicBezTo>
                    <a:pt x="5369" y="23236"/>
                    <a:pt x="5965" y="22779"/>
                    <a:pt x="6326" y="22176"/>
                  </a:cubicBezTo>
                  <a:cubicBezTo>
                    <a:pt x="6894" y="21705"/>
                    <a:pt x="8245" y="20845"/>
                    <a:pt x="10020" y="19771"/>
                  </a:cubicBezTo>
                  <a:lnTo>
                    <a:pt x="9306" y="22460"/>
                  </a:lnTo>
                  <a:cubicBezTo>
                    <a:pt x="8932" y="23888"/>
                    <a:pt x="9784" y="25364"/>
                    <a:pt x="11212" y="25738"/>
                  </a:cubicBezTo>
                  <a:cubicBezTo>
                    <a:pt x="11440" y="25801"/>
                    <a:pt x="11676" y="25829"/>
                    <a:pt x="11898" y="25829"/>
                  </a:cubicBezTo>
                  <a:cubicBezTo>
                    <a:pt x="13090" y="25829"/>
                    <a:pt x="14171" y="25032"/>
                    <a:pt x="14490" y="23832"/>
                  </a:cubicBezTo>
                  <a:lnTo>
                    <a:pt x="15501" y="20007"/>
                  </a:lnTo>
                  <a:lnTo>
                    <a:pt x="18842" y="26501"/>
                  </a:lnTo>
                  <a:cubicBezTo>
                    <a:pt x="19320" y="27423"/>
                    <a:pt x="20256" y="27949"/>
                    <a:pt x="21226" y="27949"/>
                  </a:cubicBezTo>
                  <a:cubicBezTo>
                    <a:pt x="21642" y="27949"/>
                    <a:pt x="22064" y="27852"/>
                    <a:pt x="22459" y="27651"/>
                  </a:cubicBezTo>
                  <a:cubicBezTo>
                    <a:pt x="23776" y="26972"/>
                    <a:pt x="24296" y="25357"/>
                    <a:pt x="23610" y="24033"/>
                  </a:cubicBezTo>
                  <a:lnTo>
                    <a:pt x="20387" y="17775"/>
                  </a:lnTo>
                  <a:lnTo>
                    <a:pt x="29078" y="20346"/>
                  </a:lnTo>
                  <a:cubicBezTo>
                    <a:pt x="29327" y="20423"/>
                    <a:pt x="29584" y="20457"/>
                    <a:pt x="29840" y="20457"/>
                  </a:cubicBezTo>
                  <a:cubicBezTo>
                    <a:pt x="30997" y="20457"/>
                    <a:pt x="32065" y="19702"/>
                    <a:pt x="32411" y="18530"/>
                  </a:cubicBezTo>
                  <a:cubicBezTo>
                    <a:pt x="32827" y="17110"/>
                    <a:pt x="32023" y="15620"/>
                    <a:pt x="30595" y="1519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991;p74">
              <a:extLst>
                <a:ext uri="{FF2B5EF4-FFF2-40B4-BE49-F238E27FC236}">
                  <a16:creationId xmlns:a16="http://schemas.microsoft.com/office/drawing/2014/main" id="{C880302D-EC54-3272-DC3D-896531583649}"/>
                </a:ext>
              </a:extLst>
            </p:cNvPr>
            <p:cNvSpPr/>
            <p:nvPr/>
          </p:nvSpPr>
          <p:spPr>
            <a:xfrm>
              <a:off x="5405514" y="2194156"/>
              <a:ext cx="14665" cy="12605"/>
            </a:xfrm>
            <a:custGeom>
              <a:avLst/>
              <a:gdLst/>
              <a:ahLst/>
              <a:cxnLst/>
              <a:rect l="l" t="t" r="r" b="b"/>
              <a:pathLst>
                <a:path w="32523" h="27956" extrusionOk="0">
                  <a:moveTo>
                    <a:pt x="30598" y="15204"/>
                  </a:moveTo>
                  <a:lnTo>
                    <a:pt x="22323" y="12751"/>
                  </a:lnTo>
                  <a:cubicBezTo>
                    <a:pt x="24208" y="11718"/>
                    <a:pt x="26114" y="10678"/>
                    <a:pt x="27985" y="9673"/>
                  </a:cubicBezTo>
                  <a:cubicBezTo>
                    <a:pt x="29288" y="8973"/>
                    <a:pt x="29780" y="7351"/>
                    <a:pt x="29080" y="6041"/>
                  </a:cubicBezTo>
                  <a:cubicBezTo>
                    <a:pt x="28380" y="4732"/>
                    <a:pt x="26752" y="4240"/>
                    <a:pt x="25449" y="4946"/>
                  </a:cubicBezTo>
                  <a:cubicBezTo>
                    <a:pt x="22809" y="6360"/>
                    <a:pt x="20584" y="7566"/>
                    <a:pt x="18484" y="8717"/>
                  </a:cubicBezTo>
                  <a:lnTo>
                    <a:pt x="19856" y="3539"/>
                  </a:lnTo>
                  <a:cubicBezTo>
                    <a:pt x="20230" y="2112"/>
                    <a:pt x="19378" y="636"/>
                    <a:pt x="17950" y="261"/>
                  </a:cubicBezTo>
                  <a:cubicBezTo>
                    <a:pt x="16502" y="-127"/>
                    <a:pt x="15053" y="739"/>
                    <a:pt x="14672" y="2167"/>
                  </a:cubicBezTo>
                  <a:lnTo>
                    <a:pt x="13889" y="5134"/>
                  </a:lnTo>
                  <a:lnTo>
                    <a:pt x="11997" y="1460"/>
                  </a:lnTo>
                  <a:cubicBezTo>
                    <a:pt x="11325" y="136"/>
                    <a:pt x="9710" y="-383"/>
                    <a:pt x="8387" y="303"/>
                  </a:cubicBezTo>
                  <a:cubicBezTo>
                    <a:pt x="7063" y="982"/>
                    <a:pt x="6550" y="2597"/>
                    <a:pt x="7229" y="3914"/>
                  </a:cubicBezTo>
                  <a:lnTo>
                    <a:pt x="9883" y="9063"/>
                  </a:lnTo>
                  <a:lnTo>
                    <a:pt x="3445" y="7157"/>
                  </a:lnTo>
                  <a:cubicBezTo>
                    <a:pt x="2032" y="6741"/>
                    <a:pt x="535" y="7552"/>
                    <a:pt x="112" y="8973"/>
                  </a:cubicBezTo>
                  <a:cubicBezTo>
                    <a:pt x="-311" y="10394"/>
                    <a:pt x="500" y="11884"/>
                    <a:pt x="1928" y="12307"/>
                  </a:cubicBezTo>
                  <a:lnTo>
                    <a:pt x="8650" y="14303"/>
                  </a:lnTo>
                  <a:cubicBezTo>
                    <a:pt x="1041" y="18849"/>
                    <a:pt x="1055" y="19841"/>
                    <a:pt x="1415" y="21407"/>
                  </a:cubicBezTo>
                  <a:cubicBezTo>
                    <a:pt x="1706" y="22648"/>
                    <a:pt x="2808" y="23486"/>
                    <a:pt x="4028" y="23486"/>
                  </a:cubicBezTo>
                  <a:cubicBezTo>
                    <a:pt x="4229" y="23486"/>
                    <a:pt x="4430" y="23465"/>
                    <a:pt x="4631" y="23417"/>
                  </a:cubicBezTo>
                  <a:cubicBezTo>
                    <a:pt x="5372" y="23244"/>
                    <a:pt x="5968" y="22786"/>
                    <a:pt x="6328" y="22183"/>
                  </a:cubicBezTo>
                  <a:cubicBezTo>
                    <a:pt x="6896" y="21712"/>
                    <a:pt x="8248" y="20853"/>
                    <a:pt x="10022" y="19778"/>
                  </a:cubicBezTo>
                  <a:lnTo>
                    <a:pt x="9308" y="22467"/>
                  </a:lnTo>
                  <a:cubicBezTo>
                    <a:pt x="8934" y="23895"/>
                    <a:pt x="9787" y="25371"/>
                    <a:pt x="11214" y="25746"/>
                  </a:cubicBezTo>
                  <a:cubicBezTo>
                    <a:pt x="11443" y="25808"/>
                    <a:pt x="11679" y="25836"/>
                    <a:pt x="11900" y="25836"/>
                  </a:cubicBezTo>
                  <a:cubicBezTo>
                    <a:pt x="13092" y="25836"/>
                    <a:pt x="14173" y="25039"/>
                    <a:pt x="14492" y="23840"/>
                  </a:cubicBezTo>
                  <a:lnTo>
                    <a:pt x="15504" y="20007"/>
                  </a:lnTo>
                  <a:lnTo>
                    <a:pt x="18844" y="26501"/>
                  </a:lnTo>
                  <a:cubicBezTo>
                    <a:pt x="19322" y="27430"/>
                    <a:pt x="20258" y="27957"/>
                    <a:pt x="21228" y="27957"/>
                  </a:cubicBezTo>
                  <a:cubicBezTo>
                    <a:pt x="21644" y="27957"/>
                    <a:pt x="22060" y="27859"/>
                    <a:pt x="22455" y="27659"/>
                  </a:cubicBezTo>
                  <a:cubicBezTo>
                    <a:pt x="23779" y="26979"/>
                    <a:pt x="24291" y="25364"/>
                    <a:pt x="23612" y="24048"/>
                  </a:cubicBezTo>
                  <a:lnTo>
                    <a:pt x="20390" y="17782"/>
                  </a:lnTo>
                  <a:lnTo>
                    <a:pt x="29080" y="20361"/>
                  </a:lnTo>
                  <a:cubicBezTo>
                    <a:pt x="29330" y="20437"/>
                    <a:pt x="29586" y="20471"/>
                    <a:pt x="29843" y="20471"/>
                  </a:cubicBezTo>
                  <a:cubicBezTo>
                    <a:pt x="31000" y="20471"/>
                    <a:pt x="32067" y="19716"/>
                    <a:pt x="32414" y="18545"/>
                  </a:cubicBezTo>
                  <a:cubicBezTo>
                    <a:pt x="32830" y="17124"/>
                    <a:pt x="32026" y="15634"/>
                    <a:pt x="30598" y="1521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92;p74">
              <a:extLst>
                <a:ext uri="{FF2B5EF4-FFF2-40B4-BE49-F238E27FC236}">
                  <a16:creationId xmlns:a16="http://schemas.microsoft.com/office/drawing/2014/main" id="{FAC72DC2-CB55-DD0F-DF9A-920370E66E97}"/>
                </a:ext>
              </a:extLst>
            </p:cNvPr>
            <p:cNvSpPr/>
            <p:nvPr/>
          </p:nvSpPr>
          <p:spPr>
            <a:xfrm>
              <a:off x="5374460" y="2207871"/>
              <a:ext cx="14665" cy="12604"/>
            </a:xfrm>
            <a:custGeom>
              <a:avLst/>
              <a:gdLst/>
              <a:ahLst/>
              <a:cxnLst/>
              <a:rect l="l" t="t" r="r" b="b"/>
              <a:pathLst>
                <a:path w="32523" h="27952" extrusionOk="0">
                  <a:moveTo>
                    <a:pt x="30605" y="15200"/>
                  </a:moveTo>
                  <a:lnTo>
                    <a:pt x="22330" y="12746"/>
                  </a:lnTo>
                  <a:cubicBezTo>
                    <a:pt x="24215" y="11714"/>
                    <a:pt x="26121" y="10674"/>
                    <a:pt x="27992" y="9669"/>
                  </a:cubicBezTo>
                  <a:cubicBezTo>
                    <a:pt x="29295" y="8969"/>
                    <a:pt x="29787" y="7347"/>
                    <a:pt x="29087" y="6037"/>
                  </a:cubicBezTo>
                  <a:cubicBezTo>
                    <a:pt x="28387" y="4734"/>
                    <a:pt x="26752" y="4228"/>
                    <a:pt x="25456" y="4942"/>
                  </a:cubicBezTo>
                  <a:cubicBezTo>
                    <a:pt x="22815" y="6356"/>
                    <a:pt x="20591" y="7562"/>
                    <a:pt x="18491" y="8712"/>
                  </a:cubicBezTo>
                  <a:lnTo>
                    <a:pt x="19863" y="3535"/>
                  </a:lnTo>
                  <a:cubicBezTo>
                    <a:pt x="20237" y="2108"/>
                    <a:pt x="19385" y="631"/>
                    <a:pt x="17957" y="257"/>
                  </a:cubicBezTo>
                  <a:cubicBezTo>
                    <a:pt x="16502" y="-138"/>
                    <a:pt x="15061" y="742"/>
                    <a:pt x="14679" y="2163"/>
                  </a:cubicBezTo>
                  <a:lnTo>
                    <a:pt x="13896" y="5136"/>
                  </a:lnTo>
                  <a:lnTo>
                    <a:pt x="11998" y="1449"/>
                  </a:lnTo>
                  <a:cubicBezTo>
                    <a:pt x="11318" y="139"/>
                    <a:pt x="9704" y="-381"/>
                    <a:pt x="8380" y="299"/>
                  </a:cubicBezTo>
                  <a:cubicBezTo>
                    <a:pt x="7063" y="978"/>
                    <a:pt x="6543" y="2593"/>
                    <a:pt x="7229" y="3916"/>
                  </a:cubicBezTo>
                  <a:lnTo>
                    <a:pt x="9877" y="9059"/>
                  </a:lnTo>
                  <a:lnTo>
                    <a:pt x="3445" y="7153"/>
                  </a:lnTo>
                  <a:cubicBezTo>
                    <a:pt x="2059" y="6758"/>
                    <a:pt x="535" y="7548"/>
                    <a:pt x="112" y="8969"/>
                  </a:cubicBezTo>
                  <a:cubicBezTo>
                    <a:pt x="-311" y="10390"/>
                    <a:pt x="500" y="11880"/>
                    <a:pt x="1928" y="12303"/>
                  </a:cubicBezTo>
                  <a:lnTo>
                    <a:pt x="8650" y="14299"/>
                  </a:lnTo>
                  <a:cubicBezTo>
                    <a:pt x="1041" y="18845"/>
                    <a:pt x="1055" y="19836"/>
                    <a:pt x="1415" y="21403"/>
                  </a:cubicBezTo>
                  <a:cubicBezTo>
                    <a:pt x="1706" y="22643"/>
                    <a:pt x="2808" y="23482"/>
                    <a:pt x="4028" y="23482"/>
                  </a:cubicBezTo>
                  <a:cubicBezTo>
                    <a:pt x="4228" y="23482"/>
                    <a:pt x="4429" y="23461"/>
                    <a:pt x="4630" y="23413"/>
                  </a:cubicBezTo>
                  <a:cubicBezTo>
                    <a:pt x="5372" y="23240"/>
                    <a:pt x="5968" y="22782"/>
                    <a:pt x="6328" y="22179"/>
                  </a:cubicBezTo>
                  <a:cubicBezTo>
                    <a:pt x="6897" y="21708"/>
                    <a:pt x="8248" y="20848"/>
                    <a:pt x="10022" y="19774"/>
                  </a:cubicBezTo>
                  <a:lnTo>
                    <a:pt x="9308" y="22463"/>
                  </a:lnTo>
                  <a:cubicBezTo>
                    <a:pt x="8934" y="23891"/>
                    <a:pt x="9786" y="25367"/>
                    <a:pt x="11214" y="25741"/>
                  </a:cubicBezTo>
                  <a:cubicBezTo>
                    <a:pt x="11443" y="25804"/>
                    <a:pt x="11678" y="25832"/>
                    <a:pt x="11900" y="25832"/>
                  </a:cubicBezTo>
                  <a:cubicBezTo>
                    <a:pt x="13092" y="25832"/>
                    <a:pt x="14173" y="25034"/>
                    <a:pt x="14492" y="23835"/>
                  </a:cubicBezTo>
                  <a:lnTo>
                    <a:pt x="15504" y="20010"/>
                  </a:lnTo>
                  <a:lnTo>
                    <a:pt x="18844" y="26504"/>
                  </a:lnTo>
                  <a:cubicBezTo>
                    <a:pt x="19323" y="27426"/>
                    <a:pt x="20258" y="27952"/>
                    <a:pt x="21228" y="27952"/>
                  </a:cubicBezTo>
                  <a:cubicBezTo>
                    <a:pt x="21644" y="27952"/>
                    <a:pt x="22067" y="27855"/>
                    <a:pt x="22462" y="27654"/>
                  </a:cubicBezTo>
                  <a:cubicBezTo>
                    <a:pt x="23779" y="26975"/>
                    <a:pt x="24299" y="25360"/>
                    <a:pt x="23612" y="24036"/>
                  </a:cubicBezTo>
                  <a:lnTo>
                    <a:pt x="20390" y="17778"/>
                  </a:lnTo>
                  <a:lnTo>
                    <a:pt x="29080" y="20349"/>
                  </a:lnTo>
                  <a:cubicBezTo>
                    <a:pt x="29330" y="20426"/>
                    <a:pt x="29586" y="20460"/>
                    <a:pt x="29843" y="20460"/>
                  </a:cubicBezTo>
                  <a:cubicBezTo>
                    <a:pt x="31000" y="20460"/>
                    <a:pt x="32067" y="19705"/>
                    <a:pt x="32414" y="18534"/>
                  </a:cubicBezTo>
                  <a:cubicBezTo>
                    <a:pt x="32829" y="17113"/>
                    <a:pt x="32026" y="15623"/>
                    <a:pt x="30598" y="1520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5993;p74">
              <a:extLst>
                <a:ext uri="{FF2B5EF4-FFF2-40B4-BE49-F238E27FC236}">
                  <a16:creationId xmlns:a16="http://schemas.microsoft.com/office/drawing/2014/main" id="{E149DB91-0CA7-BBE2-68D2-AE264C513267}"/>
                </a:ext>
              </a:extLst>
            </p:cNvPr>
            <p:cNvSpPr/>
            <p:nvPr/>
          </p:nvSpPr>
          <p:spPr>
            <a:xfrm>
              <a:off x="5460561" y="2188107"/>
              <a:ext cx="14665" cy="12604"/>
            </a:xfrm>
            <a:custGeom>
              <a:avLst/>
              <a:gdLst/>
              <a:ahLst/>
              <a:cxnLst/>
              <a:rect l="l" t="t" r="r" b="b"/>
              <a:pathLst>
                <a:path w="32523" h="27953" extrusionOk="0">
                  <a:moveTo>
                    <a:pt x="30598" y="15201"/>
                  </a:moveTo>
                  <a:lnTo>
                    <a:pt x="22323" y="12747"/>
                  </a:lnTo>
                  <a:cubicBezTo>
                    <a:pt x="24208" y="11715"/>
                    <a:pt x="26114" y="10675"/>
                    <a:pt x="27985" y="9670"/>
                  </a:cubicBezTo>
                  <a:cubicBezTo>
                    <a:pt x="29288" y="8970"/>
                    <a:pt x="29780" y="7348"/>
                    <a:pt x="29080" y="6038"/>
                  </a:cubicBezTo>
                  <a:cubicBezTo>
                    <a:pt x="28387" y="4735"/>
                    <a:pt x="26738" y="4243"/>
                    <a:pt x="25449" y="4943"/>
                  </a:cubicBezTo>
                  <a:cubicBezTo>
                    <a:pt x="22808" y="6357"/>
                    <a:pt x="20584" y="7563"/>
                    <a:pt x="18484" y="8714"/>
                  </a:cubicBezTo>
                  <a:lnTo>
                    <a:pt x="19856" y="3536"/>
                  </a:lnTo>
                  <a:cubicBezTo>
                    <a:pt x="20231" y="2109"/>
                    <a:pt x="19378" y="632"/>
                    <a:pt x="17950" y="258"/>
                  </a:cubicBezTo>
                  <a:cubicBezTo>
                    <a:pt x="16502" y="-137"/>
                    <a:pt x="15054" y="743"/>
                    <a:pt x="14672" y="2164"/>
                  </a:cubicBezTo>
                  <a:lnTo>
                    <a:pt x="13889" y="5130"/>
                  </a:lnTo>
                  <a:lnTo>
                    <a:pt x="11997" y="1457"/>
                  </a:lnTo>
                  <a:cubicBezTo>
                    <a:pt x="11325" y="133"/>
                    <a:pt x="9704" y="-379"/>
                    <a:pt x="8387" y="300"/>
                  </a:cubicBezTo>
                  <a:cubicBezTo>
                    <a:pt x="7063" y="979"/>
                    <a:pt x="6550" y="2594"/>
                    <a:pt x="7229" y="3911"/>
                  </a:cubicBezTo>
                  <a:lnTo>
                    <a:pt x="9884" y="9060"/>
                  </a:lnTo>
                  <a:lnTo>
                    <a:pt x="3445" y="7154"/>
                  </a:lnTo>
                  <a:cubicBezTo>
                    <a:pt x="2039" y="6759"/>
                    <a:pt x="535" y="7549"/>
                    <a:pt x="112" y="8970"/>
                  </a:cubicBezTo>
                  <a:cubicBezTo>
                    <a:pt x="-311" y="10391"/>
                    <a:pt x="500" y="11881"/>
                    <a:pt x="1928" y="12304"/>
                  </a:cubicBezTo>
                  <a:lnTo>
                    <a:pt x="8650" y="14300"/>
                  </a:lnTo>
                  <a:cubicBezTo>
                    <a:pt x="1041" y="18846"/>
                    <a:pt x="1055" y="19838"/>
                    <a:pt x="1415" y="21404"/>
                  </a:cubicBezTo>
                  <a:cubicBezTo>
                    <a:pt x="1706" y="22645"/>
                    <a:pt x="2808" y="23483"/>
                    <a:pt x="4027" y="23483"/>
                  </a:cubicBezTo>
                  <a:cubicBezTo>
                    <a:pt x="4228" y="23483"/>
                    <a:pt x="4429" y="23462"/>
                    <a:pt x="4630" y="23414"/>
                  </a:cubicBezTo>
                  <a:cubicBezTo>
                    <a:pt x="5372" y="23241"/>
                    <a:pt x="5968" y="22783"/>
                    <a:pt x="6328" y="22180"/>
                  </a:cubicBezTo>
                  <a:cubicBezTo>
                    <a:pt x="6897" y="21709"/>
                    <a:pt x="8248" y="20849"/>
                    <a:pt x="10022" y="19775"/>
                  </a:cubicBezTo>
                  <a:lnTo>
                    <a:pt x="9308" y="22464"/>
                  </a:lnTo>
                  <a:cubicBezTo>
                    <a:pt x="8934" y="23892"/>
                    <a:pt x="9786" y="25368"/>
                    <a:pt x="11214" y="25743"/>
                  </a:cubicBezTo>
                  <a:cubicBezTo>
                    <a:pt x="11443" y="25805"/>
                    <a:pt x="11678" y="25833"/>
                    <a:pt x="11900" y="25833"/>
                  </a:cubicBezTo>
                  <a:cubicBezTo>
                    <a:pt x="13092" y="25833"/>
                    <a:pt x="14173" y="25036"/>
                    <a:pt x="14492" y="23837"/>
                  </a:cubicBezTo>
                  <a:lnTo>
                    <a:pt x="15504" y="20004"/>
                  </a:lnTo>
                  <a:lnTo>
                    <a:pt x="18844" y="26498"/>
                  </a:lnTo>
                  <a:cubicBezTo>
                    <a:pt x="19323" y="27427"/>
                    <a:pt x="20258" y="27953"/>
                    <a:pt x="21228" y="27953"/>
                  </a:cubicBezTo>
                  <a:cubicBezTo>
                    <a:pt x="21644" y="27953"/>
                    <a:pt x="22060" y="27856"/>
                    <a:pt x="22455" y="27655"/>
                  </a:cubicBezTo>
                  <a:cubicBezTo>
                    <a:pt x="23779" y="26976"/>
                    <a:pt x="24292" y="25361"/>
                    <a:pt x="23612" y="24045"/>
                  </a:cubicBezTo>
                  <a:lnTo>
                    <a:pt x="20390" y="17779"/>
                  </a:lnTo>
                  <a:lnTo>
                    <a:pt x="29080" y="20357"/>
                  </a:lnTo>
                  <a:cubicBezTo>
                    <a:pt x="29330" y="20434"/>
                    <a:pt x="29586" y="20468"/>
                    <a:pt x="29842" y="20468"/>
                  </a:cubicBezTo>
                  <a:cubicBezTo>
                    <a:pt x="31000" y="20468"/>
                    <a:pt x="32067" y="19713"/>
                    <a:pt x="32414" y="18542"/>
                  </a:cubicBezTo>
                  <a:cubicBezTo>
                    <a:pt x="32829" y="17121"/>
                    <a:pt x="32026" y="15631"/>
                    <a:pt x="30598" y="1520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5994;p74">
              <a:extLst>
                <a:ext uri="{FF2B5EF4-FFF2-40B4-BE49-F238E27FC236}">
                  <a16:creationId xmlns:a16="http://schemas.microsoft.com/office/drawing/2014/main" id="{B8DB6DA2-5723-DF91-5C31-E55E2D170D0D}"/>
                </a:ext>
              </a:extLst>
            </p:cNvPr>
            <p:cNvSpPr/>
            <p:nvPr/>
          </p:nvSpPr>
          <p:spPr>
            <a:xfrm>
              <a:off x="5489598" y="2200814"/>
              <a:ext cx="14663" cy="12604"/>
            </a:xfrm>
            <a:custGeom>
              <a:avLst/>
              <a:gdLst/>
              <a:ahLst/>
              <a:cxnLst/>
              <a:rect l="l" t="t" r="r" b="b"/>
              <a:pathLst>
                <a:path w="32520" h="27953" extrusionOk="0">
                  <a:moveTo>
                    <a:pt x="30596" y="15201"/>
                  </a:moveTo>
                  <a:lnTo>
                    <a:pt x="22321" y="12747"/>
                  </a:lnTo>
                  <a:cubicBezTo>
                    <a:pt x="24206" y="11715"/>
                    <a:pt x="26112" y="10675"/>
                    <a:pt x="27983" y="9670"/>
                  </a:cubicBezTo>
                  <a:cubicBezTo>
                    <a:pt x="29286" y="8970"/>
                    <a:pt x="29778" y="7348"/>
                    <a:pt x="29078" y="6038"/>
                  </a:cubicBezTo>
                  <a:cubicBezTo>
                    <a:pt x="28378" y="4736"/>
                    <a:pt x="26742" y="4243"/>
                    <a:pt x="25446" y="4943"/>
                  </a:cubicBezTo>
                  <a:cubicBezTo>
                    <a:pt x="22806" y="6357"/>
                    <a:pt x="20581" y="7563"/>
                    <a:pt x="18482" y="8714"/>
                  </a:cubicBezTo>
                  <a:lnTo>
                    <a:pt x="19854" y="3536"/>
                  </a:lnTo>
                  <a:cubicBezTo>
                    <a:pt x="20228" y="2109"/>
                    <a:pt x="19376" y="632"/>
                    <a:pt x="17948" y="258"/>
                  </a:cubicBezTo>
                  <a:cubicBezTo>
                    <a:pt x="16500" y="-144"/>
                    <a:pt x="15044" y="743"/>
                    <a:pt x="14670" y="2164"/>
                  </a:cubicBezTo>
                  <a:lnTo>
                    <a:pt x="13887" y="5130"/>
                  </a:lnTo>
                  <a:lnTo>
                    <a:pt x="11995" y="1457"/>
                  </a:lnTo>
                  <a:cubicBezTo>
                    <a:pt x="11323" y="133"/>
                    <a:pt x="9701" y="-379"/>
                    <a:pt x="8384" y="300"/>
                  </a:cubicBezTo>
                  <a:cubicBezTo>
                    <a:pt x="7061" y="979"/>
                    <a:pt x="6548" y="2594"/>
                    <a:pt x="7227" y="3911"/>
                  </a:cubicBezTo>
                  <a:lnTo>
                    <a:pt x="9881" y="9060"/>
                  </a:lnTo>
                  <a:lnTo>
                    <a:pt x="3443" y="7154"/>
                  </a:lnTo>
                  <a:cubicBezTo>
                    <a:pt x="2043" y="6759"/>
                    <a:pt x="532" y="7543"/>
                    <a:pt x="109" y="8970"/>
                  </a:cubicBezTo>
                  <a:cubicBezTo>
                    <a:pt x="-306" y="10391"/>
                    <a:pt x="497" y="11881"/>
                    <a:pt x="1925" y="12304"/>
                  </a:cubicBezTo>
                  <a:lnTo>
                    <a:pt x="8648" y="14300"/>
                  </a:lnTo>
                  <a:cubicBezTo>
                    <a:pt x="1038" y="18846"/>
                    <a:pt x="1052" y="19838"/>
                    <a:pt x="1413" y="21404"/>
                  </a:cubicBezTo>
                  <a:cubicBezTo>
                    <a:pt x="1704" y="22645"/>
                    <a:pt x="2805" y="23483"/>
                    <a:pt x="4025" y="23483"/>
                  </a:cubicBezTo>
                  <a:cubicBezTo>
                    <a:pt x="4226" y="23483"/>
                    <a:pt x="4427" y="23462"/>
                    <a:pt x="4628" y="23414"/>
                  </a:cubicBezTo>
                  <a:cubicBezTo>
                    <a:pt x="5370" y="23241"/>
                    <a:pt x="5966" y="22783"/>
                    <a:pt x="6326" y="22180"/>
                  </a:cubicBezTo>
                  <a:cubicBezTo>
                    <a:pt x="6894" y="21709"/>
                    <a:pt x="8246" y="20850"/>
                    <a:pt x="10020" y="19775"/>
                  </a:cubicBezTo>
                  <a:lnTo>
                    <a:pt x="9306" y="22464"/>
                  </a:lnTo>
                  <a:cubicBezTo>
                    <a:pt x="8932" y="23892"/>
                    <a:pt x="9784" y="25368"/>
                    <a:pt x="11212" y="25743"/>
                  </a:cubicBezTo>
                  <a:cubicBezTo>
                    <a:pt x="11440" y="25805"/>
                    <a:pt x="11676" y="25833"/>
                    <a:pt x="11898" y="25833"/>
                  </a:cubicBezTo>
                  <a:cubicBezTo>
                    <a:pt x="13090" y="25833"/>
                    <a:pt x="14171" y="25036"/>
                    <a:pt x="14490" y="23837"/>
                  </a:cubicBezTo>
                  <a:lnTo>
                    <a:pt x="15501" y="20004"/>
                  </a:lnTo>
                  <a:lnTo>
                    <a:pt x="18842" y="26498"/>
                  </a:lnTo>
                  <a:cubicBezTo>
                    <a:pt x="19320" y="27427"/>
                    <a:pt x="20256" y="27954"/>
                    <a:pt x="21226" y="27954"/>
                  </a:cubicBezTo>
                  <a:cubicBezTo>
                    <a:pt x="21642" y="27954"/>
                    <a:pt x="22058" y="27856"/>
                    <a:pt x="22453" y="27655"/>
                  </a:cubicBezTo>
                  <a:cubicBezTo>
                    <a:pt x="23776" y="26976"/>
                    <a:pt x="24289" y="25361"/>
                    <a:pt x="23610" y="24045"/>
                  </a:cubicBezTo>
                  <a:lnTo>
                    <a:pt x="20387" y="17779"/>
                  </a:lnTo>
                  <a:lnTo>
                    <a:pt x="29078" y="20358"/>
                  </a:lnTo>
                  <a:cubicBezTo>
                    <a:pt x="29327" y="20434"/>
                    <a:pt x="29584" y="20468"/>
                    <a:pt x="29840" y="20468"/>
                  </a:cubicBezTo>
                  <a:cubicBezTo>
                    <a:pt x="30998" y="20468"/>
                    <a:pt x="32065" y="19713"/>
                    <a:pt x="32411" y="18542"/>
                  </a:cubicBezTo>
                  <a:cubicBezTo>
                    <a:pt x="32827" y="17121"/>
                    <a:pt x="32023" y="15631"/>
                    <a:pt x="30596" y="1520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5995;p74">
              <a:extLst>
                <a:ext uri="{FF2B5EF4-FFF2-40B4-BE49-F238E27FC236}">
                  <a16:creationId xmlns:a16="http://schemas.microsoft.com/office/drawing/2014/main" id="{FE3969E5-A36C-D912-3129-6DDD65EA619B}"/>
                </a:ext>
              </a:extLst>
            </p:cNvPr>
            <p:cNvSpPr/>
            <p:nvPr/>
          </p:nvSpPr>
          <p:spPr>
            <a:xfrm>
              <a:off x="5558960" y="2191934"/>
              <a:ext cx="14666" cy="12605"/>
            </a:xfrm>
            <a:custGeom>
              <a:avLst/>
              <a:gdLst/>
              <a:ahLst/>
              <a:cxnLst/>
              <a:rect l="l" t="t" r="r" b="b"/>
              <a:pathLst>
                <a:path w="32527" h="27956" extrusionOk="0">
                  <a:moveTo>
                    <a:pt x="30602" y="15218"/>
                  </a:moveTo>
                  <a:lnTo>
                    <a:pt x="22321" y="12764"/>
                  </a:lnTo>
                  <a:cubicBezTo>
                    <a:pt x="24206" y="11732"/>
                    <a:pt x="26112" y="10685"/>
                    <a:pt x="27990" y="9680"/>
                  </a:cubicBezTo>
                  <a:cubicBezTo>
                    <a:pt x="29293" y="8980"/>
                    <a:pt x="29785" y="7358"/>
                    <a:pt x="29085" y="6048"/>
                  </a:cubicBezTo>
                  <a:cubicBezTo>
                    <a:pt x="28385" y="4745"/>
                    <a:pt x="26749" y="4239"/>
                    <a:pt x="25453" y="4953"/>
                  </a:cubicBezTo>
                  <a:cubicBezTo>
                    <a:pt x="22813" y="6367"/>
                    <a:pt x="20588" y="7573"/>
                    <a:pt x="18488" y="8724"/>
                  </a:cubicBezTo>
                  <a:lnTo>
                    <a:pt x="19861" y="3546"/>
                  </a:lnTo>
                  <a:cubicBezTo>
                    <a:pt x="20235" y="2119"/>
                    <a:pt x="19382" y="642"/>
                    <a:pt x="17955" y="268"/>
                  </a:cubicBezTo>
                  <a:cubicBezTo>
                    <a:pt x="16506" y="-141"/>
                    <a:pt x="15051" y="746"/>
                    <a:pt x="14677" y="2174"/>
                  </a:cubicBezTo>
                  <a:lnTo>
                    <a:pt x="13894" y="5147"/>
                  </a:lnTo>
                  <a:lnTo>
                    <a:pt x="11995" y="1460"/>
                  </a:lnTo>
                  <a:cubicBezTo>
                    <a:pt x="11316" y="136"/>
                    <a:pt x="9701" y="-383"/>
                    <a:pt x="8384" y="303"/>
                  </a:cubicBezTo>
                  <a:cubicBezTo>
                    <a:pt x="7060" y="982"/>
                    <a:pt x="6548" y="2597"/>
                    <a:pt x="7227" y="3914"/>
                  </a:cubicBezTo>
                  <a:lnTo>
                    <a:pt x="9881" y="9070"/>
                  </a:lnTo>
                  <a:lnTo>
                    <a:pt x="3443" y="7164"/>
                  </a:lnTo>
                  <a:cubicBezTo>
                    <a:pt x="2036" y="6762"/>
                    <a:pt x="532" y="7552"/>
                    <a:pt x="109" y="8980"/>
                  </a:cubicBezTo>
                  <a:cubicBezTo>
                    <a:pt x="-306" y="10401"/>
                    <a:pt x="498" y="11891"/>
                    <a:pt x="1925" y="12314"/>
                  </a:cubicBezTo>
                  <a:lnTo>
                    <a:pt x="8661" y="14310"/>
                  </a:lnTo>
                  <a:cubicBezTo>
                    <a:pt x="1052" y="18870"/>
                    <a:pt x="1066" y="19882"/>
                    <a:pt x="1419" y="21414"/>
                  </a:cubicBezTo>
                  <a:cubicBezTo>
                    <a:pt x="1710" y="22655"/>
                    <a:pt x="2805" y="23493"/>
                    <a:pt x="4032" y="23493"/>
                  </a:cubicBezTo>
                  <a:cubicBezTo>
                    <a:pt x="4233" y="23493"/>
                    <a:pt x="4427" y="23472"/>
                    <a:pt x="4635" y="23424"/>
                  </a:cubicBezTo>
                  <a:cubicBezTo>
                    <a:pt x="5377" y="23251"/>
                    <a:pt x="5980" y="22793"/>
                    <a:pt x="6340" y="22183"/>
                  </a:cubicBezTo>
                  <a:cubicBezTo>
                    <a:pt x="6908" y="21712"/>
                    <a:pt x="8259" y="20852"/>
                    <a:pt x="10027" y="19778"/>
                  </a:cubicBezTo>
                  <a:lnTo>
                    <a:pt x="9313" y="22467"/>
                  </a:lnTo>
                  <a:cubicBezTo>
                    <a:pt x="8938" y="23895"/>
                    <a:pt x="9791" y="25371"/>
                    <a:pt x="11218" y="25746"/>
                  </a:cubicBezTo>
                  <a:cubicBezTo>
                    <a:pt x="11447" y="25808"/>
                    <a:pt x="11683" y="25836"/>
                    <a:pt x="11905" y="25836"/>
                  </a:cubicBezTo>
                  <a:cubicBezTo>
                    <a:pt x="13097" y="25836"/>
                    <a:pt x="14178" y="25039"/>
                    <a:pt x="14496" y="23840"/>
                  </a:cubicBezTo>
                  <a:lnTo>
                    <a:pt x="15509" y="20007"/>
                  </a:lnTo>
                  <a:lnTo>
                    <a:pt x="18849" y="26501"/>
                  </a:lnTo>
                  <a:cubicBezTo>
                    <a:pt x="19327" y="27430"/>
                    <a:pt x="20263" y="27956"/>
                    <a:pt x="21233" y="27956"/>
                  </a:cubicBezTo>
                  <a:cubicBezTo>
                    <a:pt x="21649" y="27956"/>
                    <a:pt x="22065" y="27860"/>
                    <a:pt x="22459" y="27659"/>
                  </a:cubicBezTo>
                  <a:cubicBezTo>
                    <a:pt x="23783" y="26979"/>
                    <a:pt x="24296" y="25364"/>
                    <a:pt x="23617" y="24048"/>
                  </a:cubicBezTo>
                  <a:lnTo>
                    <a:pt x="20394" y="17782"/>
                  </a:lnTo>
                  <a:lnTo>
                    <a:pt x="29085" y="20360"/>
                  </a:lnTo>
                  <a:cubicBezTo>
                    <a:pt x="29334" y="20437"/>
                    <a:pt x="29591" y="20471"/>
                    <a:pt x="29847" y="20471"/>
                  </a:cubicBezTo>
                  <a:cubicBezTo>
                    <a:pt x="31004" y="20471"/>
                    <a:pt x="32072" y="19716"/>
                    <a:pt x="32418" y="18545"/>
                  </a:cubicBezTo>
                  <a:cubicBezTo>
                    <a:pt x="32834" y="17124"/>
                    <a:pt x="32030" y="15634"/>
                    <a:pt x="30602" y="1521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5996;p74">
              <a:extLst>
                <a:ext uri="{FF2B5EF4-FFF2-40B4-BE49-F238E27FC236}">
                  <a16:creationId xmlns:a16="http://schemas.microsoft.com/office/drawing/2014/main" id="{0210392B-7278-3F0E-7495-890E5493B74D}"/>
                </a:ext>
              </a:extLst>
            </p:cNvPr>
            <p:cNvSpPr/>
            <p:nvPr/>
          </p:nvSpPr>
          <p:spPr>
            <a:xfrm>
              <a:off x="5618238" y="2186296"/>
              <a:ext cx="14663" cy="12603"/>
            </a:xfrm>
            <a:custGeom>
              <a:avLst/>
              <a:gdLst/>
              <a:ahLst/>
              <a:cxnLst/>
              <a:rect l="l" t="t" r="r" b="b"/>
              <a:pathLst>
                <a:path w="32520" h="27950" extrusionOk="0">
                  <a:moveTo>
                    <a:pt x="30609" y="15198"/>
                  </a:moveTo>
                  <a:lnTo>
                    <a:pt x="22335" y="12744"/>
                  </a:lnTo>
                  <a:cubicBezTo>
                    <a:pt x="24219" y="11712"/>
                    <a:pt x="26125" y="10672"/>
                    <a:pt x="27997" y="9667"/>
                  </a:cubicBezTo>
                  <a:cubicBezTo>
                    <a:pt x="29299" y="8967"/>
                    <a:pt x="29791" y="7345"/>
                    <a:pt x="29092" y="6035"/>
                  </a:cubicBezTo>
                  <a:cubicBezTo>
                    <a:pt x="28391" y="4732"/>
                    <a:pt x="26763" y="4226"/>
                    <a:pt x="25460" y="4940"/>
                  </a:cubicBezTo>
                  <a:cubicBezTo>
                    <a:pt x="22820" y="6354"/>
                    <a:pt x="20595" y="7560"/>
                    <a:pt x="18495" y="8711"/>
                  </a:cubicBezTo>
                  <a:lnTo>
                    <a:pt x="19867" y="3533"/>
                  </a:lnTo>
                  <a:cubicBezTo>
                    <a:pt x="20242" y="2106"/>
                    <a:pt x="19389" y="629"/>
                    <a:pt x="17962" y="255"/>
                  </a:cubicBezTo>
                  <a:cubicBezTo>
                    <a:pt x="16527" y="-133"/>
                    <a:pt x="15065" y="733"/>
                    <a:pt x="14684" y="2161"/>
                  </a:cubicBezTo>
                  <a:lnTo>
                    <a:pt x="13893" y="5134"/>
                  </a:lnTo>
                  <a:lnTo>
                    <a:pt x="11995" y="1454"/>
                  </a:lnTo>
                  <a:cubicBezTo>
                    <a:pt x="11316" y="130"/>
                    <a:pt x="9708" y="-376"/>
                    <a:pt x="8384" y="297"/>
                  </a:cubicBezTo>
                  <a:cubicBezTo>
                    <a:pt x="7060" y="976"/>
                    <a:pt x="6547" y="2591"/>
                    <a:pt x="7227" y="3908"/>
                  </a:cubicBezTo>
                  <a:lnTo>
                    <a:pt x="9881" y="9057"/>
                  </a:lnTo>
                  <a:lnTo>
                    <a:pt x="3443" y="7151"/>
                  </a:lnTo>
                  <a:cubicBezTo>
                    <a:pt x="2050" y="6756"/>
                    <a:pt x="532" y="7546"/>
                    <a:pt x="110" y="8967"/>
                  </a:cubicBezTo>
                  <a:cubicBezTo>
                    <a:pt x="-306" y="10388"/>
                    <a:pt x="497" y="11878"/>
                    <a:pt x="1925" y="12301"/>
                  </a:cubicBezTo>
                  <a:lnTo>
                    <a:pt x="8647" y="14297"/>
                  </a:lnTo>
                  <a:cubicBezTo>
                    <a:pt x="1038" y="18843"/>
                    <a:pt x="1052" y="19834"/>
                    <a:pt x="1412" y="21401"/>
                  </a:cubicBezTo>
                  <a:cubicBezTo>
                    <a:pt x="1703" y="22641"/>
                    <a:pt x="2805" y="23480"/>
                    <a:pt x="4025" y="23480"/>
                  </a:cubicBezTo>
                  <a:cubicBezTo>
                    <a:pt x="4226" y="23480"/>
                    <a:pt x="4427" y="23459"/>
                    <a:pt x="4628" y="23411"/>
                  </a:cubicBezTo>
                  <a:cubicBezTo>
                    <a:pt x="5369" y="23238"/>
                    <a:pt x="5965" y="22780"/>
                    <a:pt x="6326" y="22177"/>
                  </a:cubicBezTo>
                  <a:cubicBezTo>
                    <a:pt x="6894" y="21706"/>
                    <a:pt x="8245" y="20847"/>
                    <a:pt x="10020" y="19772"/>
                  </a:cubicBezTo>
                  <a:lnTo>
                    <a:pt x="9306" y="22461"/>
                  </a:lnTo>
                  <a:cubicBezTo>
                    <a:pt x="8932" y="23889"/>
                    <a:pt x="9784" y="25365"/>
                    <a:pt x="11212" y="25740"/>
                  </a:cubicBezTo>
                  <a:cubicBezTo>
                    <a:pt x="11440" y="25802"/>
                    <a:pt x="11676" y="25830"/>
                    <a:pt x="11898" y="25830"/>
                  </a:cubicBezTo>
                  <a:cubicBezTo>
                    <a:pt x="13090" y="25830"/>
                    <a:pt x="14171" y="25033"/>
                    <a:pt x="14490" y="23834"/>
                  </a:cubicBezTo>
                  <a:lnTo>
                    <a:pt x="15501" y="20008"/>
                  </a:lnTo>
                  <a:lnTo>
                    <a:pt x="18842" y="26502"/>
                  </a:lnTo>
                  <a:cubicBezTo>
                    <a:pt x="19320" y="27424"/>
                    <a:pt x="20256" y="27951"/>
                    <a:pt x="21226" y="27951"/>
                  </a:cubicBezTo>
                  <a:cubicBezTo>
                    <a:pt x="21642" y="27951"/>
                    <a:pt x="22064" y="27853"/>
                    <a:pt x="22459" y="27652"/>
                  </a:cubicBezTo>
                  <a:cubicBezTo>
                    <a:pt x="23776" y="26973"/>
                    <a:pt x="24296" y="25358"/>
                    <a:pt x="23610" y="24035"/>
                  </a:cubicBezTo>
                  <a:lnTo>
                    <a:pt x="20387" y="17776"/>
                  </a:lnTo>
                  <a:lnTo>
                    <a:pt x="29078" y="20347"/>
                  </a:lnTo>
                  <a:cubicBezTo>
                    <a:pt x="29327" y="20424"/>
                    <a:pt x="29584" y="20458"/>
                    <a:pt x="29840" y="20458"/>
                  </a:cubicBezTo>
                  <a:cubicBezTo>
                    <a:pt x="30997" y="20458"/>
                    <a:pt x="32065" y="19703"/>
                    <a:pt x="32411" y="18532"/>
                  </a:cubicBezTo>
                  <a:cubicBezTo>
                    <a:pt x="32827" y="17111"/>
                    <a:pt x="32023" y="15621"/>
                    <a:pt x="30595" y="1519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5997;p74">
              <a:extLst>
                <a:ext uri="{FF2B5EF4-FFF2-40B4-BE49-F238E27FC236}">
                  <a16:creationId xmlns:a16="http://schemas.microsoft.com/office/drawing/2014/main" id="{A916803C-E3F6-15E1-88C6-FEF3CDA9E7A6}"/>
                </a:ext>
              </a:extLst>
            </p:cNvPr>
            <p:cNvSpPr/>
            <p:nvPr/>
          </p:nvSpPr>
          <p:spPr>
            <a:xfrm>
              <a:off x="5438982" y="2205454"/>
              <a:ext cx="14670" cy="12604"/>
            </a:xfrm>
            <a:custGeom>
              <a:avLst/>
              <a:gdLst/>
              <a:ahLst/>
              <a:cxnLst/>
              <a:rect l="l" t="t" r="r" b="b"/>
              <a:pathLst>
                <a:path w="32534" h="27954" extrusionOk="0">
                  <a:moveTo>
                    <a:pt x="30609" y="15195"/>
                  </a:moveTo>
                  <a:lnTo>
                    <a:pt x="22335" y="12741"/>
                  </a:lnTo>
                  <a:cubicBezTo>
                    <a:pt x="24220" y="11709"/>
                    <a:pt x="26125" y="10669"/>
                    <a:pt x="27997" y="9664"/>
                  </a:cubicBezTo>
                  <a:cubicBezTo>
                    <a:pt x="29299" y="8964"/>
                    <a:pt x="29792" y="7342"/>
                    <a:pt x="29092" y="6032"/>
                  </a:cubicBezTo>
                  <a:cubicBezTo>
                    <a:pt x="28392" y="4729"/>
                    <a:pt x="26763" y="4223"/>
                    <a:pt x="25460" y="4937"/>
                  </a:cubicBezTo>
                  <a:cubicBezTo>
                    <a:pt x="22820" y="6351"/>
                    <a:pt x="20595" y="7564"/>
                    <a:pt x="18488" y="8715"/>
                  </a:cubicBezTo>
                  <a:lnTo>
                    <a:pt x="19860" y="3530"/>
                  </a:lnTo>
                  <a:cubicBezTo>
                    <a:pt x="20235" y="2103"/>
                    <a:pt x="19382" y="626"/>
                    <a:pt x="17955" y="252"/>
                  </a:cubicBezTo>
                  <a:cubicBezTo>
                    <a:pt x="16506" y="-143"/>
                    <a:pt x="15058" y="730"/>
                    <a:pt x="14677" y="2158"/>
                  </a:cubicBezTo>
                  <a:lnTo>
                    <a:pt x="13894" y="5125"/>
                  </a:lnTo>
                  <a:lnTo>
                    <a:pt x="12002" y="1444"/>
                  </a:lnTo>
                  <a:cubicBezTo>
                    <a:pt x="11323" y="127"/>
                    <a:pt x="9715" y="-372"/>
                    <a:pt x="8384" y="294"/>
                  </a:cubicBezTo>
                  <a:cubicBezTo>
                    <a:pt x="7067" y="973"/>
                    <a:pt x="6548" y="2588"/>
                    <a:pt x="7234" y="3912"/>
                  </a:cubicBezTo>
                  <a:lnTo>
                    <a:pt x="9881" y="9061"/>
                  </a:lnTo>
                  <a:lnTo>
                    <a:pt x="3443" y="7155"/>
                  </a:lnTo>
                  <a:cubicBezTo>
                    <a:pt x="2043" y="6746"/>
                    <a:pt x="532" y="7543"/>
                    <a:pt x="109" y="8971"/>
                  </a:cubicBezTo>
                  <a:cubicBezTo>
                    <a:pt x="-306" y="10392"/>
                    <a:pt x="497" y="11882"/>
                    <a:pt x="1925" y="12305"/>
                  </a:cubicBezTo>
                  <a:lnTo>
                    <a:pt x="8654" y="14301"/>
                  </a:lnTo>
                  <a:cubicBezTo>
                    <a:pt x="1045" y="18847"/>
                    <a:pt x="1059" y="19839"/>
                    <a:pt x="1419" y="21405"/>
                  </a:cubicBezTo>
                  <a:cubicBezTo>
                    <a:pt x="1710" y="22646"/>
                    <a:pt x="2812" y="23484"/>
                    <a:pt x="4032" y="23484"/>
                  </a:cubicBezTo>
                  <a:cubicBezTo>
                    <a:pt x="4233" y="23484"/>
                    <a:pt x="4434" y="23463"/>
                    <a:pt x="4635" y="23415"/>
                  </a:cubicBezTo>
                  <a:cubicBezTo>
                    <a:pt x="5376" y="23242"/>
                    <a:pt x="5972" y="22784"/>
                    <a:pt x="6333" y="22181"/>
                  </a:cubicBezTo>
                  <a:cubicBezTo>
                    <a:pt x="6901" y="21717"/>
                    <a:pt x="8246" y="20850"/>
                    <a:pt x="10020" y="19783"/>
                  </a:cubicBezTo>
                  <a:lnTo>
                    <a:pt x="9313" y="22465"/>
                  </a:lnTo>
                  <a:cubicBezTo>
                    <a:pt x="8939" y="23893"/>
                    <a:pt x="9791" y="25369"/>
                    <a:pt x="11219" y="25744"/>
                  </a:cubicBezTo>
                  <a:cubicBezTo>
                    <a:pt x="11447" y="25806"/>
                    <a:pt x="11683" y="25834"/>
                    <a:pt x="11905" y="25834"/>
                  </a:cubicBezTo>
                  <a:cubicBezTo>
                    <a:pt x="13097" y="25834"/>
                    <a:pt x="14178" y="25037"/>
                    <a:pt x="14497" y="23838"/>
                  </a:cubicBezTo>
                  <a:lnTo>
                    <a:pt x="15508" y="20005"/>
                  </a:lnTo>
                  <a:lnTo>
                    <a:pt x="18856" y="26506"/>
                  </a:lnTo>
                  <a:cubicBezTo>
                    <a:pt x="19334" y="27428"/>
                    <a:pt x="20270" y="27954"/>
                    <a:pt x="21240" y="27954"/>
                  </a:cubicBezTo>
                  <a:cubicBezTo>
                    <a:pt x="21656" y="27954"/>
                    <a:pt x="22078" y="27857"/>
                    <a:pt x="22473" y="27656"/>
                  </a:cubicBezTo>
                  <a:cubicBezTo>
                    <a:pt x="23790" y="26977"/>
                    <a:pt x="24310" y="25362"/>
                    <a:pt x="23624" y="24039"/>
                  </a:cubicBezTo>
                  <a:lnTo>
                    <a:pt x="20401" y="17780"/>
                  </a:lnTo>
                  <a:lnTo>
                    <a:pt x="29092" y="20351"/>
                  </a:lnTo>
                  <a:cubicBezTo>
                    <a:pt x="29341" y="20428"/>
                    <a:pt x="29598" y="20462"/>
                    <a:pt x="29854" y="20462"/>
                  </a:cubicBezTo>
                  <a:cubicBezTo>
                    <a:pt x="31011" y="20462"/>
                    <a:pt x="32079" y="19707"/>
                    <a:pt x="32425" y="18536"/>
                  </a:cubicBezTo>
                  <a:cubicBezTo>
                    <a:pt x="32841" y="17115"/>
                    <a:pt x="32037" y="15625"/>
                    <a:pt x="30609" y="1520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5998;p74">
              <a:extLst>
                <a:ext uri="{FF2B5EF4-FFF2-40B4-BE49-F238E27FC236}">
                  <a16:creationId xmlns:a16="http://schemas.microsoft.com/office/drawing/2014/main" id="{FAF6BD3B-39ED-9C2A-7D47-8F9DB6A548E1}"/>
                </a:ext>
              </a:extLst>
            </p:cNvPr>
            <p:cNvSpPr/>
            <p:nvPr/>
          </p:nvSpPr>
          <p:spPr>
            <a:xfrm>
              <a:off x="5527299" y="2206663"/>
              <a:ext cx="14670" cy="12605"/>
            </a:xfrm>
            <a:custGeom>
              <a:avLst/>
              <a:gdLst/>
              <a:ahLst/>
              <a:cxnLst/>
              <a:rect l="l" t="t" r="r" b="b"/>
              <a:pathLst>
                <a:path w="32534" h="27956" extrusionOk="0">
                  <a:moveTo>
                    <a:pt x="30609" y="15197"/>
                  </a:moveTo>
                  <a:lnTo>
                    <a:pt x="22335" y="12743"/>
                  </a:lnTo>
                  <a:cubicBezTo>
                    <a:pt x="24220" y="11711"/>
                    <a:pt x="26126" y="10671"/>
                    <a:pt x="27997" y="9666"/>
                  </a:cubicBezTo>
                  <a:cubicBezTo>
                    <a:pt x="29299" y="8966"/>
                    <a:pt x="29791" y="7344"/>
                    <a:pt x="29092" y="6034"/>
                  </a:cubicBezTo>
                  <a:cubicBezTo>
                    <a:pt x="28391" y="4731"/>
                    <a:pt x="26756" y="4225"/>
                    <a:pt x="25460" y="4939"/>
                  </a:cubicBezTo>
                  <a:cubicBezTo>
                    <a:pt x="22820" y="6353"/>
                    <a:pt x="20595" y="7566"/>
                    <a:pt x="18488" y="8717"/>
                  </a:cubicBezTo>
                  <a:lnTo>
                    <a:pt x="19861" y="3532"/>
                  </a:lnTo>
                  <a:cubicBezTo>
                    <a:pt x="20235" y="2105"/>
                    <a:pt x="19382" y="628"/>
                    <a:pt x="17955" y="254"/>
                  </a:cubicBezTo>
                  <a:cubicBezTo>
                    <a:pt x="16492" y="-155"/>
                    <a:pt x="15051" y="739"/>
                    <a:pt x="14677" y="2160"/>
                  </a:cubicBezTo>
                  <a:lnTo>
                    <a:pt x="13893" y="5126"/>
                  </a:lnTo>
                  <a:lnTo>
                    <a:pt x="12002" y="1446"/>
                  </a:lnTo>
                  <a:cubicBezTo>
                    <a:pt x="11322" y="136"/>
                    <a:pt x="9708" y="-377"/>
                    <a:pt x="8384" y="296"/>
                  </a:cubicBezTo>
                  <a:cubicBezTo>
                    <a:pt x="7067" y="975"/>
                    <a:pt x="6548" y="2590"/>
                    <a:pt x="7234" y="3914"/>
                  </a:cubicBezTo>
                  <a:lnTo>
                    <a:pt x="9881" y="9063"/>
                  </a:lnTo>
                  <a:lnTo>
                    <a:pt x="3443" y="7157"/>
                  </a:lnTo>
                  <a:cubicBezTo>
                    <a:pt x="2036" y="6741"/>
                    <a:pt x="532" y="7552"/>
                    <a:pt x="110" y="8973"/>
                  </a:cubicBezTo>
                  <a:cubicBezTo>
                    <a:pt x="-306" y="10394"/>
                    <a:pt x="497" y="11884"/>
                    <a:pt x="1925" y="12307"/>
                  </a:cubicBezTo>
                  <a:lnTo>
                    <a:pt x="8654" y="14303"/>
                  </a:lnTo>
                  <a:cubicBezTo>
                    <a:pt x="1045" y="18849"/>
                    <a:pt x="1059" y="19840"/>
                    <a:pt x="1419" y="21407"/>
                  </a:cubicBezTo>
                  <a:cubicBezTo>
                    <a:pt x="1710" y="22647"/>
                    <a:pt x="2812" y="23486"/>
                    <a:pt x="4032" y="23486"/>
                  </a:cubicBezTo>
                  <a:cubicBezTo>
                    <a:pt x="4233" y="23486"/>
                    <a:pt x="4434" y="23465"/>
                    <a:pt x="4635" y="23417"/>
                  </a:cubicBezTo>
                  <a:cubicBezTo>
                    <a:pt x="5376" y="23243"/>
                    <a:pt x="5972" y="22786"/>
                    <a:pt x="6333" y="22183"/>
                  </a:cubicBezTo>
                  <a:cubicBezTo>
                    <a:pt x="6901" y="21719"/>
                    <a:pt x="8245" y="20852"/>
                    <a:pt x="10020" y="19785"/>
                  </a:cubicBezTo>
                  <a:lnTo>
                    <a:pt x="9313" y="22467"/>
                  </a:lnTo>
                  <a:cubicBezTo>
                    <a:pt x="8938" y="23895"/>
                    <a:pt x="9791" y="25371"/>
                    <a:pt x="11218" y="25745"/>
                  </a:cubicBezTo>
                  <a:cubicBezTo>
                    <a:pt x="11447" y="25808"/>
                    <a:pt x="11683" y="25836"/>
                    <a:pt x="11905" y="25836"/>
                  </a:cubicBezTo>
                  <a:cubicBezTo>
                    <a:pt x="13097" y="25836"/>
                    <a:pt x="14178" y="25039"/>
                    <a:pt x="14496" y="23840"/>
                  </a:cubicBezTo>
                  <a:lnTo>
                    <a:pt x="15508" y="20007"/>
                  </a:lnTo>
                  <a:lnTo>
                    <a:pt x="18856" y="26508"/>
                  </a:lnTo>
                  <a:cubicBezTo>
                    <a:pt x="19334" y="27430"/>
                    <a:pt x="20269" y="27956"/>
                    <a:pt x="21240" y="27956"/>
                  </a:cubicBezTo>
                  <a:cubicBezTo>
                    <a:pt x="21655" y="27956"/>
                    <a:pt x="22078" y="27859"/>
                    <a:pt x="22473" y="27658"/>
                  </a:cubicBezTo>
                  <a:cubicBezTo>
                    <a:pt x="23790" y="26979"/>
                    <a:pt x="24310" y="25364"/>
                    <a:pt x="23624" y="24040"/>
                  </a:cubicBezTo>
                  <a:lnTo>
                    <a:pt x="20401" y="17782"/>
                  </a:lnTo>
                  <a:lnTo>
                    <a:pt x="29092" y="20353"/>
                  </a:lnTo>
                  <a:cubicBezTo>
                    <a:pt x="29341" y="20429"/>
                    <a:pt x="29597" y="20464"/>
                    <a:pt x="29854" y="20464"/>
                  </a:cubicBezTo>
                  <a:cubicBezTo>
                    <a:pt x="31011" y="20464"/>
                    <a:pt x="32078" y="19709"/>
                    <a:pt x="32425" y="18537"/>
                  </a:cubicBezTo>
                  <a:cubicBezTo>
                    <a:pt x="32841" y="17117"/>
                    <a:pt x="32037" y="15626"/>
                    <a:pt x="30609" y="1520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5999;p74">
              <a:extLst>
                <a:ext uri="{FF2B5EF4-FFF2-40B4-BE49-F238E27FC236}">
                  <a16:creationId xmlns:a16="http://schemas.microsoft.com/office/drawing/2014/main" id="{AEEA57A7-3981-87EF-EF2C-1B71DB2DDC84}"/>
                </a:ext>
              </a:extLst>
            </p:cNvPr>
            <p:cNvSpPr/>
            <p:nvPr/>
          </p:nvSpPr>
          <p:spPr>
            <a:xfrm>
              <a:off x="5586989" y="2202626"/>
              <a:ext cx="14665" cy="12604"/>
            </a:xfrm>
            <a:custGeom>
              <a:avLst/>
              <a:gdLst/>
              <a:ahLst/>
              <a:cxnLst/>
              <a:rect l="l" t="t" r="r" b="b"/>
              <a:pathLst>
                <a:path w="32523" h="27953" extrusionOk="0">
                  <a:moveTo>
                    <a:pt x="30598" y="15201"/>
                  </a:moveTo>
                  <a:lnTo>
                    <a:pt x="22323" y="12747"/>
                  </a:lnTo>
                  <a:cubicBezTo>
                    <a:pt x="24208" y="11715"/>
                    <a:pt x="26114" y="10675"/>
                    <a:pt x="27985" y="9670"/>
                  </a:cubicBezTo>
                  <a:cubicBezTo>
                    <a:pt x="29288" y="8970"/>
                    <a:pt x="29780" y="7348"/>
                    <a:pt x="29080" y="6038"/>
                  </a:cubicBezTo>
                  <a:cubicBezTo>
                    <a:pt x="28380" y="4729"/>
                    <a:pt x="26745" y="4236"/>
                    <a:pt x="25449" y="4943"/>
                  </a:cubicBezTo>
                  <a:cubicBezTo>
                    <a:pt x="22809" y="6357"/>
                    <a:pt x="20584" y="7563"/>
                    <a:pt x="18484" y="8714"/>
                  </a:cubicBezTo>
                  <a:lnTo>
                    <a:pt x="19856" y="3536"/>
                  </a:lnTo>
                  <a:cubicBezTo>
                    <a:pt x="20230" y="2109"/>
                    <a:pt x="19378" y="632"/>
                    <a:pt x="17950" y="258"/>
                  </a:cubicBezTo>
                  <a:cubicBezTo>
                    <a:pt x="16502" y="-123"/>
                    <a:pt x="15047" y="736"/>
                    <a:pt x="14672" y="2164"/>
                  </a:cubicBezTo>
                  <a:lnTo>
                    <a:pt x="13889" y="5130"/>
                  </a:lnTo>
                  <a:lnTo>
                    <a:pt x="11997" y="1457"/>
                  </a:lnTo>
                  <a:cubicBezTo>
                    <a:pt x="11332" y="133"/>
                    <a:pt x="9710" y="-379"/>
                    <a:pt x="8387" y="300"/>
                  </a:cubicBezTo>
                  <a:cubicBezTo>
                    <a:pt x="7063" y="979"/>
                    <a:pt x="6550" y="2594"/>
                    <a:pt x="7229" y="3911"/>
                  </a:cubicBezTo>
                  <a:lnTo>
                    <a:pt x="9883" y="9060"/>
                  </a:lnTo>
                  <a:lnTo>
                    <a:pt x="3445" y="7154"/>
                  </a:lnTo>
                  <a:cubicBezTo>
                    <a:pt x="2032" y="6752"/>
                    <a:pt x="535" y="7549"/>
                    <a:pt x="112" y="8970"/>
                  </a:cubicBezTo>
                  <a:cubicBezTo>
                    <a:pt x="-311" y="10391"/>
                    <a:pt x="500" y="11881"/>
                    <a:pt x="1928" y="12304"/>
                  </a:cubicBezTo>
                  <a:lnTo>
                    <a:pt x="8650" y="14300"/>
                  </a:lnTo>
                  <a:cubicBezTo>
                    <a:pt x="1041" y="18846"/>
                    <a:pt x="1055" y="19838"/>
                    <a:pt x="1415" y="21404"/>
                  </a:cubicBezTo>
                  <a:cubicBezTo>
                    <a:pt x="1706" y="22645"/>
                    <a:pt x="2808" y="23483"/>
                    <a:pt x="4028" y="23483"/>
                  </a:cubicBezTo>
                  <a:cubicBezTo>
                    <a:pt x="4229" y="23483"/>
                    <a:pt x="4430" y="23462"/>
                    <a:pt x="4631" y="23414"/>
                  </a:cubicBezTo>
                  <a:cubicBezTo>
                    <a:pt x="5372" y="23241"/>
                    <a:pt x="5968" y="22783"/>
                    <a:pt x="6328" y="22180"/>
                  </a:cubicBezTo>
                  <a:cubicBezTo>
                    <a:pt x="6896" y="21709"/>
                    <a:pt x="8248" y="20850"/>
                    <a:pt x="10022" y="19775"/>
                  </a:cubicBezTo>
                  <a:lnTo>
                    <a:pt x="9308" y="22464"/>
                  </a:lnTo>
                  <a:cubicBezTo>
                    <a:pt x="8934" y="23892"/>
                    <a:pt x="9787" y="25368"/>
                    <a:pt x="11214" y="25743"/>
                  </a:cubicBezTo>
                  <a:cubicBezTo>
                    <a:pt x="11443" y="25805"/>
                    <a:pt x="11679" y="25833"/>
                    <a:pt x="11900" y="25833"/>
                  </a:cubicBezTo>
                  <a:cubicBezTo>
                    <a:pt x="13092" y="25833"/>
                    <a:pt x="14173" y="25036"/>
                    <a:pt x="14492" y="23837"/>
                  </a:cubicBezTo>
                  <a:lnTo>
                    <a:pt x="15504" y="20004"/>
                  </a:lnTo>
                  <a:lnTo>
                    <a:pt x="18844" y="26498"/>
                  </a:lnTo>
                  <a:cubicBezTo>
                    <a:pt x="19322" y="27427"/>
                    <a:pt x="20258" y="27954"/>
                    <a:pt x="21228" y="27954"/>
                  </a:cubicBezTo>
                  <a:cubicBezTo>
                    <a:pt x="21644" y="27954"/>
                    <a:pt x="22060" y="27856"/>
                    <a:pt x="22455" y="27655"/>
                  </a:cubicBezTo>
                  <a:cubicBezTo>
                    <a:pt x="23779" y="26976"/>
                    <a:pt x="24291" y="25361"/>
                    <a:pt x="23612" y="24045"/>
                  </a:cubicBezTo>
                  <a:lnTo>
                    <a:pt x="20390" y="17779"/>
                  </a:lnTo>
                  <a:lnTo>
                    <a:pt x="29080" y="20357"/>
                  </a:lnTo>
                  <a:cubicBezTo>
                    <a:pt x="29330" y="20434"/>
                    <a:pt x="29586" y="20468"/>
                    <a:pt x="29843" y="20468"/>
                  </a:cubicBezTo>
                  <a:cubicBezTo>
                    <a:pt x="31000" y="20468"/>
                    <a:pt x="32067" y="19713"/>
                    <a:pt x="32414" y="18542"/>
                  </a:cubicBezTo>
                  <a:cubicBezTo>
                    <a:pt x="32830" y="17121"/>
                    <a:pt x="32026" y="15631"/>
                    <a:pt x="30598" y="1520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000;p74">
              <a:extLst>
                <a:ext uri="{FF2B5EF4-FFF2-40B4-BE49-F238E27FC236}">
                  <a16:creationId xmlns:a16="http://schemas.microsoft.com/office/drawing/2014/main" id="{F5C95F9F-88F3-B40E-78D6-5BA009A2C2DB}"/>
                </a:ext>
              </a:extLst>
            </p:cNvPr>
            <p:cNvSpPr/>
            <p:nvPr/>
          </p:nvSpPr>
          <p:spPr>
            <a:xfrm>
              <a:off x="5637393" y="2204240"/>
              <a:ext cx="14670" cy="12609"/>
            </a:xfrm>
            <a:custGeom>
              <a:avLst/>
              <a:gdLst/>
              <a:ahLst/>
              <a:cxnLst/>
              <a:rect l="l" t="t" r="r" b="b"/>
              <a:pathLst>
                <a:path w="32534" h="27963" extrusionOk="0">
                  <a:moveTo>
                    <a:pt x="30609" y="15204"/>
                  </a:moveTo>
                  <a:lnTo>
                    <a:pt x="22335" y="12751"/>
                  </a:lnTo>
                  <a:cubicBezTo>
                    <a:pt x="24220" y="11718"/>
                    <a:pt x="26126" y="10678"/>
                    <a:pt x="27996" y="9673"/>
                  </a:cubicBezTo>
                  <a:cubicBezTo>
                    <a:pt x="29300" y="8973"/>
                    <a:pt x="29792" y="7352"/>
                    <a:pt x="29092" y="6042"/>
                  </a:cubicBezTo>
                  <a:cubicBezTo>
                    <a:pt x="28392" y="4739"/>
                    <a:pt x="26763" y="4233"/>
                    <a:pt x="25460" y="4947"/>
                  </a:cubicBezTo>
                  <a:cubicBezTo>
                    <a:pt x="22820" y="6360"/>
                    <a:pt x="20595" y="7573"/>
                    <a:pt x="18488" y="8724"/>
                  </a:cubicBezTo>
                  <a:lnTo>
                    <a:pt x="19861" y="3540"/>
                  </a:lnTo>
                  <a:cubicBezTo>
                    <a:pt x="20235" y="2112"/>
                    <a:pt x="19382" y="636"/>
                    <a:pt x="17955" y="262"/>
                  </a:cubicBezTo>
                  <a:cubicBezTo>
                    <a:pt x="16520" y="-147"/>
                    <a:pt x="15051" y="747"/>
                    <a:pt x="14677" y="2167"/>
                  </a:cubicBezTo>
                  <a:lnTo>
                    <a:pt x="13894" y="5134"/>
                  </a:lnTo>
                  <a:lnTo>
                    <a:pt x="12002" y="1454"/>
                  </a:lnTo>
                  <a:cubicBezTo>
                    <a:pt x="11323" y="137"/>
                    <a:pt x="9701" y="-383"/>
                    <a:pt x="8384" y="303"/>
                  </a:cubicBezTo>
                  <a:cubicBezTo>
                    <a:pt x="7067" y="982"/>
                    <a:pt x="6548" y="2597"/>
                    <a:pt x="7234" y="3921"/>
                  </a:cubicBezTo>
                  <a:lnTo>
                    <a:pt x="9881" y="9070"/>
                  </a:lnTo>
                  <a:lnTo>
                    <a:pt x="3443" y="7165"/>
                  </a:lnTo>
                  <a:cubicBezTo>
                    <a:pt x="2036" y="6769"/>
                    <a:pt x="532" y="7560"/>
                    <a:pt x="109" y="8980"/>
                  </a:cubicBezTo>
                  <a:cubicBezTo>
                    <a:pt x="-306" y="10401"/>
                    <a:pt x="498" y="11891"/>
                    <a:pt x="1925" y="12314"/>
                  </a:cubicBezTo>
                  <a:lnTo>
                    <a:pt x="8654" y="14310"/>
                  </a:lnTo>
                  <a:cubicBezTo>
                    <a:pt x="1045" y="18857"/>
                    <a:pt x="1059" y="19848"/>
                    <a:pt x="1419" y="21414"/>
                  </a:cubicBezTo>
                  <a:cubicBezTo>
                    <a:pt x="1710" y="22655"/>
                    <a:pt x="2812" y="23493"/>
                    <a:pt x="4032" y="23493"/>
                  </a:cubicBezTo>
                  <a:cubicBezTo>
                    <a:pt x="4233" y="23493"/>
                    <a:pt x="4434" y="23473"/>
                    <a:pt x="4635" y="23424"/>
                  </a:cubicBezTo>
                  <a:cubicBezTo>
                    <a:pt x="5377" y="23251"/>
                    <a:pt x="5972" y="22793"/>
                    <a:pt x="6333" y="22190"/>
                  </a:cubicBezTo>
                  <a:cubicBezTo>
                    <a:pt x="6901" y="21726"/>
                    <a:pt x="8245" y="20860"/>
                    <a:pt x="10020" y="19792"/>
                  </a:cubicBezTo>
                  <a:lnTo>
                    <a:pt x="9313" y="22474"/>
                  </a:lnTo>
                  <a:cubicBezTo>
                    <a:pt x="8938" y="23902"/>
                    <a:pt x="9791" y="25379"/>
                    <a:pt x="11218" y="25753"/>
                  </a:cubicBezTo>
                  <a:cubicBezTo>
                    <a:pt x="11447" y="25815"/>
                    <a:pt x="11683" y="25843"/>
                    <a:pt x="11905" y="25843"/>
                  </a:cubicBezTo>
                  <a:cubicBezTo>
                    <a:pt x="13097" y="25843"/>
                    <a:pt x="14178" y="25046"/>
                    <a:pt x="14496" y="23847"/>
                  </a:cubicBezTo>
                  <a:lnTo>
                    <a:pt x="15509" y="20014"/>
                  </a:lnTo>
                  <a:lnTo>
                    <a:pt x="18856" y="26515"/>
                  </a:lnTo>
                  <a:cubicBezTo>
                    <a:pt x="19334" y="27437"/>
                    <a:pt x="20269" y="27964"/>
                    <a:pt x="21240" y="27964"/>
                  </a:cubicBezTo>
                  <a:cubicBezTo>
                    <a:pt x="21655" y="27964"/>
                    <a:pt x="22078" y="27867"/>
                    <a:pt x="22473" y="27666"/>
                  </a:cubicBezTo>
                  <a:cubicBezTo>
                    <a:pt x="23790" y="26986"/>
                    <a:pt x="24310" y="25372"/>
                    <a:pt x="23624" y="24048"/>
                  </a:cubicBezTo>
                  <a:lnTo>
                    <a:pt x="20401" y="17789"/>
                  </a:lnTo>
                  <a:lnTo>
                    <a:pt x="29092" y="20361"/>
                  </a:lnTo>
                  <a:cubicBezTo>
                    <a:pt x="29341" y="20437"/>
                    <a:pt x="29597" y="20472"/>
                    <a:pt x="29854" y="20472"/>
                  </a:cubicBezTo>
                  <a:cubicBezTo>
                    <a:pt x="31011" y="20472"/>
                    <a:pt x="32078" y="19716"/>
                    <a:pt x="32425" y="18545"/>
                  </a:cubicBezTo>
                  <a:cubicBezTo>
                    <a:pt x="32841" y="17124"/>
                    <a:pt x="32037" y="15634"/>
                    <a:pt x="30609" y="1521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001;p74">
              <a:extLst>
                <a:ext uri="{FF2B5EF4-FFF2-40B4-BE49-F238E27FC236}">
                  <a16:creationId xmlns:a16="http://schemas.microsoft.com/office/drawing/2014/main" id="{E787E4B6-B772-F5BD-B41E-0B819B9F093B}"/>
                </a:ext>
              </a:extLst>
            </p:cNvPr>
            <p:cNvSpPr/>
            <p:nvPr/>
          </p:nvSpPr>
          <p:spPr>
            <a:xfrm>
              <a:off x="5216265" y="2486526"/>
              <a:ext cx="659620" cy="58751"/>
            </a:xfrm>
            <a:custGeom>
              <a:avLst/>
              <a:gdLst/>
              <a:ahLst/>
              <a:cxnLst/>
              <a:rect l="l" t="t" r="r" b="b"/>
              <a:pathLst>
                <a:path w="1462896" h="130298" extrusionOk="0">
                  <a:moveTo>
                    <a:pt x="1446939" y="130299"/>
                  </a:moveTo>
                  <a:lnTo>
                    <a:pt x="16447" y="130299"/>
                  </a:lnTo>
                  <a:cubicBezTo>
                    <a:pt x="15643" y="130299"/>
                    <a:pt x="11381" y="130229"/>
                    <a:pt x="7936" y="127145"/>
                  </a:cubicBezTo>
                  <a:cubicBezTo>
                    <a:pt x="5760" y="125197"/>
                    <a:pt x="4409" y="122508"/>
                    <a:pt x="4409" y="119542"/>
                  </a:cubicBezTo>
                  <a:cubicBezTo>
                    <a:pt x="2018" y="104862"/>
                    <a:pt x="272" y="88111"/>
                    <a:pt x="29" y="69619"/>
                  </a:cubicBezTo>
                  <a:cubicBezTo>
                    <a:pt x="-262" y="47469"/>
                    <a:pt x="1658" y="27654"/>
                    <a:pt x="4409" y="10756"/>
                  </a:cubicBezTo>
                  <a:cubicBezTo>
                    <a:pt x="4700" y="7936"/>
                    <a:pt x="5663" y="5177"/>
                    <a:pt x="7936" y="3153"/>
                  </a:cubicBezTo>
                  <a:cubicBezTo>
                    <a:pt x="10113" y="1206"/>
                    <a:pt x="13120" y="0"/>
                    <a:pt x="16447" y="0"/>
                  </a:cubicBezTo>
                  <a:cubicBezTo>
                    <a:pt x="253516" y="0"/>
                    <a:pt x="490584" y="0"/>
                    <a:pt x="727653" y="0"/>
                  </a:cubicBezTo>
                  <a:cubicBezTo>
                    <a:pt x="964721" y="0"/>
                    <a:pt x="1207175" y="0"/>
                    <a:pt x="1446939" y="0"/>
                  </a:cubicBezTo>
                  <a:cubicBezTo>
                    <a:pt x="1447743" y="0"/>
                    <a:pt x="1452005" y="69"/>
                    <a:pt x="1455450" y="3153"/>
                  </a:cubicBezTo>
                  <a:cubicBezTo>
                    <a:pt x="1457626" y="5101"/>
                    <a:pt x="1458977" y="7790"/>
                    <a:pt x="1458977" y="10756"/>
                  </a:cubicBezTo>
                  <a:cubicBezTo>
                    <a:pt x="1461354" y="27196"/>
                    <a:pt x="1462990" y="46034"/>
                    <a:pt x="1462893" y="66840"/>
                  </a:cubicBezTo>
                  <a:cubicBezTo>
                    <a:pt x="1462844" y="77922"/>
                    <a:pt x="1462311" y="88998"/>
                    <a:pt x="1461285" y="100039"/>
                  </a:cubicBezTo>
                  <a:cubicBezTo>
                    <a:pt x="1460550" y="108009"/>
                    <a:pt x="1460772" y="130299"/>
                    <a:pt x="1446932" y="1302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002;p74">
              <a:extLst>
                <a:ext uri="{FF2B5EF4-FFF2-40B4-BE49-F238E27FC236}">
                  <a16:creationId xmlns:a16="http://schemas.microsoft.com/office/drawing/2014/main" id="{D716B426-31D2-B053-0C2C-62D21F17D232}"/>
                </a:ext>
              </a:extLst>
            </p:cNvPr>
            <p:cNvSpPr/>
            <p:nvPr/>
          </p:nvSpPr>
          <p:spPr>
            <a:xfrm>
              <a:off x="5284630" y="2502788"/>
              <a:ext cx="534740" cy="29038"/>
            </a:xfrm>
            <a:custGeom>
              <a:avLst/>
              <a:gdLst/>
              <a:ahLst/>
              <a:cxnLst/>
              <a:rect l="l" t="t" r="r" b="b"/>
              <a:pathLst>
                <a:path w="1185939" h="64401" extrusionOk="0">
                  <a:moveTo>
                    <a:pt x="592970" y="64401"/>
                  </a:moveTo>
                  <a:cubicBezTo>
                    <a:pt x="435259" y="64401"/>
                    <a:pt x="286980" y="61331"/>
                    <a:pt x="175438" y="55751"/>
                  </a:cubicBezTo>
                  <a:cubicBezTo>
                    <a:pt x="0" y="46977"/>
                    <a:pt x="0" y="36622"/>
                    <a:pt x="0" y="32201"/>
                  </a:cubicBezTo>
                  <a:cubicBezTo>
                    <a:pt x="0" y="27779"/>
                    <a:pt x="0" y="17424"/>
                    <a:pt x="175438" y="8650"/>
                  </a:cubicBezTo>
                  <a:cubicBezTo>
                    <a:pt x="286966" y="3070"/>
                    <a:pt x="435245" y="0"/>
                    <a:pt x="592970" y="0"/>
                  </a:cubicBezTo>
                  <a:cubicBezTo>
                    <a:pt x="750694" y="0"/>
                    <a:pt x="898973" y="3070"/>
                    <a:pt x="1010501" y="8650"/>
                  </a:cubicBezTo>
                  <a:cubicBezTo>
                    <a:pt x="1185939" y="17424"/>
                    <a:pt x="1185939" y="27779"/>
                    <a:pt x="1185939" y="32201"/>
                  </a:cubicBezTo>
                  <a:cubicBezTo>
                    <a:pt x="1185939" y="36622"/>
                    <a:pt x="1185939" y="46977"/>
                    <a:pt x="1010501" y="55751"/>
                  </a:cubicBezTo>
                  <a:cubicBezTo>
                    <a:pt x="898959" y="61331"/>
                    <a:pt x="750681" y="64401"/>
                    <a:pt x="592970" y="64401"/>
                  </a:cubicBezTo>
                  <a:close/>
                  <a:moveTo>
                    <a:pt x="5690" y="32201"/>
                  </a:moveTo>
                  <a:cubicBezTo>
                    <a:pt x="20250" y="45251"/>
                    <a:pt x="256896" y="59036"/>
                    <a:pt x="592970" y="59036"/>
                  </a:cubicBezTo>
                  <a:cubicBezTo>
                    <a:pt x="929043" y="59036"/>
                    <a:pt x="1165689" y="45251"/>
                    <a:pt x="1180249" y="32201"/>
                  </a:cubicBezTo>
                  <a:cubicBezTo>
                    <a:pt x="1165689" y="19150"/>
                    <a:pt x="929050" y="5365"/>
                    <a:pt x="592970" y="5365"/>
                  </a:cubicBezTo>
                  <a:cubicBezTo>
                    <a:pt x="256889" y="5365"/>
                    <a:pt x="20243" y="19150"/>
                    <a:pt x="5690" y="32201"/>
                  </a:cubicBezTo>
                  <a:close/>
                  <a:moveTo>
                    <a:pt x="1180693" y="32693"/>
                  </a:moveTo>
                  <a:lnTo>
                    <a:pt x="1180762" y="32693"/>
                  </a:lnTo>
                  <a:lnTo>
                    <a:pt x="1180693" y="32693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6003;p74">
              <a:extLst>
                <a:ext uri="{FF2B5EF4-FFF2-40B4-BE49-F238E27FC236}">
                  <a16:creationId xmlns:a16="http://schemas.microsoft.com/office/drawing/2014/main" id="{71FC252A-D87B-C2D0-AF6F-ECBC59F5D19A}"/>
                </a:ext>
              </a:extLst>
            </p:cNvPr>
            <p:cNvSpPr/>
            <p:nvPr/>
          </p:nvSpPr>
          <p:spPr>
            <a:xfrm>
              <a:off x="5238655" y="2494316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0"/>
                    <a:pt x="30410" y="15206"/>
                  </a:cubicBezTo>
                  <a:cubicBezTo>
                    <a:pt x="30410" y="23592"/>
                    <a:pt x="23590" y="30412"/>
                    <a:pt x="15205" y="30412"/>
                  </a:cubicBezTo>
                  <a:close/>
                  <a:moveTo>
                    <a:pt x="15205" y="5371"/>
                  </a:moveTo>
                  <a:cubicBezTo>
                    <a:pt x="9778" y="5371"/>
                    <a:pt x="5371" y="9786"/>
                    <a:pt x="5371" y="15206"/>
                  </a:cubicBezTo>
                  <a:cubicBezTo>
                    <a:pt x="5371" y="20626"/>
                    <a:pt x="9785" y="25041"/>
                    <a:pt x="15205" y="25041"/>
                  </a:cubicBezTo>
                  <a:cubicBezTo>
                    <a:pt x="20624" y="25041"/>
                    <a:pt x="25039" y="20626"/>
                    <a:pt x="25039" y="15206"/>
                  </a:cubicBezTo>
                  <a:cubicBezTo>
                    <a:pt x="25039" y="9786"/>
                    <a:pt x="20624" y="5371"/>
                    <a:pt x="1520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6004;p74">
              <a:extLst>
                <a:ext uri="{FF2B5EF4-FFF2-40B4-BE49-F238E27FC236}">
                  <a16:creationId xmlns:a16="http://schemas.microsoft.com/office/drawing/2014/main" id="{8C98C63A-C6A5-C47E-16F9-F23566640F75}"/>
                </a:ext>
              </a:extLst>
            </p:cNvPr>
            <p:cNvSpPr/>
            <p:nvPr/>
          </p:nvSpPr>
          <p:spPr>
            <a:xfrm>
              <a:off x="5853247" y="2494316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20" y="30412"/>
                    <a:pt x="0" y="23592"/>
                    <a:pt x="0" y="15206"/>
                  </a:cubicBezTo>
                  <a:cubicBezTo>
                    <a:pt x="0" y="6820"/>
                    <a:pt x="6820" y="0"/>
                    <a:pt x="15205" y="0"/>
                  </a:cubicBezTo>
                  <a:cubicBezTo>
                    <a:pt x="23590" y="0"/>
                    <a:pt x="30410" y="6820"/>
                    <a:pt x="30410" y="15206"/>
                  </a:cubicBezTo>
                  <a:cubicBezTo>
                    <a:pt x="30410" y="23592"/>
                    <a:pt x="23590" y="30412"/>
                    <a:pt x="15205" y="30412"/>
                  </a:cubicBezTo>
                  <a:close/>
                  <a:moveTo>
                    <a:pt x="15205" y="5371"/>
                  </a:moveTo>
                  <a:cubicBezTo>
                    <a:pt x="9779" y="5371"/>
                    <a:pt x="5371" y="9786"/>
                    <a:pt x="5371" y="15206"/>
                  </a:cubicBezTo>
                  <a:cubicBezTo>
                    <a:pt x="5371" y="20626"/>
                    <a:pt x="9786" y="25041"/>
                    <a:pt x="15205" y="25041"/>
                  </a:cubicBezTo>
                  <a:cubicBezTo>
                    <a:pt x="20624" y="25041"/>
                    <a:pt x="25039" y="20626"/>
                    <a:pt x="25039" y="15206"/>
                  </a:cubicBezTo>
                  <a:cubicBezTo>
                    <a:pt x="25039" y="9786"/>
                    <a:pt x="20624" y="5371"/>
                    <a:pt x="1520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6005;p74">
              <a:extLst>
                <a:ext uri="{FF2B5EF4-FFF2-40B4-BE49-F238E27FC236}">
                  <a16:creationId xmlns:a16="http://schemas.microsoft.com/office/drawing/2014/main" id="{31DFC422-0FF2-5CC7-180D-31F9CBEB782E}"/>
                </a:ext>
              </a:extLst>
            </p:cNvPr>
            <p:cNvSpPr/>
            <p:nvPr/>
          </p:nvSpPr>
          <p:spPr>
            <a:xfrm>
              <a:off x="5238655" y="2527389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7"/>
                    <a:pt x="30410" y="15206"/>
                  </a:cubicBezTo>
                  <a:cubicBezTo>
                    <a:pt x="30410" y="23585"/>
                    <a:pt x="23590" y="30412"/>
                    <a:pt x="15205" y="30412"/>
                  </a:cubicBezTo>
                  <a:close/>
                  <a:moveTo>
                    <a:pt x="15205" y="5365"/>
                  </a:moveTo>
                  <a:cubicBezTo>
                    <a:pt x="9778" y="5365"/>
                    <a:pt x="5371" y="9779"/>
                    <a:pt x="5371" y="15206"/>
                  </a:cubicBezTo>
                  <a:cubicBezTo>
                    <a:pt x="5371" y="20633"/>
                    <a:pt x="9785" y="25041"/>
                    <a:pt x="15205" y="25041"/>
                  </a:cubicBezTo>
                  <a:cubicBezTo>
                    <a:pt x="20624" y="25041"/>
                    <a:pt x="25039" y="20626"/>
                    <a:pt x="25039" y="15206"/>
                  </a:cubicBezTo>
                  <a:cubicBezTo>
                    <a:pt x="25039" y="9786"/>
                    <a:pt x="20624" y="5365"/>
                    <a:pt x="1520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6006;p74">
              <a:extLst>
                <a:ext uri="{FF2B5EF4-FFF2-40B4-BE49-F238E27FC236}">
                  <a16:creationId xmlns:a16="http://schemas.microsoft.com/office/drawing/2014/main" id="{5876698F-48DD-CB5A-3EC2-DDE29FE6E608}"/>
                </a:ext>
              </a:extLst>
            </p:cNvPr>
            <p:cNvSpPr/>
            <p:nvPr/>
          </p:nvSpPr>
          <p:spPr>
            <a:xfrm>
              <a:off x="5852841" y="2527389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7"/>
                    <a:pt x="30410" y="15206"/>
                  </a:cubicBezTo>
                  <a:cubicBezTo>
                    <a:pt x="30410" y="23585"/>
                    <a:pt x="23583" y="30412"/>
                    <a:pt x="15205" y="30412"/>
                  </a:cubicBezTo>
                  <a:close/>
                  <a:moveTo>
                    <a:pt x="15205" y="5365"/>
                  </a:moveTo>
                  <a:cubicBezTo>
                    <a:pt x="9778" y="5365"/>
                    <a:pt x="5371" y="9779"/>
                    <a:pt x="5371" y="15206"/>
                  </a:cubicBezTo>
                  <a:cubicBezTo>
                    <a:pt x="5371" y="20633"/>
                    <a:pt x="9786" y="25041"/>
                    <a:pt x="15205" y="25041"/>
                  </a:cubicBezTo>
                  <a:cubicBezTo>
                    <a:pt x="20624" y="25041"/>
                    <a:pt x="25046" y="20626"/>
                    <a:pt x="25046" y="15206"/>
                  </a:cubicBezTo>
                  <a:cubicBezTo>
                    <a:pt x="25046" y="9786"/>
                    <a:pt x="20631" y="5365"/>
                    <a:pt x="1520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6007;p74">
              <a:extLst>
                <a:ext uri="{FF2B5EF4-FFF2-40B4-BE49-F238E27FC236}">
                  <a16:creationId xmlns:a16="http://schemas.microsoft.com/office/drawing/2014/main" id="{EF3B928D-8FA0-7574-FBC5-B6CF48A17D2E}"/>
                </a:ext>
              </a:extLst>
            </p:cNvPr>
            <p:cNvSpPr/>
            <p:nvPr/>
          </p:nvSpPr>
          <p:spPr>
            <a:xfrm>
              <a:off x="5238655" y="2510651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0"/>
                    <a:pt x="30410" y="15206"/>
                  </a:cubicBezTo>
                  <a:cubicBezTo>
                    <a:pt x="30410" y="23592"/>
                    <a:pt x="23590" y="30412"/>
                    <a:pt x="15205" y="30412"/>
                  </a:cubicBezTo>
                  <a:close/>
                  <a:moveTo>
                    <a:pt x="15205" y="5371"/>
                  </a:moveTo>
                  <a:cubicBezTo>
                    <a:pt x="9778" y="5371"/>
                    <a:pt x="5371" y="9786"/>
                    <a:pt x="5371" y="15206"/>
                  </a:cubicBezTo>
                  <a:cubicBezTo>
                    <a:pt x="5371" y="20626"/>
                    <a:pt x="9785" y="25041"/>
                    <a:pt x="15205" y="25041"/>
                  </a:cubicBezTo>
                  <a:cubicBezTo>
                    <a:pt x="20624" y="25041"/>
                    <a:pt x="25039" y="20626"/>
                    <a:pt x="25039" y="15206"/>
                  </a:cubicBezTo>
                  <a:cubicBezTo>
                    <a:pt x="25039" y="9786"/>
                    <a:pt x="20624" y="5371"/>
                    <a:pt x="1520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6008;p74">
              <a:extLst>
                <a:ext uri="{FF2B5EF4-FFF2-40B4-BE49-F238E27FC236}">
                  <a16:creationId xmlns:a16="http://schemas.microsoft.com/office/drawing/2014/main" id="{B7A8C802-748A-84A8-85E7-7CAAD5CBE08D}"/>
                </a:ext>
              </a:extLst>
            </p:cNvPr>
            <p:cNvSpPr/>
            <p:nvPr/>
          </p:nvSpPr>
          <p:spPr>
            <a:xfrm>
              <a:off x="5852841" y="2510651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0"/>
                    <a:pt x="30410" y="15206"/>
                  </a:cubicBezTo>
                  <a:cubicBezTo>
                    <a:pt x="30410" y="23592"/>
                    <a:pt x="23583" y="30412"/>
                    <a:pt x="15205" y="30412"/>
                  </a:cubicBezTo>
                  <a:close/>
                  <a:moveTo>
                    <a:pt x="15205" y="5371"/>
                  </a:moveTo>
                  <a:cubicBezTo>
                    <a:pt x="9778" y="5371"/>
                    <a:pt x="5371" y="9786"/>
                    <a:pt x="5371" y="15206"/>
                  </a:cubicBezTo>
                  <a:cubicBezTo>
                    <a:pt x="5371" y="20626"/>
                    <a:pt x="9786" y="25041"/>
                    <a:pt x="15205" y="25041"/>
                  </a:cubicBezTo>
                  <a:cubicBezTo>
                    <a:pt x="20624" y="25041"/>
                    <a:pt x="25046" y="20626"/>
                    <a:pt x="25046" y="15206"/>
                  </a:cubicBezTo>
                  <a:cubicBezTo>
                    <a:pt x="25046" y="9786"/>
                    <a:pt x="20631" y="5371"/>
                    <a:pt x="1520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6009;p74">
              <a:extLst>
                <a:ext uri="{FF2B5EF4-FFF2-40B4-BE49-F238E27FC236}">
                  <a16:creationId xmlns:a16="http://schemas.microsoft.com/office/drawing/2014/main" id="{67CAFF61-CA71-61BC-F656-FB82D5411490}"/>
                </a:ext>
              </a:extLst>
            </p:cNvPr>
            <p:cNvSpPr/>
            <p:nvPr/>
          </p:nvSpPr>
          <p:spPr>
            <a:xfrm>
              <a:off x="4963224" y="3606847"/>
              <a:ext cx="1162239" cy="124619"/>
            </a:xfrm>
            <a:custGeom>
              <a:avLst/>
              <a:gdLst/>
              <a:ahLst/>
              <a:cxnLst/>
              <a:rect l="l" t="t" r="r" b="b"/>
              <a:pathLst>
                <a:path w="2577598" h="276378" extrusionOk="0">
                  <a:moveTo>
                    <a:pt x="2517860" y="273563"/>
                  </a:moveTo>
                  <a:cubicBezTo>
                    <a:pt x="2512170" y="276239"/>
                    <a:pt x="2505545" y="276432"/>
                    <a:pt x="2501927" y="276370"/>
                  </a:cubicBezTo>
                  <a:cubicBezTo>
                    <a:pt x="2480326" y="275975"/>
                    <a:pt x="1461363" y="273522"/>
                    <a:pt x="1305773" y="274707"/>
                  </a:cubicBezTo>
                  <a:cubicBezTo>
                    <a:pt x="1116752" y="276141"/>
                    <a:pt x="280767" y="274707"/>
                    <a:pt x="108496" y="274707"/>
                  </a:cubicBezTo>
                  <a:cubicBezTo>
                    <a:pt x="106812" y="274707"/>
                    <a:pt x="93367" y="272572"/>
                    <a:pt x="78322" y="266459"/>
                  </a:cubicBezTo>
                  <a:cubicBezTo>
                    <a:pt x="19228" y="242444"/>
                    <a:pt x="1986" y="187435"/>
                    <a:pt x="170" y="145164"/>
                  </a:cubicBezTo>
                  <a:cubicBezTo>
                    <a:pt x="-1722" y="101084"/>
                    <a:pt x="11709" y="46476"/>
                    <a:pt x="65203" y="16085"/>
                  </a:cubicBezTo>
                  <a:cubicBezTo>
                    <a:pt x="105807" y="-6981"/>
                    <a:pt x="174784" y="1537"/>
                    <a:pt x="224168" y="1537"/>
                  </a:cubicBezTo>
                  <a:lnTo>
                    <a:pt x="1280256" y="1537"/>
                  </a:lnTo>
                  <a:cubicBezTo>
                    <a:pt x="1556085" y="1537"/>
                    <a:pt x="1831908" y="941"/>
                    <a:pt x="2107737" y="837"/>
                  </a:cubicBezTo>
                  <a:cubicBezTo>
                    <a:pt x="2214234" y="795"/>
                    <a:pt x="2221386" y="1676"/>
                    <a:pt x="2241636" y="1946"/>
                  </a:cubicBezTo>
                  <a:cubicBezTo>
                    <a:pt x="2255350" y="2126"/>
                    <a:pt x="2265538" y="2002"/>
                    <a:pt x="2268871" y="1967"/>
                  </a:cubicBezTo>
                  <a:cubicBezTo>
                    <a:pt x="2291235" y="1759"/>
                    <a:pt x="2363212" y="1094"/>
                    <a:pt x="2417753" y="2584"/>
                  </a:cubicBezTo>
                  <a:cubicBezTo>
                    <a:pt x="2473985" y="4122"/>
                    <a:pt x="2502107" y="4885"/>
                    <a:pt x="2512274" y="8711"/>
                  </a:cubicBezTo>
                  <a:cubicBezTo>
                    <a:pt x="2562442" y="27562"/>
                    <a:pt x="2565561" y="76715"/>
                    <a:pt x="2574584" y="125951"/>
                  </a:cubicBezTo>
                  <a:cubicBezTo>
                    <a:pt x="2583392" y="174016"/>
                    <a:pt x="2574161" y="224895"/>
                    <a:pt x="2530092" y="264976"/>
                  </a:cubicBezTo>
                  <a:cubicBezTo>
                    <a:pt x="2529031" y="265939"/>
                    <a:pt x="2527944" y="266902"/>
                    <a:pt x="2527944" y="266902"/>
                  </a:cubicBezTo>
                  <a:cubicBezTo>
                    <a:pt x="2524395" y="269897"/>
                    <a:pt x="2520404" y="272378"/>
                    <a:pt x="2517874" y="2735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6010;p74">
              <a:extLst>
                <a:ext uri="{FF2B5EF4-FFF2-40B4-BE49-F238E27FC236}">
                  <a16:creationId xmlns:a16="http://schemas.microsoft.com/office/drawing/2014/main" id="{D8F0EC8E-000E-1C93-B973-1F39B4DCE46E}"/>
                </a:ext>
              </a:extLst>
            </p:cNvPr>
            <p:cNvSpPr/>
            <p:nvPr/>
          </p:nvSpPr>
          <p:spPr>
            <a:xfrm>
              <a:off x="4995077" y="3632857"/>
              <a:ext cx="232284" cy="75014"/>
            </a:xfrm>
            <a:custGeom>
              <a:avLst/>
              <a:gdLst/>
              <a:ahLst/>
              <a:cxnLst/>
              <a:rect l="l" t="t" r="r" b="b"/>
              <a:pathLst>
                <a:path w="515157" h="166366" extrusionOk="0">
                  <a:moveTo>
                    <a:pt x="512475" y="166367"/>
                  </a:moveTo>
                  <a:lnTo>
                    <a:pt x="83176" y="166367"/>
                  </a:lnTo>
                  <a:cubicBezTo>
                    <a:pt x="37312" y="166367"/>
                    <a:pt x="0" y="129051"/>
                    <a:pt x="0" y="83183"/>
                  </a:cubicBezTo>
                  <a:cubicBezTo>
                    <a:pt x="0" y="37316"/>
                    <a:pt x="37312" y="0"/>
                    <a:pt x="83176" y="0"/>
                  </a:cubicBezTo>
                  <a:lnTo>
                    <a:pt x="512475" y="0"/>
                  </a:lnTo>
                  <a:cubicBezTo>
                    <a:pt x="513958" y="0"/>
                    <a:pt x="515157" y="1199"/>
                    <a:pt x="515157" y="2682"/>
                  </a:cubicBezTo>
                  <a:lnTo>
                    <a:pt x="515157" y="163684"/>
                  </a:lnTo>
                  <a:cubicBezTo>
                    <a:pt x="515157" y="165167"/>
                    <a:pt x="513958" y="166367"/>
                    <a:pt x="512475" y="166367"/>
                  </a:cubicBezTo>
                  <a:close/>
                  <a:moveTo>
                    <a:pt x="83176" y="5371"/>
                  </a:moveTo>
                  <a:cubicBezTo>
                    <a:pt x="40271" y="5371"/>
                    <a:pt x="5364" y="40282"/>
                    <a:pt x="5364" y="83190"/>
                  </a:cubicBezTo>
                  <a:cubicBezTo>
                    <a:pt x="5364" y="126098"/>
                    <a:pt x="40271" y="161009"/>
                    <a:pt x="83176" y="161009"/>
                  </a:cubicBezTo>
                  <a:lnTo>
                    <a:pt x="509793" y="161009"/>
                  </a:lnTo>
                  <a:lnTo>
                    <a:pt x="509793" y="5371"/>
                  </a:lnTo>
                  <a:lnTo>
                    <a:pt x="83176" y="537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6011;p74">
              <a:extLst>
                <a:ext uri="{FF2B5EF4-FFF2-40B4-BE49-F238E27FC236}">
                  <a16:creationId xmlns:a16="http://schemas.microsoft.com/office/drawing/2014/main" id="{CD7F3301-4F21-0566-F46C-415299E3B27E}"/>
                </a:ext>
              </a:extLst>
            </p:cNvPr>
            <p:cNvSpPr/>
            <p:nvPr/>
          </p:nvSpPr>
          <p:spPr>
            <a:xfrm>
              <a:off x="5007780" y="3643345"/>
              <a:ext cx="204661" cy="52832"/>
            </a:xfrm>
            <a:custGeom>
              <a:avLst/>
              <a:gdLst/>
              <a:ahLst/>
              <a:cxnLst/>
              <a:rect l="l" t="t" r="r" b="b"/>
              <a:pathLst>
                <a:path w="453894" h="117171" extrusionOk="0">
                  <a:moveTo>
                    <a:pt x="453894" y="117171"/>
                  </a:moveTo>
                  <a:lnTo>
                    <a:pt x="71665" y="117171"/>
                  </a:lnTo>
                  <a:cubicBezTo>
                    <a:pt x="32246" y="117171"/>
                    <a:pt x="0" y="90807"/>
                    <a:pt x="0" y="58586"/>
                  </a:cubicBezTo>
                  <a:cubicBezTo>
                    <a:pt x="0" y="26365"/>
                    <a:pt x="32253" y="0"/>
                    <a:pt x="71665" y="0"/>
                  </a:cubicBezTo>
                  <a:lnTo>
                    <a:pt x="453894" y="0"/>
                  </a:lnTo>
                  <a:lnTo>
                    <a:pt x="453894" y="11717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6012;p74">
              <a:extLst>
                <a:ext uri="{FF2B5EF4-FFF2-40B4-BE49-F238E27FC236}">
                  <a16:creationId xmlns:a16="http://schemas.microsoft.com/office/drawing/2014/main" id="{C27315D3-3C10-9E6D-EA07-9C8F60F959CA}"/>
                </a:ext>
              </a:extLst>
            </p:cNvPr>
            <p:cNvSpPr/>
            <p:nvPr/>
          </p:nvSpPr>
          <p:spPr>
            <a:xfrm>
              <a:off x="5886417" y="3643345"/>
              <a:ext cx="204661" cy="52832"/>
            </a:xfrm>
            <a:custGeom>
              <a:avLst/>
              <a:gdLst/>
              <a:ahLst/>
              <a:cxnLst/>
              <a:rect l="l" t="t" r="r" b="b"/>
              <a:pathLst>
                <a:path w="453894" h="117171" extrusionOk="0">
                  <a:moveTo>
                    <a:pt x="0" y="117171"/>
                  </a:moveTo>
                  <a:lnTo>
                    <a:pt x="382229" y="117171"/>
                  </a:lnTo>
                  <a:cubicBezTo>
                    <a:pt x="421648" y="117171"/>
                    <a:pt x="453894" y="90807"/>
                    <a:pt x="453894" y="58586"/>
                  </a:cubicBezTo>
                  <a:cubicBezTo>
                    <a:pt x="453894" y="26365"/>
                    <a:pt x="421641" y="0"/>
                    <a:pt x="382229" y="0"/>
                  </a:cubicBezTo>
                  <a:lnTo>
                    <a:pt x="0" y="0"/>
                  </a:lnTo>
                  <a:lnTo>
                    <a:pt x="0" y="11717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6013;p74">
              <a:extLst>
                <a:ext uri="{FF2B5EF4-FFF2-40B4-BE49-F238E27FC236}">
                  <a16:creationId xmlns:a16="http://schemas.microsoft.com/office/drawing/2014/main" id="{813BD5F0-4739-290C-5BBA-450810F362BA}"/>
                </a:ext>
              </a:extLst>
            </p:cNvPr>
            <p:cNvSpPr/>
            <p:nvPr/>
          </p:nvSpPr>
          <p:spPr>
            <a:xfrm>
              <a:off x="5873411" y="3632857"/>
              <a:ext cx="232284" cy="75014"/>
            </a:xfrm>
            <a:custGeom>
              <a:avLst/>
              <a:gdLst/>
              <a:ahLst/>
              <a:cxnLst/>
              <a:rect l="l" t="t" r="r" b="b"/>
              <a:pathLst>
                <a:path w="515156" h="166366" extrusionOk="0">
                  <a:moveTo>
                    <a:pt x="431981" y="166367"/>
                  </a:moveTo>
                  <a:lnTo>
                    <a:pt x="2682" y="166367"/>
                  </a:lnTo>
                  <a:cubicBezTo>
                    <a:pt x="1199" y="166367"/>
                    <a:pt x="0" y="165167"/>
                    <a:pt x="0" y="163684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431981" y="0"/>
                  </a:lnTo>
                  <a:cubicBezTo>
                    <a:pt x="477845" y="0"/>
                    <a:pt x="515157" y="37316"/>
                    <a:pt x="515157" y="83183"/>
                  </a:cubicBezTo>
                  <a:cubicBezTo>
                    <a:pt x="515157" y="129051"/>
                    <a:pt x="477845" y="166367"/>
                    <a:pt x="431981" y="166367"/>
                  </a:cubicBezTo>
                  <a:close/>
                  <a:moveTo>
                    <a:pt x="5364" y="161002"/>
                  </a:moveTo>
                  <a:lnTo>
                    <a:pt x="431981" y="161002"/>
                  </a:lnTo>
                  <a:cubicBezTo>
                    <a:pt x="474886" y="161002"/>
                    <a:pt x="509793" y="126092"/>
                    <a:pt x="509793" y="83183"/>
                  </a:cubicBezTo>
                  <a:cubicBezTo>
                    <a:pt x="509793" y="40275"/>
                    <a:pt x="474886" y="5365"/>
                    <a:pt x="431981" y="5365"/>
                  </a:cubicBezTo>
                  <a:lnTo>
                    <a:pt x="5364" y="5365"/>
                  </a:lnTo>
                  <a:lnTo>
                    <a:pt x="5364" y="161002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6014;p74">
              <a:extLst>
                <a:ext uri="{FF2B5EF4-FFF2-40B4-BE49-F238E27FC236}">
                  <a16:creationId xmlns:a16="http://schemas.microsoft.com/office/drawing/2014/main" id="{DF688D1C-00FB-78ED-59B1-FC2BF4C7CD2B}"/>
                </a:ext>
              </a:extLst>
            </p:cNvPr>
            <p:cNvSpPr/>
            <p:nvPr/>
          </p:nvSpPr>
          <p:spPr>
            <a:xfrm>
              <a:off x="5240267" y="3634470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5"/>
                    <a:pt x="1368987" y="5364"/>
                    <a:pt x="1367504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6015;p74">
              <a:extLst>
                <a:ext uri="{FF2B5EF4-FFF2-40B4-BE49-F238E27FC236}">
                  <a16:creationId xmlns:a16="http://schemas.microsoft.com/office/drawing/2014/main" id="{8BC74543-0FB9-6296-5288-8410A4C79B3F}"/>
                </a:ext>
              </a:extLst>
            </p:cNvPr>
            <p:cNvSpPr/>
            <p:nvPr/>
          </p:nvSpPr>
          <p:spPr>
            <a:xfrm>
              <a:off x="5240267" y="3643345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6016;p74">
              <a:extLst>
                <a:ext uri="{FF2B5EF4-FFF2-40B4-BE49-F238E27FC236}">
                  <a16:creationId xmlns:a16="http://schemas.microsoft.com/office/drawing/2014/main" id="{1D084946-95B7-A079-E781-A52923935B06}"/>
                </a:ext>
              </a:extLst>
            </p:cNvPr>
            <p:cNvSpPr/>
            <p:nvPr/>
          </p:nvSpPr>
          <p:spPr>
            <a:xfrm>
              <a:off x="5240267" y="3652217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5"/>
                    <a:pt x="1368987" y="5364"/>
                    <a:pt x="1367504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6017;p74">
              <a:extLst>
                <a:ext uri="{FF2B5EF4-FFF2-40B4-BE49-F238E27FC236}">
                  <a16:creationId xmlns:a16="http://schemas.microsoft.com/office/drawing/2014/main" id="{B83AC2A9-6515-6A87-6632-476375614020}"/>
                </a:ext>
              </a:extLst>
            </p:cNvPr>
            <p:cNvSpPr/>
            <p:nvPr/>
          </p:nvSpPr>
          <p:spPr>
            <a:xfrm>
              <a:off x="5240267" y="3661089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5"/>
                    <a:pt x="1368987" y="5364"/>
                    <a:pt x="1367504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6018;p74">
              <a:extLst>
                <a:ext uri="{FF2B5EF4-FFF2-40B4-BE49-F238E27FC236}">
                  <a16:creationId xmlns:a16="http://schemas.microsoft.com/office/drawing/2014/main" id="{F5F94CE1-8A75-1CF2-FB34-8A9AD9302DC0}"/>
                </a:ext>
              </a:extLst>
            </p:cNvPr>
            <p:cNvSpPr/>
            <p:nvPr/>
          </p:nvSpPr>
          <p:spPr>
            <a:xfrm>
              <a:off x="5240267" y="3669961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6019;p74">
              <a:extLst>
                <a:ext uri="{FF2B5EF4-FFF2-40B4-BE49-F238E27FC236}">
                  <a16:creationId xmlns:a16="http://schemas.microsoft.com/office/drawing/2014/main" id="{12D8CC31-8797-0531-82F7-F827437522E2}"/>
                </a:ext>
              </a:extLst>
            </p:cNvPr>
            <p:cNvSpPr/>
            <p:nvPr/>
          </p:nvSpPr>
          <p:spPr>
            <a:xfrm>
              <a:off x="5240267" y="3678836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6020;p74">
              <a:extLst>
                <a:ext uri="{FF2B5EF4-FFF2-40B4-BE49-F238E27FC236}">
                  <a16:creationId xmlns:a16="http://schemas.microsoft.com/office/drawing/2014/main" id="{52B2E73F-102A-B07B-912A-AC4274AAB405}"/>
                </a:ext>
              </a:extLst>
            </p:cNvPr>
            <p:cNvSpPr/>
            <p:nvPr/>
          </p:nvSpPr>
          <p:spPr>
            <a:xfrm>
              <a:off x="5240267" y="3687708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6021;p74">
              <a:extLst>
                <a:ext uri="{FF2B5EF4-FFF2-40B4-BE49-F238E27FC236}">
                  <a16:creationId xmlns:a16="http://schemas.microsoft.com/office/drawing/2014/main" id="{9EE7906F-1079-CFB3-C74D-EEE2811614CD}"/>
                </a:ext>
              </a:extLst>
            </p:cNvPr>
            <p:cNvSpPr/>
            <p:nvPr/>
          </p:nvSpPr>
          <p:spPr>
            <a:xfrm>
              <a:off x="5240267" y="3696580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6022;p74">
              <a:extLst>
                <a:ext uri="{FF2B5EF4-FFF2-40B4-BE49-F238E27FC236}">
                  <a16:creationId xmlns:a16="http://schemas.microsoft.com/office/drawing/2014/main" id="{FBD3AFCF-9186-45C6-7D60-808669B7479C}"/>
                </a:ext>
              </a:extLst>
            </p:cNvPr>
            <p:cNvSpPr/>
            <p:nvPr/>
          </p:nvSpPr>
          <p:spPr>
            <a:xfrm>
              <a:off x="5240267" y="3705453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5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6023;p74">
              <a:extLst>
                <a:ext uri="{FF2B5EF4-FFF2-40B4-BE49-F238E27FC236}">
                  <a16:creationId xmlns:a16="http://schemas.microsoft.com/office/drawing/2014/main" id="{9CAE08AF-3B7A-B137-811B-FAE650C5B3E8}"/>
                </a:ext>
              </a:extLst>
            </p:cNvPr>
            <p:cNvSpPr/>
            <p:nvPr/>
          </p:nvSpPr>
          <p:spPr>
            <a:xfrm>
              <a:off x="5161224" y="3654233"/>
              <a:ext cx="31861" cy="31863"/>
            </a:xfrm>
            <a:custGeom>
              <a:avLst/>
              <a:gdLst/>
              <a:ahLst/>
              <a:cxnLst/>
              <a:rect l="l" t="t" r="r" b="b"/>
              <a:pathLst>
                <a:path w="70660" h="70666" extrusionOk="0">
                  <a:moveTo>
                    <a:pt x="70660" y="35333"/>
                  </a:moveTo>
                  <a:cubicBezTo>
                    <a:pt x="70660" y="54843"/>
                    <a:pt x="54846" y="70666"/>
                    <a:pt x="35330" y="70666"/>
                  </a:cubicBezTo>
                  <a:cubicBezTo>
                    <a:pt x="15815" y="70666"/>
                    <a:pt x="0" y="54850"/>
                    <a:pt x="0" y="35333"/>
                  </a:cubicBezTo>
                  <a:cubicBezTo>
                    <a:pt x="0" y="15816"/>
                    <a:pt x="15815" y="0"/>
                    <a:pt x="35330" y="0"/>
                  </a:cubicBezTo>
                  <a:cubicBezTo>
                    <a:pt x="54846" y="0"/>
                    <a:pt x="70660" y="15816"/>
                    <a:pt x="70660" y="353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6024;p74">
              <a:extLst>
                <a:ext uri="{FF2B5EF4-FFF2-40B4-BE49-F238E27FC236}">
                  <a16:creationId xmlns:a16="http://schemas.microsoft.com/office/drawing/2014/main" id="{04A310CC-0A86-44FC-0BEF-69D4AAF3A8AC}"/>
                </a:ext>
              </a:extLst>
            </p:cNvPr>
            <p:cNvSpPr/>
            <p:nvPr/>
          </p:nvSpPr>
          <p:spPr>
            <a:xfrm>
              <a:off x="5899216" y="3654233"/>
              <a:ext cx="31861" cy="31863"/>
            </a:xfrm>
            <a:custGeom>
              <a:avLst/>
              <a:gdLst/>
              <a:ahLst/>
              <a:cxnLst/>
              <a:rect l="l" t="t" r="r" b="b"/>
              <a:pathLst>
                <a:path w="70660" h="70666" extrusionOk="0">
                  <a:moveTo>
                    <a:pt x="70660" y="35333"/>
                  </a:moveTo>
                  <a:cubicBezTo>
                    <a:pt x="70660" y="54843"/>
                    <a:pt x="54845" y="70666"/>
                    <a:pt x="35330" y="70666"/>
                  </a:cubicBezTo>
                  <a:cubicBezTo>
                    <a:pt x="15815" y="70666"/>
                    <a:pt x="0" y="54850"/>
                    <a:pt x="0" y="35333"/>
                  </a:cubicBezTo>
                  <a:cubicBezTo>
                    <a:pt x="0" y="15816"/>
                    <a:pt x="15815" y="0"/>
                    <a:pt x="35330" y="0"/>
                  </a:cubicBezTo>
                  <a:cubicBezTo>
                    <a:pt x="54845" y="0"/>
                    <a:pt x="70660" y="15816"/>
                    <a:pt x="70660" y="353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6025;p74">
              <a:extLst>
                <a:ext uri="{FF2B5EF4-FFF2-40B4-BE49-F238E27FC236}">
                  <a16:creationId xmlns:a16="http://schemas.microsoft.com/office/drawing/2014/main" id="{CA16A761-A575-A031-5C4A-21D34895CEF3}"/>
                </a:ext>
              </a:extLst>
            </p:cNvPr>
            <p:cNvSpPr/>
            <p:nvPr/>
          </p:nvSpPr>
          <p:spPr>
            <a:xfrm>
              <a:off x="5212437" y="3050078"/>
              <a:ext cx="758162" cy="165354"/>
            </a:xfrm>
            <a:custGeom>
              <a:avLst/>
              <a:gdLst/>
              <a:ahLst/>
              <a:cxnLst/>
              <a:rect l="l" t="t" r="r" b="b"/>
              <a:pathLst>
                <a:path w="1681442" h="366721" extrusionOk="0">
                  <a:moveTo>
                    <a:pt x="1681388" y="173519"/>
                  </a:moveTo>
                  <a:cubicBezTo>
                    <a:pt x="1681305" y="72510"/>
                    <a:pt x="1681645" y="43879"/>
                    <a:pt x="1675553" y="21742"/>
                  </a:cubicBezTo>
                  <a:cubicBezTo>
                    <a:pt x="1671298" y="6279"/>
                    <a:pt x="1665989" y="1580"/>
                    <a:pt x="1662281" y="0"/>
                  </a:cubicBezTo>
                  <a:lnTo>
                    <a:pt x="19683" y="0"/>
                  </a:lnTo>
                  <a:cubicBezTo>
                    <a:pt x="16086" y="1629"/>
                    <a:pt x="10771" y="6321"/>
                    <a:pt x="6412" y="21742"/>
                  </a:cubicBezTo>
                  <a:cubicBezTo>
                    <a:pt x="480" y="42735"/>
                    <a:pt x="-82" y="70860"/>
                    <a:pt x="8" y="186937"/>
                  </a:cubicBezTo>
                  <a:cubicBezTo>
                    <a:pt x="98" y="297573"/>
                    <a:pt x="646" y="324499"/>
                    <a:pt x="6412" y="344979"/>
                  </a:cubicBezTo>
                  <a:cubicBezTo>
                    <a:pt x="10674" y="360116"/>
                    <a:pt x="15885" y="365016"/>
                    <a:pt x="19683" y="366721"/>
                  </a:cubicBezTo>
                  <a:lnTo>
                    <a:pt x="1662281" y="366721"/>
                  </a:lnTo>
                  <a:cubicBezTo>
                    <a:pt x="1666079" y="365030"/>
                    <a:pt x="1671312" y="360158"/>
                    <a:pt x="1675553" y="344979"/>
                  </a:cubicBezTo>
                  <a:cubicBezTo>
                    <a:pt x="1682019" y="321851"/>
                    <a:pt x="1681492" y="291619"/>
                    <a:pt x="1681388" y="17352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6026;p74">
              <a:extLst>
                <a:ext uri="{FF2B5EF4-FFF2-40B4-BE49-F238E27FC236}">
                  <a16:creationId xmlns:a16="http://schemas.microsoft.com/office/drawing/2014/main" id="{655E9DC4-D9D3-0A09-926C-1FA618AEB4EC}"/>
                </a:ext>
              </a:extLst>
            </p:cNvPr>
            <p:cNvSpPr/>
            <p:nvPr/>
          </p:nvSpPr>
          <p:spPr>
            <a:xfrm>
              <a:off x="5329997" y="3055119"/>
              <a:ext cx="27623" cy="26716"/>
            </a:xfrm>
            <a:custGeom>
              <a:avLst/>
              <a:gdLst/>
              <a:ahLst/>
              <a:cxnLst/>
              <a:rect l="l" t="t" r="r" b="b"/>
              <a:pathLst>
                <a:path w="61263" h="59251" extrusionOk="0">
                  <a:moveTo>
                    <a:pt x="58581" y="59251"/>
                  </a:moveTo>
                  <a:lnTo>
                    <a:pt x="58546" y="59251"/>
                  </a:lnTo>
                  <a:lnTo>
                    <a:pt x="2654" y="58579"/>
                  </a:lnTo>
                  <a:cubicBezTo>
                    <a:pt x="1185" y="58565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5"/>
                  </a:lnTo>
                  <a:lnTo>
                    <a:pt x="5364" y="5365"/>
                  </a:lnTo>
                  <a:lnTo>
                    <a:pt x="5364" y="53242"/>
                  </a:lnTo>
                  <a:lnTo>
                    <a:pt x="58609" y="53880"/>
                  </a:lnTo>
                  <a:cubicBezTo>
                    <a:pt x="60092" y="53894"/>
                    <a:pt x="61277" y="55114"/>
                    <a:pt x="61263" y="56597"/>
                  </a:cubicBezTo>
                  <a:cubicBezTo>
                    <a:pt x="61249" y="58066"/>
                    <a:pt x="60050" y="59251"/>
                    <a:pt x="58581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6027;p74">
              <a:extLst>
                <a:ext uri="{FF2B5EF4-FFF2-40B4-BE49-F238E27FC236}">
                  <a16:creationId xmlns:a16="http://schemas.microsoft.com/office/drawing/2014/main" id="{480F6D6C-F170-9D1A-0F91-12BF0D47A591}"/>
                </a:ext>
              </a:extLst>
            </p:cNvPr>
            <p:cNvSpPr/>
            <p:nvPr/>
          </p:nvSpPr>
          <p:spPr>
            <a:xfrm>
              <a:off x="5329997" y="3085367"/>
              <a:ext cx="27623" cy="26716"/>
            </a:xfrm>
            <a:custGeom>
              <a:avLst/>
              <a:gdLst/>
              <a:ahLst/>
              <a:cxnLst/>
              <a:rect l="l" t="t" r="r" b="b"/>
              <a:pathLst>
                <a:path w="61263" h="59251" extrusionOk="0">
                  <a:moveTo>
                    <a:pt x="58581" y="59251"/>
                  </a:moveTo>
                  <a:lnTo>
                    <a:pt x="58546" y="59251"/>
                  </a:lnTo>
                  <a:lnTo>
                    <a:pt x="2654" y="58579"/>
                  </a:lnTo>
                  <a:cubicBezTo>
                    <a:pt x="1185" y="58565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5"/>
                  </a:lnTo>
                  <a:lnTo>
                    <a:pt x="5364" y="5365"/>
                  </a:lnTo>
                  <a:lnTo>
                    <a:pt x="5364" y="53242"/>
                  </a:lnTo>
                  <a:lnTo>
                    <a:pt x="58609" y="53880"/>
                  </a:lnTo>
                  <a:cubicBezTo>
                    <a:pt x="60092" y="53894"/>
                    <a:pt x="61277" y="55114"/>
                    <a:pt x="61263" y="56597"/>
                  </a:cubicBezTo>
                  <a:cubicBezTo>
                    <a:pt x="61249" y="58066"/>
                    <a:pt x="60050" y="59251"/>
                    <a:pt x="58581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6028;p74">
              <a:extLst>
                <a:ext uri="{FF2B5EF4-FFF2-40B4-BE49-F238E27FC236}">
                  <a16:creationId xmlns:a16="http://schemas.microsoft.com/office/drawing/2014/main" id="{4641902B-D731-CA9F-88D0-DAB56DB27EE8}"/>
                </a:ext>
              </a:extLst>
            </p:cNvPr>
            <p:cNvSpPr/>
            <p:nvPr/>
          </p:nvSpPr>
          <p:spPr>
            <a:xfrm>
              <a:off x="5329997" y="3115315"/>
              <a:ext cx="27623" cy="26716"/>
            </a:xfrm>
            <a:custGeom>
              <a:avLst/>
              <a:gdLst/>
              <a:ahLst/>
              <a:cxnLst/>
              <a:rect l="l" t="t" r="r" b="b"/>
              <a:pathLst>
                <a:path w="61263" h="59251" extrusionOk="0">
                  <a:moveTo>
                    <a:pt x="58581" y="59251"/>
                  </a:moveTo>
                  <a:lnTo>
                    <a:pt x="58546" y="59251"/>
                  </a:lnTo>
                  <a:lnTo>
                    <a:pt x="2654" y="58579"/>
                  </a:lnTo>
                  <a:cubicBezTo>
                    <a:pt x="1185" y="58565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2"/>
                  </a:lnTo>
                  <a:lnTo>
                    <a:pt x="58609" y="53880"/>
                  </a:lnTo>
                  <a:cubicBezTo>
                    <a:pt x="60092" y="53894"/>
                    <a:pt x="61277" y="55114"/>
                    <a:pt x="61263" y="56597"/>
                  </a:cubicBezTo>
                  <a:cubicBezTo>
                    <a:pt x="61249" y="58066"/>
                    <a:pt x="60050" y="59251"/>
                    <a:pt x="58581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6029;p74">
              <a:extLst>
                <a:ext uri="{FF2B5EF4-FFF2-40B4-BE49-F238E27FC236}">
                  <a16:creationId xmlns:a16="http://schemas.microsoft.com/office/drawing/2014/main" id="{A3579802-0710-03C7-24C7-7FF94EC5FD78}"/>
                </a:ext>
              </a:extLst>
            </p:cNvPr>
            <p:cNvSpPr/>
            <p:nvPr/>
          </p:nvSpPr>
          <p:spPr>
            <a:xfrm>
              <a:off x="5329997" y="3145763"/>
              <a:ext cx="27623" cy="26719"/>
            </a:xfrm>
            <a:custGeom>
              <a:avLst/>
              <a:gdLst/>
              <a:ahLst/>
              <a:cxnLst/>
              <a:rect l="l" t="t" r="r" b="b"/>
              <a:pathLst>
                <a:path w="61263" h="59258" extrusionOk="0">
                  <a:moveTo>
                    <a:pt x="58581" y="59258"/>
                  </a:moveTo>
                  <a:lnTo>
                    <a:pt x="58546" y="59258"/>
                  </a:lnTo>
                  <a:lnTo>
                    <a:pt x="2654" y="58586"/>
                  </a:lnTo>
                  <a:cubicBezTo>
                    <a:pt x="1185" y="58572"/>
                    <a:pt x="0" y="57373"/>
                    <a:pt x="0" y="55903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60"/>
                  </a:lnTo>
                  <a:cubicBezTo>
                    <a:pt x="12315" y="19676"/>
                    <a:pt x="13514" y="18477"/>
                    <a:pt x="14997" y="18477"/>
                  </a:cubicBezTo>
                  <a:lnTo>
                    <a:pt x="45324" y="18477"/>
                  </a:lnTo>
                  <a:cubicBezTo>
                    <a:pt x="46807" y="18477"/>
                    <a:pt x="48006" y="19676"/>
                    <a:pt x="48006" y="21160"/>
                  </a:cubicBezTo>
                  <a:cubicBezTo>
                    <a:pt x="48006" y="22643"/>
                    <a:pt x="46807" y="23842"/>
                    <a:pt x="45324" y="23842"/>
                  </a:cubicBezTo>
                  <a:lnTo>
                    <a:pt x="17679" y="23842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9"/>
                  </a:lnTo>
                  <a:lnTo>
                    <a:pt x="58609" y="53887"/>
                  </a:lnTo>
                  <a:cubicBezTo>
                    <a:pt x="60092" y="53900"/>
                    <a:pt x="61277" y="55120"/>
                    <a:pt x="61263" y="56604"/>
                  </a:cubicBezTo>
                  <a:cubicBezTo>
                    <a:pt x="61249" y="58073"/>
                    <a:pt x="60050" y="59258"/>
                    <a:pt x="58581" y="592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6030;p74">
              <a:extLst>
                <a:ext uri="{FF2B5EF4-FFF2-40B4-BE49-F238E27FC236}">
                  <a16:creationId xmlns:a16="http://schemas.microsoft.com/office/drawing/2014/main" id="{D7DCC2A0-1D04-B24B-5C34-D1764E76EB76}"/>
                </a:ext>
              </a:extLst>
            </p:cNvPr>
            <p:cNvSpPr/>
            <p:nvPr/>
          </p:nvSpPr>
          <p:spPr>
            <a:xfrm>
              <a:off x="5329997" y="3176416"/>
              <a:ext cx="27623" cy="26716"/>
            </a:xfrm>
            <a:custGeom>
              <a:avLst/>
              <a:gdLst/>
              <a:ahLst/>
              <a:cxnLst/>
              <a:rect l="l" t="t" r="r" b="b"/>
              <a:pathLst>
                <a:path w="61263" h="59251" extrusionOk="0">
                  <a:moveTo>
                    <a:pt x="58581" y="59251"/>
                  </a:moveTo>
                  <a:lnTo>
                    <a:pt x="58546" y="59251"/>
                  </a:lnTo>
                  <a:lnTo>
                    <a:pt x="2654" y="58579"/>
                  </a:lnTo>
                  <a:cubicBezTo>
                    <a:pt x="1185" y="58565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2"/>
                  </a:lnTo>
                  <a:lnTo>
                    <a:pt x="58609" y="53880"/>
                  </a:lnTo>
                  <a:cubicBezTo>
                    <a:pt x="60092" y="53894"/>
                    <a:pt x="61277" y="55114"/>
                    <a:pt x="61263" y="56597"/>
                  </a:cubicBezTo>
                  <a:cubicBezTo>
                    <a:pt x="61249" y="58066"/>
                    <a:pt x="60050" y="59251"/>
                    <a:pt x="58581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6031;p74">
              <a:extLst>
                <a:ext uri="{FF2B5EF4-FFF2-40B4-BE49-F238E27FC236}">
                  <a16:creationId xmlns:a16="http://schemas.microsoft.com/office/drawing/2014/main" id="{4926E427-9B3F-FD2B-A301-F44DD4443BCC}"/>
                </a:ext>
              </a:extLst>
            </p:cNvPr>
            <p:cNvSpPr/>
            <p:nvPr/>
          </p:nvSpPr>
          <p:spPr>
            <a:xfrm>
              <a:off x="5804981" y="3055119"/>
              <a:ext cx="27627" cy="26716"/>
            </a:xfrm>
            <a:custGeom>
              <a:avLst/>
              <a:gdLst/>
              <a:ahLst/>
              <a:cxnLst/>
              <a:rect l="l" t="t" r="r" b="b"/>
              <a:pathLst>
                <a:path w="61270" h="59251" extrusionOk="0">
                  <a:moveTo>
                    <a:pt x="58588" y="59251"/>
                  </a:moveTo>
                  <a:lnTo>
                    <a:pt x="58554" y="59251"/>
                  </a:lnTo>
                  <a:lnTo>
                    <a:pt x="3313" y="58586"/>
                  </a:lnTo>
                  <a:cubicBezTo>
                    <a:pt x="1844" y="58572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5"/>
                  </a:lnTo>
                  <a:lnTo>
                    <a:pt x="5364" y="5365"/>
                  </a:lnTo>
                  <a:lnTo>
                    <a:pt x="5364" y="53242"/>
                  </a:lnTo>
                  <a:lnTo>
                    <a:pt x="58616" y="53880"/>
                  </a:lnTo>
                  <a:cubicBezTo>
                    <a:pt x="60099" y="53894"/>
                    <a:pt x="61284" y="55114"/>
                    <a:pt x="61270" y="56597"/>
                  </a:cubicBezTo>
                  <a:cubicBezTo>
                    <a:pt x="61256" y="58066"/>
                    <a:pt x="60057" y="59251"/>
                    <a:pt x="58588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6032;p74">
              <a:extLst>
                <a:ext uri="{FF2B5EF4-FFF2-40B4-BE49-F238E27FC236}">
                  <a16:creationId xmlns:a16="http://schemas.microsoft.com/office/drawing/2014/main" id="{FDE5C60E-0114-7DAF-99A2-94125640ADB0}"/>
                </a:ext>
              </a:extLst>
            </p:cNvPr>
            <p:cNvSpPr/>
            <p:nvPr/>
          </p:nvSpPr>
          <p:spPr>
            <a:xfrm>
              <a:off x="5804981" y="3085367"/>
              <a:ext cx="27627" cy="26716"/>
            </a:xfrm>
            <a:custGeom>
              <a:avLst/>
              <a:gdLst/>
              <a:ahLst/>
              <a:cxnLst/>
              <a:rect l="l" t="t" r="r" b="b"/>
              <a:pathLst>
                <a:path w="61270" h="59251" extrusionOk="0">
                  <a:moveTo>
                    <a:pt x="58588" y="59251"/>
                  </a:moveTo>
                  <a:lnTo>
                    <a:pt x="58554" y="59251"/>
                  </a:lnTo>
                  <a:lnTo>
                    <a:pt x="3313" y="58586"/>
                  </a:lnTo>
                  <a:cubicBezTo>
                    <a:pt x="1844" y="58572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5"/>
                  </a:lnTo>
                  <a:lnTo>
                    <a:pt x="5364" y="5365"/>
                  </a:lnTo>
                  <a:lnTo>
                    <a:pt x="5364" y="53242"/>
                  </a:lnTo>
                  <a:lnTo>
                    <a:pt x="58616" y="53880"/>
                  </a:lnTo>
                  <a:cubicBezTo>
                    <a:pt x="60099" y="53894"/>
                    <a:pt x="61284" y="55114"/>
                    <a:pt x="61270" y="56597"/>
                  </a:cubicBezTo>
                  <a:cubicBezTo>
                    <a:pt x="61256" y="58066"/>
                    <a:pt x="60057" y="59251"/>
                    <a:pt x="58588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6033;p74">
              <a:extLst>
                <a:ext uri="{FF2B5EF4-FFF2-40B4-BE49-F238E27FC236}">
                  <a16:creationId xmlns:a16="http://schemas.microsoft.com/office/drawing/2014/main" id="{03F319EB-9792-B54E-AAC8-E46797C2E46C}"/>
                </a:ext>
              </a:extLst>
            </p:cNvPr>
            <p:cNvSpPr/>
            <p:nvPr/>
          </p:nvSpPr>
          <p:spPr>
            <a:xfrm>
              <a:off x="5804981" y="3115315"/>
              <a:ext cx="27627" cy="26716"/>
            </a:xfrm>
            <a:custGeom>
              <a:avLst/>
              <a:gdLst/>
              <a:ahLst/>
              <a:cxnLst/>
              <a:rect l="l" t="t" r="r" b="b"/>
              <a:pathLst>
                <a:path w="61270" h="59251" extrusionOk="0">
                  <a:moveTo>
                    <a:pt x="58588" y="59251"/>
                  </a:moveTo>
                  <a:lnTo>
                    <a:pt x="58554" y="59251"/>
                  </a:lnTo>
                  <a:lnTo>
                    <a:pt x="3313" y="58586"/>
                  </a:lnTo>
                  <a:cubicBezTo>
                    <a:pt x="1844" y="58572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2"/>
                  </a:lnTo>
                  <a:lnTo>
                    <a:pt x="58616" y="53880"/>
                  </a:lnTo>
                  <a:cubicBezTo>
                    <a:pt x="60099" y="53894"/>
                    <a:pt x="61284" y="55114"/>
                    <a:pt x="61270" y="56597"/>
                  </a:cubicBezTo>
                  <a:cubicBezTo>
                    <a:pt x="61256" y="58066"/>
                    <a:pt x="60057" y="59251"/>
                    <a:pt x="58588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6034;p74">
              <a:extLst>
                <a:ext uri="{FF2B5EF4-FFF2-40B4-BE49-F238E27FC236}">
                  <a16:creationId xmlns:a16="http://schemas.microsoft.com/office/drawing/2014/main" id="{09C3E13B-79B0-CA97-52FA-2F3F584241E3}"/>
                </a:ext>
              </a:extLst>
            </p:cNvPr>
            <p:cNvSpPr/>
            <p:nvPr/>
          </p:nvSpPr>
          <p:spPr>
            <a:xfrm>
              <a:off x="5804981" y="3145763"/>
              <a:ext cx="27627" cy="26719"/>
            </a:xfrm>
            <a:custGeom>
              <a:avLst/>
              <a:gdLst/>
              <a:ahLst/>
              <a:cxnLst/>
              <a:rect l="l" t="t" r="r" b="b"/>
              <a:pathLst>
                <a:path w="61270" h="59258" extrusionOk="0">
                  <a:moveTo>
                    <a:pt x="58588" y="59258"/>
                  </a:moveTo>
                  <a:lnTo>
                    <a:pt x="58554" y="59258"/>
                  </a:lnTo>
                  <a:lnTo>
                    <a:pt x="2654" y="58586"/>
                  </a:lnTo>
                  <a:cubicBezTo>
                    <a:pt x="1185" y="58572"/>
                    <a:pt x="0" y="57373"/>
                    <a:pt x="0" y="55903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60"/>
                  </a:lnTo>
                  <a:cubicBezTo>
                    <a:pt x="12315" y="19676"/>
                    <a:pt x="13514" y="18477"/>
                    <a:pt x="14997" y="18477"/>
                  </a:cubicBezTo>
                  <a:lnTo>
                    <a:pt x="45324" y="18477"/>
                  </a:lnTo>
                  <a:cubicBezTo>
                    <a:pt x="46807" y="18477"/>
                    <a:pt x="48006" y="19676"/>
                    <a:pt x="48006" y="21160"/>
                  </a:cubicBezTo>
                  <a:cubicBezTo>
                    <a:pt x="48006" y="22643"/>
                    <a:pt x="46807" y="23842"/>
                    <a:pt x="45324" y="23842"/>
                  </a:cubicBezTo>
                  <a:lnTo>
                    <a:pt x="17679" y="23842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9"/>
                  </a:lnTo>
                  <a:lnTo>
                    <a:pt x="58616" y="53887"/>
                  </a:lnTo>
                  <a:cubicBezTo>
                    <a:pt x="60099" y="53900"/>
                    <a:pt x="61284" y="55120"/>
                    <a:pt x="61270" y="56604"/>
                  </a:cubicBezTo>
                  <a:cubicBezTo>
                    <a:pt x="61256" y="58073"/>
                    <a:pt x="60057" y="59258"/>
                    <a:pt x="58588" y="592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6035;p74">
              <a:extLst>
                <a:ext uri="{FF2B5EF4-FFF2-40B4-BE49-F238E27FC236}">
                  <a16:creationId xmlns:a16="http://schemas.microsoft.com/office/drawing/2014/main" id="{29A82135-E593-627F-88D1-E308108BA142}"/>
                </a:ext>
              </a:extLst>
            </p:cNvPr>
            <p:cNvSpPr/>
            <p:nvPr/>
          </p:nvSpPr>
          <p:spPr>
            <a:xfrm>
              <a:off x="5804981" y="3176416"/>
              <a:ext cx="27627" cy="26716"/>
            </a:xfrm>
            <a:custGeom>
              <a:avLst/>
              <a:gdLst/>
              <a:ahLst/>
              <a:cxnLst/>
              <a:rect l="l" t="t" r="r" b="b"/>
              <a:pathLst>
                <a:path w="61270" h="59251" extrusionOk="0">
                  <a:moveTo>
                    <a:pt x="58588" y="59251"/>
                  </a:moveTo>
                  <a:lnTo>
                    <a:pt x="58554" y="59251"/>
                  </a:lnTo>
                  <a:lnTo>
                    <a:pt x="3313" y="58586"/>
                  </a:lnTo>
                  <a:cubicBezTo>
                    <a:pt x="1844" y="58572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2"/>
                  </a:lnTo>
                  <a:lnTo>
                    <a:pt x="58616" y="53880"/>
                  </a:lnTo>
                  <a:cubicBezTo>
                    <a:pt x="60099" y="53894"/>
                    <a:pt x="61284" y="55114"/>
                    <a:pt x="61270" y="56597"/>
                  </a:cubicBezTo>
                  <a:cubicBezTo>
                    <a:pt x="61256" y="58066"/>
                    <a:pt x="60057" y="59251"/>
                    <a:pt x="58588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6036;p74">
              <a:extLst>
                <a:ext uri="{FF2B5EF4-FFF2-40B4-BE49-F238E27FC236}">
                  <a16:creationId xmlns:a16="http://schemas.microsoft.com/office/drawing/2014/main" id="{5B7ECDE1-54A2-C27C-CAED-F2760ADDAEF5}"/>
                </a:ext>
              </a:extLst>
            </p:cNvPr>
            <p:cNvSpPr/>
            <p:nvPr/>
          </p:nvSpPr>
          <p:spPr>
            <a:xfrm>
              <a:off x="5314246" y="3055729"/>
              <a:ext cx="3652" cy="147610"/>
            </a:xfrm>
            <a:custGeom>
              <a:avLst/>
              <a:gdLst/>
              <a:ahLst/>
              <a:cxnLst/>
              <a:rect l="l" t="t" r="r" b="b"/>
              <a:pathLst>
                <a:path w="8100" h="327368" extrusionOk="0">
                  <a:moveTo>
                    <a:pt x="5417" y="327361"/>
                  </a:moveTo>
                  <a:cubicBezTo>
                    <a:pt x="3976" y="327361"/>
                    <a:pt x="2784" y="326217"/>
                    <a:pt x="2735" y="324769"/>
                  </a:cubicBezTo>
                  <a:cubicBezTo>
                    <a:pt x="1176" y="278860"/>
                    <a:pt x="275" y="232340"/>
                    <a:pt x="53" y="186500"/>
                  </a:cubicBezTo>
                  <a:cubicBezTo>
                    <a:pt x="-238" y="125489"/>
                    <a:pt x="663" y="63610"/>
                    <a:pt x="2735" y="2592"/>
                  </a:cubicBezTo>
                  <a:cubicBezTo>
                    <a:pt x="2791" y="1109"/>
                    <a:pt x="4149" y="132"/>
                    <a:pt x="5507" y="0"/>
                  </a:cubicBezTo>
                  <a:cubicBezTo>
                    <a:pt x="6990" y="56"/>
                    <a:pt x="8148" y="1296"/>
                    <a:pt x="8099" y="2772"/>
                  </a:cubicBezTo>
                  <a:cubicBezTo>
                    <a:pt x="6027" y="63721"/>
                    <a:pt x="5119" y="125537"/>
                    <a:pt x="5417" y="186479"/>
                  </a:cubicBezTo>
                  <a:cubicBezTo>
                    <a:pt x="5639" y="232264"/>
                    <a:pt x="6540" y="278735"/>
                    <a:pt x="8099" y="324596"/>
                  </a:cubicBezTo>
                  <a:cubicBezTo>
                    <a:pt x="8148" y="326072"/>
                    <a:pt x="6990" y="327313"/>
                    <a:pt x="5507" y="327368"/>
                  </a:cubicBezTo>
                  <a:lnTo>
                    <a:pt x="5417" y="3273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6037;p74">
              <a:extLst>
                <a:ext uri="{FF2B5EF4-FFF2-40B4-BE49-F238E27FC236}">
                  <a16:creationId xmlns:a16="http://schemas.microsoft.com/office/drawing/2014/main" id="{2D5CD101-0E74-5703-3DA4-CCB42AA74B85}"/>
                </a:ext>
              </a:extLst>
            </p:cNvPr>
            <p:cNvSpPr/>
            <p:nvPr/>
          </p:nvSpPr>
          <p:spPr>
            <a:xfrm>
              <a:off x="5843341" y="3055724"/>
              <a:ext cx="3653" cy="147612"/>
            </a:xfrm>
            <a:custGeom>
              <a:avLst/>
              <a:gdLst/>
              <a:ahLst/>
              <a:cxnLst/>
              <a:rect l="l" t="t" r="r" b="b"/>
              <a:pathLst>
                <a:path w="8102" h="327371" extrusionOk="0">
                  <a:moveTo>
                    <a:pt x="2683" y="327372"/>
                  </a:moveTo>
                  <a:lnTo>
                    <a:pt x="2593" y="327372"/>
                  </a:lnTo>
                  <a:cubicBezTo>
                    <a:pt x="1110" y="327316"/>
                    <a:pt x="-47" y="326076"/>
                    <a:pt x="1" y="324600"/>
                  </a:cubicBezTo>
                  <a:cubicBezTo>
                    <a:pt x="1561" y="278738"/>
                    <a:pt x="2462" y="232268"/>
                    <a:pt x="2683" y="186483"/>
                  </a:cubicBezTo>
                  <a:cubicBezTo>
                    <a:pt x="2975" y="125534"/>
                    <a:pt x="2073" y="63725"/>
                    <a:pt x="1" y="2776"/>
                  </a:cubicBezTo>
                  <a:cubicBezTo>
                    <a:pt x="-47" y="1300"/>
                    <a:pt x="1110" y="59"/>
                    <a:pt x="2593" y="3"/>
                  </a:cubicBezTo>
                  <a:cubicBezTo>
                    <a:pt x="3931" y="-73"/>
                    <a:pt x="5310" y="1112"/>
                    <a:pt x="5365" y="2596"/>
                  </a:cubicBezTo>
                  <a:cubicBezTo>
                    <a:pt x="7438" y="63614"/>
                    <a:pt x="8345" y="125492"/>
                    <a:pt x="8047" y="186504"/>
                  </a:cubicBezTo>
                  <a:cubicBezTo>
                    <a:pt x="7826" y="232344"/>
                    <a:pt x="6925" y="278863"/>
                    <a:pt x="5365" y="324773"/>
                  </a:cubicBezTo>
                  <a:cubicBezTo>
                    <a:pt x="5310" y="326221"/>
                    <a:pt x="4125" y="327365"/>
                    <a:pt x="2683" y="3273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6038;p74">
              <a:extLst>
                <a:ext uri="{FF2B5EF4-FFF2-40B4-BE49-F238E27FC236}">
                  <a16:creationId xmlns:a16="http://schemas.microsoft.com/office/drawing/2014/main" id="{8C560F08-6D27-AA98-3272-15A5016AD915}"/>
                </a:ext>
              </a:extLst>
            </p:cNvPr>
            <p:cNvSpPr/>
            <p:nvPr/>
          </p:nvSpPr>
          <p:spPr>
            <a:xfrm>
              <a:off x="5099526" y="3353365"/>
              <a:ext cx="919466" cy="254085"/>
            </a:xfrm>
            <a:custGeom>
              <a:avLst/>
              <a:gdLst/>
              <a:ahLst/>
              <a:cxnLst/>
              <a:rect l="l" t="t" r="r" b="b"/>
              <a:pathLst>
                <a:path w="2039180" h="563506" extrusionOk="0">
                  <a:moveTo>
                    <a:pt x="2002176" y="0"/>
                  </a:moveTo>
                  <a:lnTo>
                    <a:pt x="25971" y="0"/>
                  </a:lnTo>
                  <a:cubicBezTo>
                    <a:pt x="16068" y="50886"/>
                    <a:pt x="-1978" y="160725"/>
                    <a:pt x="177" y="305904"/>
                  </a:cubicBezTo>
                  <a:cubicBezTo>
                    <a:pt x="1937" y="424441"/>
                    <a:pt x="16401" y="514472"/>
                    <a:pt x="25971" y="563507"/>
                  </a:cubicBezTo>
                  <a:lnTo>
                    <a:pt x="2002176" y="563507"/>
                  </a:lnTo>
                  <a:cubicBezTo>
                    <a:pt x="2012087" y="529996"/>
                    <a:pt x="2035670" y="440950"/>
                    <a:pt x="2038830" y="311268"/>
                  </a:cubicBezTo>
                  <a:cubicBezTo>
                    <a:pt x="2042863" y="145907"/>
                    <a:pt x="2010888" y="29685"/>
                    <a:pt x="2002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6039;p74">
              <a:extLst>
                <a:ext uri="{FF2B5EF4-FFF2-40B4-BE49-F238E27FC236}">
                  <a16:creationId xmlns:a16="http://schemas.microsoft.com/office/drawing/2014/main" id="{A49B5C49-2AE4-3843-6280-2056B69A8F52}"/>
                </a:ext>
              </a:extLst>
            </p:cNvPr>
            <p:cNvSpPr/>
            <p:nvPr/>
          </p:nvSpPr>
          <p:spPr>
            <a:xfrm>
              <a:off x="5748177" y="3400557"/>
              <a:ext cx="213953" cy="169392"/>
            </a:xfrm>
            <a:custGeom>
              <a:avLst/>
              <a:gdLst/>
              <a:ahLst/>
              <a:cxnLst/>
              <a:rect l="l" t="t" r="r" b="b"/>
              <a:pathLst>
                <a:path w="474501" h="375675" extrusionOk="0">
                  <a:moveTo>
                    <a:pt x="446631" y="375662"/>
                  </a:moveTo>
                  <a:lnTo>
                    <a:pt x="0" y="375662"/>
                  </a:lnTo>
                  <a:lnTo>
                    <a:pt x="922" y="372280"/>
                  </a:lnTo>
                  <a:cubicBezTo>
                    <a:pt x="14928" y="320777"/>
                    <a:pt x="23050" y="267715"/>
                    <a:pt x="25073" y="214563"/>
                  </a:cubicBezTo>
                  <a:cubicBezTo>
                    <a:pt x="27776" y="143488"/>
                    <a:pt x="19647" y="72433"/>
                    <a:pt x="922" y="3382"/>
                  </a:cubicBezTo>
                  <a:lnTo>
                    <a:pt x="7" y="0"/>
                  </a:lnTo>
                  <a:lnTo>
                    <a:pt x="446638" y="0"/>
                  </a:lnTo>
                  <a:lnTo>
                    <a:pt x="447206" y="1920"/>
                  </a:lnTo>
                  <a:cubicBezTo>
                    <a:pt x="467415" y="69744"/>
                    <a:pt x="476473" y="139544"/>
                    <a:pt x="474144" y="209393"/>
                  </a:cubicBezTo>
                  <a:cubicBezTo>
                    <a:pt x="472287" y="264776"/>
                    <a:pt x="463229" y="320077"/>
                    <a:pt x="447206" y="373756"/>
                  </a:cubicBezTo>
                  <a:lnTo>
                    <a:pt x="446631" y="375676"/>
                  </a:lnTo>
                  <a:close/>
                  <a:moveTo>
                    <a:pt x="7013" y="370290"/>
                  </a:moveTo>
                  <a:lnTo>
                    <a:pt x="442632" y="370290"/>
                  </a:lnTo>
                  <a:cubicBezTo>
                    <a:pt x="458163" y="317651"/>
                    <a:pt x="466965" y="263473"/>
                    <a:pt x="468780" y="209198"/>
                  </a:cubicBezTo>
                  <a:cubicBezTo>
                    <a:pt x="471074" y="140598"/>
                    <a:pt x="462280" y="72018"/>
                    <a:pt x="442632" y="5350"/>
                  </a:cubicBezTo>
                  <a:lnTo>
                    <a:pt x="7013" y="5350"/>
                  </a:lnTo>
                  <a:cubicBezTo>
                    <a:pt x="25233" y="73868"/>
                    <a:pt x="33120" y="144299"/>
                    <a:pt x="30444" y="214750"/>
                  </a:cubicBezTo>
                  <a:cubicBezTo>
                    <a:pt x="28448" y="267146"/>
                    <a:pt x="20569" y="319453"/>
                    <a:pt x="7013" y="37028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6040;p74">
              <a:extLst>
                <a:ext uri="{FF2B5EF4-FFF2-40B4-BE49-F238E27FC236}">
                  <a16:creationId xmlns:a16="http://schemas.microsoft.com/office/drawing/2014/main" id="{4C02D8E3-3D80-2D05-9A49-EA2486D48189}"/>
                </a:ext>
              </a:extLst>
            </p:cNvPr>
            <p:cNvSpPr/>
            <p:nvPr/>
          </p:nvSpPr>
          <p:spPr>
            <a:xfrm>
              <a:off x="5921601" y="3419306"/>
              <a:ext cx="11499" cy="133699"/>
            </a:xfrm>
            <a:custGeom>
              <a:avLst/>
              <a:gdLst/>
              <a:ahLst/>
              <a:cxnLst/>
              <a:rect l="l" t="t" r="r" b="b"/>
              <a:pathLst>
                <a:path w="25503" h="296515" extrusionOk="0">
                  <a:moveTo>
                    <a:pt x="2686" y="296509"/>
                  </a:moveTo>
                  <a:cubicBezTo>
                    <a:pt x="2444" y="296509"/>
                    <a:pt x="2201" y="296474"/>
                    <a:pt x="1959" y="296412"/>
                  </a:cubicBezTo>
                  <a:cubicBezTo>
                    <a:pt x="531" y="296010"/>
                    <a:pt x="-294" y="294527"/>
                    <a:pt x="101" y="293099"/>
                  </a:cubicBezTo>
                  <a:cubicBezTo>
                    <a:pt x="13698" y="244847"/>
                    <a:pt x="20434" y="194987"/>
                    <a:pt x="20123" y="144919"/>
                  </a:cubicBezTo>
                  <a:cubicBezTo>
                    <a:pt x="19825" y="97090"/>
                    <a:pt x="13081" y="49482"/>
                    <a:pt x="101" y="3413"/>
                  </a:cubicBezTo>
                  <a:cubicBezTo>
                    <a:pt x="-301" y="1986"/>
                    <a:pt x="531" y="502"/>
                    <a:pt x="1959" y="101"/>
                  </a:cubicBezTo>
                  <a:cubicBezTo>
                    <a:pt x="3428" y="-301"/>
                    <a:pt x="4869" y="537"/>
                    <a:pt x="5271" y="1958"/>
                  </a:cubicBezTo>
                  <a:cubicBezTo>
                    <a:pt x="18390" y="48484"/>
                    <a:pt x="25189" y="96577"/>
                    <a:pt x="25494" y="144891"/>
                  </a:cubicBezTo>
                  <a:cubicBezTo>
                    <a:pt x="25805" y="195465"/>
                    <a:pt x="19007" y="245824"/>
                    <a:pt x="5271" y="294561"/>
                  </a:cubicBezTo>
                  <a:cubicBezTo>
                    <a:pt x="4938" y="295747"/>
                    <a:pt x="3864" y="296516"/>
                    <a:pt x="2686" y="2965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6041;p74">
              <a:extLst>
                <a:ext uri="{FF2B5EF4-FFF2-40B4-BE49-F238E27FC236}">
                  <a16:creationId xmlns:a16="http://schemas.microsoft.com/office/drawing/2014/main" id="{EF20E4EF-7414-286F-8127-E796B2F76B02}"/>
                </a:ext>
              </a:extLst>
            </p:cNvPr>
            <p:cNvSpPr/>
            <p:nvPr/>
          </p:nvSpPr>
          <p:spPr>
            <a:xfrm>
              <a:off x="5881675" y="3419306"/>
              <a:ext cx="11499" cy="133699"/>
            </a:xfrm>
            <a:custGeom>
              <a:avLst/>
              <a:gdLst/>
              <a:ahLst/>
              <a:cxnLst/>
              <a:rect l="l" t="t" r="r" b="b"/>
              <a:pathLst>
                <a:path w="25503" h="296515" extrusionOk="0">
                  <a:moveTo>
                    <a:pt x="2686" y="296509"/>
                  </a:moveTo>
                  <a:cubicBezTo>
                    <a:pt x="2444" y="296509"/>
                    <a:pt x="2201" y="296474"/>
                    <a:pt x="1959" y="296412"/>
                  </a:cubicBezTo>
                  <a:cubicBezTo>
                    <a:pt x="531" y="296010"/>
                    <a:pt x="-294" y="294527"/>
                    <a:pt x="101" y="293099"/>
                  </a:cubicBezTo>
                  <a:cubicBezTo>
                    <a:pt x="13698" y="244847"/>
                    <a:pt x="20434" y="194987"/>
                    <a:pt x="20123" y="144919"/>
                  </a:cubicBezTo>
                  <a:cubicBezTo>
                    <a:pt x="19825" y="97090"/>
                    <a:pt x="13081" y="49482"/>
                    <a:pt x="101" y="3413"/>
                  </a:cubicBezTo>
                  <a:cubicBezTo>
                    <a:pt x="-301" y="1986"/>
                    <a:pt x="531" y="502"/>
                    <a:pt x="1959" y="101"/>
                  </a:cubicBezTo>
                  <a:cubicBezTo>
                    <a:pt x="3414" y="-301"/>
                    <a:pt x="4869" y="537"/>
                    <a:pt x="5271" y="1958"/>
                  </a:cubicBezTo>
                  <a:cubicBezTo>
                    <a:pt x="18390" y="48484"/>
                    <a:pt x="25189" y="96577"/>
                    <a:pt x="25494" y="144891"/>
                  </a:cubicBezTo>
                  <a:cubicBezTo>
                    <a:pt x="25805" y="195465"/>
                    <a:pt x="19007" y="245824"/>
                    <a:pt x="5271" y="294561"/>
                  </a:cubicBezTo>
                  <a:cubicBezTo>
                    <a:pt x="4938" y="295747"/>
                    <a:pt x="3864" y="296516"/>
                    <a:pt x="2686" y="2965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6042;p74">
              <a:extLst>
                <a:ext uri="{FF2B5EF4-FFF2-40B4-BE49-F238E27FC236}">
                  <a16:creationId xmlns:a16="http://schemas.microsoft.com/office/drawing/2014/main" id="{E489E6CE-B2BF-0B5B-39F9-25283A104A01}"/>
                </a:ext>
              </a:extLst>
            </p:cNvPr>
            <p:cNvSpPr/>
            <p:nvPr/>
          </p:nvSpPr>
          <p:spPr>
            <a:xfrm>
              <a:off x="5838121" y="3419306"/>
              <a:ext cx="11499" cy="133699"/>
            </a:xfrm>
            <a:custGeom>
              <a:avLst/>
              <a:gdLst/>
              <a:ahLst/>
              <a:cxnLst/>
              <a:rect l="l" t="t" r="r" b="b"/>
              <a:pathLst>
                <a:path w="25503" h="296515" extrusionOk="0">
                  <a:moveTo>
                    <a:pt x="2686" y="296509"/>
                  </a:moveTo>
                  <a:cubicBezTo>
                    <a:pt x="2444" y="296509"/>
                    <a:pt x="2201" y="296474"/>
                    <a:pt x="1958" y="296412"/>
                  </a:cubicBezTo>
                  <a:cubicBezTo>
                    <a:pt x="531" y="296010"/>
                    <a:pt x="-294" y="294527"/>
                    <a:pt x="101" y="293099"/>
                  </a:cubicBezTo>
                  <a:cubicBezTo>
                    <a:pt x="13698" y="244847"/>
                    <a:pt x="20434" y="194987"/>
                    <a:pt x="20122" y="144919"/>
                  </a:cubicBezTo>
                  <a:cubicBezTo>
                    <a:pt x="19825" y="97090"/>
                    <a:pt x="13081" y="49482"/>
                    <a:pt x="101" y="3413"/>
                  </a:cubicBezTo>
                  <a:cubicBezTo>
                    <a:pt x="-301" y="1986"/>
                    <a:pt x="531" y="502"/>
                    <a:pt x="1958" y="101"/>
                  </a:cubicBezTo>
                  <a:cubicBezTo>
                    <a:pt x="3428" y="-301"/>
                    <a:pt x="4869" y="537"/>
                    <a:pt x="5271" y="1958"/>
                  </a:cubicBezTo>
                  <a:cubicBezTo>
                    <a:pt x="18390" y="48484"/>
                    <a:pt x="25188" y="96577"/>
                    <a:pt x="25493" y="144891"/>
                  </a:cubicBezTo>
                  <a:cubicBezTo>
                    <a:pt x="25805" y="195465"/>
                    <a:pt x="19007" y="245824"/>
                    <a:pt x="5271" y="294561"/>
                  </a:cubicBezTo>
                  <a:cubicBezTo>
                    <a:pt x="4938" y="295747"/>
                    <a:pt x="3864" y="296516"/>
                    <a:pt x="2686" y="2965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6043;p74">
              <a:extLst>
                <a:ext uri="{FF2B5EF4-FFF2-40B4-BE49-F238E27FC236}">
                  <a16:creationId xmlns:a16="http://schemas.microsoft.com/office/drawing/2014/main" id="{25567608-8758-A75F-7251-E50F1C917343}"/>
                </a:ext>
              </a:extLst>
            </p:cNvPr>
            <p:cNvSpPr/>
            <p:nvPr/>
          </p:nvSpPr>
          <p:spPr>
            <a:xfrm>
              <a:off x="5792148" y="3419306"/>
              <a:ext cx="11499" cy="133699"/>
            </a:xfrm>
            <a:custGeom>
              <a:avLst/>
              <a:gdLst/>
              <a:ahLst/>
              <a:cxnLst/>
              <a:rect l="l" t="t" r="r" b="b"/>
              <a:pathLst>
                <a:path w="25503" h="296515" extrusionOk="0">
                  <a:moveTo>
                    <a:pt x="2686" y="296509"/>
                  </a:moveTo>
                  <a:cubicBezTo>
                    <a:pt x="2444" y="296509"/>
                    <a:pt x="2201" y="296474"/>
                    <a:pt x="1959" y="296412"/>
                  </a:cubicBezTo>
                  <a:cubicBezTo>
                    <a:pt x="531" y="296010"/>
                    <a:pt x="-294" y="294527"/>
                    <a:pt x="101" y="293099"/>
                  </a:cubicBezTo>
                  <a:cubicBezTo>
                    <a:pt x="13698" y="244847"/>
                    <a:pt x="20434" y="194987"/>
                    <a:pt x="20123" y="144919"/>
                  </a:cubicBezTo>
                  <a:cubicBezTo>
                    <a:pt x="19825" y="97090"/>
                    <a:pt x="13081" y="49482"/>
                    <a:pt x="101" y="3413"/>
                  </a:cubicBezTo>
                  <a:cubicBezTo>
                    <a:pt x="-301" y="1986"/>
                    <a:pt x="531" y="502"/>
                    <a:pt x="1959" y="101"/>
                  </a:cubicBezTo>
                  <a:cubicBezTo>
                    <a:pt x="3414" y="-301"/>
                    <a:pt x="4869" y="537"/>
                    <a:pt x="5271" y="1958"/>
                  </a:cubicBezTo>
                  <a:cubicBezTo>
                    <a:pt x="18390" y="48484"/>
                    <a:pt x="25189" y="96577"/>
                    <a:pt x="25494" y="144891"/>
                  </a:cubicBezTo>
                  <a:cubicBezTo>
                    <a:pt x="25805" y="195465"/>
                    <a:pt x="19007" y="245824"/>
                    <a:pt x="5271" y="294561"/>
                  </a:cubicBezTo>
                  <a:cubicBezTo>
                    <a:pt x="4938" y="295747"/>
                    <a:pt x="3864" y="296516"/>
                    <a:pt x="2686" y="2965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6044;p74">
              <a:extLst>
                <a:ext uri="{FF2B5EF4-FFF2-40B4-BE49-F238E27FC236}">
                  <a16:creationId xmlns:a16="http://schemas.microsoft.com/office/drawing/2014/main" id="{2FCD1B00-60DD-9FFA-E081-43173AD4B70B}"/>
                </a:ext>
              </a:extLst>
            </p:cNvPr>
            <p:cNvSpPr/>
            <p:nvPr/>
          </p:nvSpPr>
          <p:spPr>
            <a:xfrm>
              <a:off x="5576975" y="3469779"/>
              <a:ext cx="93723" cy="98779"/>
            </a:xfrm>
            <a:custGeom>
              <a:avLst/>
              <a:gdLst/>
              <a:ahLst/>
              <a:cxnLst/>
              <a:rect l="l" t="t" r="r" b="b"/>
              <a:pathLst>
                <a:path w="207858" h="219071" extrusionOk="0">
                  <a:moveTo>
                    <a:pt x="150036" y="219072"/>
                  </a:moveTo>
                  <a:cubicBezTo>
                    <a:pt x="143535" y="219072"/>
                    <a:pt x="136529" y="217450"/>
                    <a:pt x="129322" y="214206"/>
                  </a:cubicBezTo>
                  <a:cubicBezTo>
                    <a:pt x="115038" y="207781"/>
                    <a:pt x="101587" y="195687"/>
                    <a:pt x="91420" y="180149"/>
                  </a:cubicBezTo>
                  <a:cubicBezTo>
                    <a:pt x="90720" y="179081"/>
                    <a:pt x="90110" y="178000"/>
                    <a:pt x="89521" y="176912"/>
                  </a:cubicBezTo>
                  <a:cubicBezTo>
                    <a:pt x="76104" y="188466"/>
                    <a:pt x="60699" y="196117"/>
                    <a:pt x="45903" y="198550"/>
                  </a:cubicBezTo>
                  <a:cubicBezTo>
                    <a:pt x="30011" y="201156"/>
                    <a:pt x="16664" y="197489"/>
                    <a:pt x="8320" y="188195"/>
                  </a:cubicBezTo>
                  <a:cubicBezTo>
                    <a:pt x="-8590" y="169371"/>
                    <a:pt x="1099" y="132985"/>
                    <a:pt x="29921" y="107084"/>
                  </a:cubicBezTo>
                  <a:cubicBezTo>
                    <a:pt x="32299" y="104950"/>
                    <a:pt x="34828" y="102898"/>
                    <a:pt x="37600" y="100854"/>
                  </a:cubicBezTo>
                  <a:cubicBezTo>
                    <a:pt x="33934" y="97201"/>
                    <a:pt x="30906" y="93763"/>
                    <a:pt x="28210" y="90187"/>
                  </a:cubicBezTo>
                  <a:cubicBezTo>
                    <a:pt x="4876" y="59248"/>
                    <a:pt x="2339" y="21683"/>
                    <a:pt x="22541" y="6436"/>
                  </a:cubicBezTo>
                  <a:cubicBezTo>
                    <a:pt x="42736" y="-8812"/>
                    <a:pt x="78176" y="3968"/>
                    <a:pt x="101497" y="34907"/>
                  </a:cubicBezTo>
                  <a:cubicBezTo>
                    <a:pt x="106126" y="41041"/>
                    <a:pt x="110042" y="47625"/>
                    <a:pt x="113174" y="54521"/>
                  </a:cubicBezTo>
                  <a:cubicBezTo>
                    <a:pt x="115205" y="53073"/>
                    <a:pt x="117353" y="51610"/>
                    <a:pt x="119654" y="50238"/>
                  </a:cubicBezTo>
                  <a:cubicBezTo>
                    <a:pt x="153009" y="30534"/>
                    <a:pt x="190633" y="32211"/>
                    <a:pt x="203509" y="54009"/>
                  </a:cubicBezTo>
                  <a:lnTo>
                    <a:pt x="203509" y="54009"/>
                  </a:lnTo>
                  <a:cubicBezTo>
                    <a:pt x="216247" y="75577"/>
                    <a:pt x="200051" y="108872"/>
                    <a:pt x="167375" y="128667"/>
                  </a:cubicBezTo>
                  <a:cubicBezTo>
                    <a:pt x="167673" y="129062"/>
                    <a:pt x="167964" y="129471"/>
                    <a:pt x="168249" y="129901"/>
                  </a:cubicBezTo>
                  <a:cubicBezTo>
                    <a:pt x="178408" y="145432"/>
                    <a:pt x="184091" y="162614"/>
                    <a:pt x="184250" y="178277"/>
                  </a:cubicBezTo>
                  <a:cubicBezTo>
                    <a:pt x="184417" y="194377"/>
                    <a:pt x="178755" y="207005"/>
                    <a:pt x="168297" y="213846"/>
                  </a:cubicBezTo>
                  <a:cubicBezTo>
                    <a:pt x="162975" y="217325"/>
                    <a:pt x="156779" y="219065"/>
                    <a:pt x="150036" y="219065"/>
                  </a:cubicBezTo>
                  <a:close/>
                  <a:moveTo>
                    <a:pt x="90901" y="168339"/>
                  </a:moveTo>
                  <a:lnTo>
                    <a:pt x="93673" y="173322"/>
                  </a:lnTo>
                  <a:cubicBezTo>
                    <a:pt x="94372" y="174625"/>
                    <a:pt x="95079" y="175935"/>
                    <a:pt x="95918" y="177224"/>
                  </a:cubicBezTo>
                  <a:cubicBezTo>
                    <a:pt x="105516" y="191910"/>
                    <a:pt x="118164" y="203311"/>
                    <a:pt x="131518" y="209320"/>
                  </a:cubicBezTo>
                  <a:cubicBezTo>
                    <a:pt x="144471" y="215156"/>
                    <a:pt x="156495" y="215177"/>
                    <a:pt x="165359" y="209369"/>
                  </a:cubicBezTo>
                  <a:cubicBezTo>
                    <a:pt x="174222" y="203567"/>
                    <a:pt x="179025" y="192548"/>
                    <a:pt x="178879" y="178347"/>
                  </a:cubicBezTo>
                  <a:cubicBezTo>
                    <a:pt x="178734" y="163695"/>
                    <a:pt x="173356" y="147539"/>
                    <a:pt x="163758" y="132853"/>
                  </a:cubicBezTo>
                  <a:cubicBezTo>
                    <a:pt x="163314" y="132180"/>
                    <a:pt x="162829" y="131571"/>
                    <a:pt x="162351" y="130954"/>
                  </a:cubicBezTo>
                  <a:cubicBezTo>
                    <a:pt x="161942" y="130441"/>
                    <a:pt x="161540" y="129928"/>
                    <a:pt x="161152" y="129381"/>
                  </a:cubicBezTo>
                  <a:lnTo>
                    <a:pt x="159405" y="126948"/>
                  </a:lnTo>
                  <a:lnTo>
                    <a:pt x="162018" y="125478"/>
                  </a:lnTo>
                  <a:cubicBezTo>
                    <a:pt x="162330" y="125298"/>
                    <a:pt x="162649" y="125146"/>
                    <a:pt x="162975" y="125000"/>
                  </a:cubicBezTo>
                  <a:cubicBezTo>
                    <a:pt x="163196" y="124896"/>
                    <a:pt x="163418" y="124799"/>
                    <a:pt x="163633" y="124668"/>
                  </a:cubicBezTo>
                  <a:cubicBezTo>
                    <a:pt x="194438" y="106460"/>
                    <a:pt x="210252" y="75993"/>
                    <a:pt x="198894" y="56746"/>
                  </a:cubicBezTo>
                  <a:lnTo>
                    <a:pt x="198894" y="56746"/>
                  </a:lnTo>
                  <a:cubicBezTo>
                    <a:pt x="187522" y="37513"/>
                    <a:pt x="153210" y="36661"/>
                    <a:pt x="122391" y="54875"/>
                  </a:cubicBezTo>
                  <a:cubicBezTo>
                    <a:pt x="119252" y="56732"/>
                    <a:pt x="116348" y="58839"/>
                    <a:pt x="113645" y="60842"/>
                  </a:cubicBezTo>
                  <a:lnTo>
                    <a:pt x="110880" y="62880"/>
                  </a:lnTo>
                  <a:lnTo>
                    <a:pt x="109571" y="59713"/>
                  </a:lnTo>
                  <a:cubicBezTo>
                    <a:pt x="106424" y="52103"/>
                    <a:pt x="102266" y="44846"/>
                    <a:pt x="97214" y="38158"/>
                  </a:cubicBezTo>
                  <a:cubicBezTo>
                    <a:pt x="75661" y="9575"/>
                    <a:pt x="43602" y="-2727"/>
                    <a:pt x="25770" y="10740"/>
                  </a:cubicBezTo>
                  <a:cubicBezTo>
                    <a:pt x="7932" y="24199"/>
                    <a:pt x="10953" y="58396"/>
                    <a:pt x="32500" y="86971"/>
                  </a:cubicBezTo>
                  <a:cubicBezTo>
                    <a:pt x="35563" y="91026"/>
                    <a:pt x="39090" y="94921"/>
                    <a:pt x="43623" y="99232"/>
                  </a:cubicBezTo>
                  <a:lnTo>
                    <a:pt x="46000" y="101498"/>
                  </a:lnTo>
                  <a:lnTo>
                    <a:pt x="43304" y="103376"/>
                  </a:lnTo>
                  <a:cubicBezTo>
                    <a:pt x="39659" y="105927"/>
                    <a:pt x="36450" y="108450"/>
                    <a:pt x="33511" y="111090"/>
                  </a:cubicBezTo>
                  <a:cubicBezTo>
                    <a:pt x="6892" y="135008"/>
                    <a:pt x="-2616" y="167999"/>
                    <a:pt x="12319" y="184626"/>
                  </a:cubicBezTo>
                  <a:cubicBezTo>
                    <a:pt x="19401" y="192513"/>
                    <a:pt x="31017" y="195570"/>
                    <a:pt x="45030" y="193276"/>
                  </a:cubicBezTo>
                  <a:cubicBezTo>
                    <a:pt x="59486" y="190898"/>
                    <a:pt x="74635" y="183129"/>
                    <a:pt x="87685" y="171402"/>
                  </a:cubicBezTo>
                  <a:lnTo>
                    <a:pt x="90907" y="168345"/>
                  </a:lnTo>
                  <a:close/>
                  <a:moveTo>
                    <a:pt x="102724" y="143512"/>
                  </a:moveTo>
                  <a:cubicBezTo>
                    <a:pt x="85821" y="143512"/>
                    <a:pt x="71136" y="130878"/>
                    <a:pt x="69008" y="113682"/>
                  </a:cubicBezTo>
                  <a:cubicBezTo>
                    <a:pt x="67899" y="104672"/>
                    <a:pt x="70359" y="95767"/>
                    <a:pt x="75945" y="88607"/>
                  </a:cubicBezTo>
                  <a:cubicBezTo>
                    <a:pt x="81531" y="81454"/>
                    <a:pt x="89570" y="76901"/>
                    <a:pt x="98579" y="75785"/>
                  </a:cubicBezTo>
                  <a:cubicBezTo>
                    <a:pt x="117180" y="73470"/>
                    <a:pt x="134166" y="86757"/>
                    <a:pt x="136467" y="105359"/>
                  </a:cubicBezTo>
                  <a:cubicBezTo>
                    <a:pt x="138754" y="123961"/>
                    <a:pt x="125489" y="140955"/>
                    <a:pt x="106895" y="143249"/>
                  </a:cubicBezTo>
                  <a:lnTo>
                    <a:pt x="106895" y="143249"/>
                  </a:lnTo>
                  <a:cubicBezTo>
                    <a:pt x="105489" y="143422"/>
                    <a:pt x="104096" y="143506"/>
                    <a:pt x="102716" y="143506"/>
                  </a:cubicBezTo>
                  <a:close/>
                  <a:moveTo>
                    <a:pt x="102758" y="80900"/>
                  </a:moveTo>
                  <a:cubicBezTo>
                    <a:pt x="101594" y="80900"/>
                    <a:pt x="100422" y="80969"/>
                    <a:pt x="99245" y="81115"/>
                  </a:cubicBezTo>
                  <a:cubicBezTo>
                    <a:pt x="91656" y="82050"/>
                    <a:pt x="84885" y="85883"/>
                    <a:pt x="80179" y="91913"/>
                  </a:cubicBezTo>
                  <a:cubicBezTo>
                    <a:pt x="75481" y="97943"/>
                    <a:pt x="73402" y="105442"/>
                    <a:pt x="74337" y="113024"/>
                  </a:cubicBezTo>
                  <a:cubicBezTo>
                    <a:pt x="76271" y="128688"/>
                    <a:pt x="90672" y="139888"/>
                    <a:pt x="106244" y="137933"/>
                  </a:cubicBezTo>
                  <a:cubicBezTo>
                    <a:pt x="121906" y="136000"/>
                    <a:pt x="133078" y="121688"/>
                    <a:pt x="131151" y="106024"/>
                  </a:cubicBezTo>
                  <a:cubicBezTo>
                    <a:pt x="129363" y="91545"/>
                    <a:pt x="116993" y="80900"/>
                    <a:pt x="102765" y="8090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6045;p74">
              <a:extLst>
                <a:ext uri="{FF2B5EF4-FFF2-40B4-BE49-F238E27FC236}">
                  <a16:creationId xmlns:a16="http://schemas.microsoft.com/office/drawing/2014/main" id="{01BB56E5-55EF-B93F-762A-ED423005A8C8}"/>
                </a:ext>
              </a:extLst>
            </p:cNvPr>
            <p:cNvSpPr/>
            <p:nvPr/>
          </p:nvSpPr>
          <p:spPr>
            <a:xfrm>
              <a:off x="5614592" y="3396288"/>
              <a:ext cx="43719" cy="46163"/>
            </a:xfrm>
            <a:custGeom>
              <a:avLst/>
              <a:gdLst/>
              <a:ahLst/>
              <a:cxnLst/>
              <a:rect l="l" t="t" r="r" b="b"/>
              <a:pathLst>
                <a:path w="96960" h="102380" extrusionOk="0">
                  <a:moveTo>
                    <a:pt x="64725" y="102373"/>
                  </a:moveTo>
                  <a:cubicBezTo>
                    <a:pt x="55307" y="102373"/>
                    <a:pt x="44815" y="94472"/>
                    <a:pt x="38550" y="81768"/>
                  </a:cubicBezTo>
                  <a:cubicBezTo>
                    <a:pt x="32209" y="85649"/>
                    <a:pt x="25674" y="87777"/>
                    <a:pt x="19582" y="88020"/>
                  </a:cubicBezTo>
                  <a:cubicBezTo>
                    <a:pt x="12285" y="88311"/>
                    <a:pt x="6172" y="85816"/>
                    <a:pt x="2790" y="80978"/>
                  </a:cubicBezTo>
                  <a:cubicBezTo>
                    <a:pt x="-4029" y="71206"/>
                    <a:pt x="2055" y="55584"/>
                    <a:pt x="16644" y="45402"/>
                  </a:cubicBezTo>
                  <a:cubicBezTo>
                    <a:pt x="17378" y="44896"/>
                    <a:pt x="18113" y="44411"/>
                    <a:pt x="18854" y="43961"/>
                  </a:cubicBezTo>
                  <a:cubicBezTo>
                    <a:pt x="17912" y="42665"/>
                    <a:pt x="17094" y="41417"/>
                    <a:pt x="16353" y="40135"/>
                  </a:cubicBezTo>
                  <a:cubicBezTo>
                    <a:pt x="12215" y="32982"/>
                    <a:pt x="10122" y="25185"/>
                    <a:pt x="10434" y="18178"/>
                  </a:cubicBezTo>
                  <a:cubicBezTo>
                    <a:pt x="10767" y="10728"/>
                    <a:pt x="13774" y="5003"/>
                    <a:pt x="18889" y="2050"/>
                  </a:cubicBezTo>
                  <a:cubicBezTo>
                    <a:pt x="29208" y="-3889"/>
                    <a:pt x="44247" y="3485"/>
                    <a:pt x="53138" y="18892"/>
                  </a:cubicBezTo>
                  <a:cubicBezTo>
                    <a:pt x="54538" y="21311"/>
                    <a:pt x="55709" y="23848"/>
                    <a:pt x="56645" y="26447"/>
                  </a:cubicBezTo>
                  <a:cubicBezTo>
                    <a:pt x="57130" y="26204"/>
                    <a:pt x="57629" y="25968"/>
                    <a:pt x="58142" y="25746"/>
                  </a:cubicBezTo>
                  <a:cubicBezTo>
                    <a:pt x="65717" y="22440"/>
                    <a:pt x="73693" y="21214"/>
                    <a:pt x="80630" y="22337"/>
                  </a:cubicBezTo>
                  <a:cubicBezTo>
                    <a:pt x="87990" y="23508"/>
                    <a:pt x="93340" y="27140"/>
                    <a:pt x="95704" y="32553"/>
                  </a:cubicBezTo>
                  <a:cubicBezTo>
                    <a:pt x="98067" y="37959"/>
                    <a:pt x="97076" y="44356"/>
                    <a:pt x="92924" y="50545"/>
                  </a:cubicBezTo>
                  <a:cubicBezTo>
                    <a:pt x="89355" y="55868"/>
                    <a:pt x="83762" y="60525"/>
                    <a:pt x="77054" y="63803"/>
                  </a:cubicBezTo>
                  <a:cubicBezTo>
                    <a:pt x="84421" y="79515"/>
                    <a:pt x="82085" y="95657"/>
                    <a:pt x="71579" y="100821"/>
                  </a:cubicBezTo>
                  <a:cubicBezTo>
                    <a:pt x="69417" y="101874"/>
                    <a:pt x="67116" y="102380"/>
                    <a:pt x="64732" y="102380"/>
                  </a:cubicBezTo>
                  <a:close/>
                  <a:moveTo>
                    <a:pt x="40622" y="73929"/>
                  </a:moveTo>
                  <a:lnTo>
                    <a:pt x="42639" y="77686"/>
                  </a:lnTo>
                  <a:cubicBezTo>
                    <a:pt x="42854" y="78233"/>
                    <a:pt x="43061" y="78795"/>
                    <a:pt x="43339" y="79335"/>
                  </a:cubicBezTo>
                  <a:cubicBezTo>
                    <a:pt x="49624" y="92157"/>
                    <a:pt x="61489" y="99823"/>
                    <a:pt x="69202" y="95983"/>
                  </a:cubicBezTo>
                  <a:cubicBezTo>
                    <a:pt x="76929" y="92192"/>
                    <a:pt x="78135" y="78157"/>
                    <a:pt x="71836" y="65342"/>
                  </a:cubicBezTo>
                  <a:cubicBezTo>
                    <a:pt x="71704" y="65072"/>
                    <a:pt x="71552" y="64822"/>
                    <a:pt x="71399" y="64573"/>
                  </a:cubicBezTo>
                  <a:lnTo>
                    <a:pt x="69507" y="61163"/>
                  </a:lnTo>
                  <a:lnTo>
                    <a:pt x="72958" y="59770"/>
                  </a:lnTo>
                  <a:cubicBezTo>
                    <a:pt x="79618" y="56866"/>
                    <a:pt x="85114" y="52527"/>
                    <a:pt x="88461" y="47544"/>
                  </a:cubicBezTo>
                  <a:cubicBezTo>
                    <a:pt x="91566" y="42928"/>
                    <a:pt x="92384" y="38354"/>
                    <a:pt x="90783" y="34680"/>
                  </a:cubicBezTo>
                  <a:lnTo>
                    <a:pt x="90783" y="34680"/>
                  </a:lnTo>
                  <a:cubicBezTo>
                    <a:pt x="89182" y="31000"/>
                    <a:pt x="85273" y="28498"/>
                    <a:pt x="79785" y="27618"/>
                  </a:cubicBezTo>
                  <a:cubicBezTo>
                    <a:pt x="73825" y="26675"/>
                    <a:pt x="66929" y="27750"/>
                    <a:pt x="60290" y="30647"/>
                  </a:cubicBezTo>
                  <a:cubicBezTo>
                    <a:pt x="58911" y="31250"/>
                    <a:pt x="57636" y="31950"/>
                    <a:pt x="56388" y="32657"/>
                  </a:cubicBezTo>
                  <a:lnTo>
                    <a:pt x="53402" y="34341"/>
                  </a:lnTo>
                  <a:lnTo>
                    <a:pt x="52487" y="31042"/>
                  </a:lnTo>
                  <a:cubicBezTo>
                    <a:pt x="51572" y="27757"/>
                    <a:pt x="50234" y="24568"/>
                    <a:pt x="48502" y="21560"/>
                  </a:cubicBezTo>
                  <a:cubicBezTo>
                    <a:pt x="41357" y="9196"/>
                    <a:pt x="29028" y="2383"/>
                    <a:pt x="21578" y="6680"/>
                  </a:cubicBezTo>
                  <a:cubicBezTo>
                    <a:pt x="18106" y="8690"/>
                    <a:pt x="16055" y="12848"/>
                    <a:pt x="15805" y="18407"/>
                  </a:cubicBezTo>
                  <a:cubicBezTo>
                    <a:pt x="15535" y="24402"/>
                    <a:pt x="17385" y="31167"/>
                    <a:pt x="21003" y="37439"/>
                  </a:cubicBezTo>
                  <a:cubicBezTo>
                    <a:pt x="22063" y="39269"/>
                    <a:pt x="23310" y="41043"/>
                    <a:pt x="24953" y="43039"/>
                  </a:cubicBezTo>
                  <a:lnTo>
                    <a:pt x="27046" y="45576"/>
                  </a:lnTo>
                  <a:lnTo>
                    <a:pt x="24142" y="47114"/>
                  </a:lnTo>
                  <a:cubicBezTo>
                    <a:pt x="22652" y="47904"/>
                    <a:pt x="21162" y="48777"/>
                    <a:pt x="19721" y="49790"/>
                  </a:cubicBezTo>
                  <a:cubicBezTo>
                    <a:pt x="8009" y="57961"/>
                    <a:pt x="2277" y="70831"/>
                    <a:pt x="7198" y="77894"/>
                  </a:cubicBezTo>
                  <a:cubicBezTo>
                    <a:pt x="9499" y="81186"/>
                    <a:pt x="13809" y="82815"/>
                    <a:pt x="19374" y="82648"/>
                  </a:cubicBezTo>
                  <a:cubicBezTo>
                    <a:pt x="25375" y="82399"/>
                    <a:pt x="31952" y="79987"/>
                    <a:pt x="37891" y="75835"/>
                  </a:cubicBezTo>
                  <a:lnTo>
                    <a:pt x="40629" y="73922"/>
                  </a:lnTo>
                  <a:close/>
                  <a:moveTo>
                    <a:pt x="48426" y="67643"/>
                  </a:moveTo>
                  <a:cubicBezTo>
                    <a:pt x="39534" y="67643"/>
                    <a:pt x="32292" y="60407"/>
                    <a:pt x="32292" y="51515"/>
                  </a:cubicBezTo>
                  <a:cubicBezTo>
                    <a:pt x="32292" y="42623"/>
                    <a:pt x="39527" y="35380"/>
                    <a:pt x="48426" y="35380"/>
                  </a:cubicBezTo>
                  <a:cubicBezTo>
                    <a:pt x="57324" y="35380"/>
                    <a:pt x="64552" y="42616"/>
                    <a:pt x="64552" y="51515"/>
                  </a:cubicBezTo>
                  <a:cubicBezTo>
                    <a:pt x="64552" y="60414"/>
                    <a:pt x="57317" y="67643"/>
                    <a:pt x="48426" y="67643"/>
                  </a:cubicBezTo>
                  <a:close/>
                  <a:moveTo>
                    <a:pt x="48426" y="40752"/>
                  </a:moveTo>
                  <a:cubicBezTo>
                    <a:pt x="42486" y="40752"/>
                    <a:pt x="37663" y="45576"/>
                    <a:pt x="37663" y="51515"/>
                  </a:cubicBezTo>
                  <a:cubicBezTo>
                    <a:pt x="37663" y="57455"/>
                    <a:pt x="42486" y="62272"/>
                    <a:pt x="48426" y="62272"/>
                  </a:cubicBezTo>
                  <a:cubicBezTo>
                    <a:pt x="54365" y="62272"/>
                    <a:pt x="59181" y="57448"/>
                    <a:pt x="59181" y="51515"/>
                  </a:cubicBezTo>
                  <a:cubicBezTo>
                    <a:pt x="59181" y="45582"/>
                    <a:pt x="54358" y="40752"/>
                    <a:pt x="48426" y="4075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6046;p74">
              <a:extLst>
                <a:ext uri="{FF2B5EF4-FFF2-40B4-BE49-F238E27FC236}">
                  <a16:creationId xmlns:a16="http://schemas.microsoft.com/office/drawing/2014/main" id="{F9D9D8E3-E827-19FD-4462-C639E53717A9}"/>
                </a:ext>
              </a:extLst>
            </p:cNvPr>
            <p:cNvSpPr/>
            <p:nvPr/>
          </p:nvSpPr>
          <p:spPr>
            <a:xfrm>
              <a:off x="5477503" y="3490082"/>
              <a:ext cx="43342" cy="46494"/>
            </a:xfrm>
            <a:custGeom>
              <a:avLst/>
              <a:gdLst/>
              <a:ahLst/>
              <a:cxnLst/>
              <a:rect l="l" t="t" r="r" b="b"/>
              <a:pathLst>
                <a:path w="96123" h="103113" extrusionOk="0">
                  <a:moveTo>
                    <a:pt x="31666" y="103114"/>
                  </a:moveTo>
                  <a:cubicBezTo>
                    <a:pt x="28998" y="103114"/>
                    <a:pt x="26434" y="102504"/>
                    <a:pt x="24098" y="101215"/>
                  </a:cubicBezTo>
                  <a:cubicBezTo>
                    <a:pt x="18928" y="98366"/>
                    <a:pt x="15810" y="92697"/>
                    <a:pt x="15325" y="85253"/>
                  </a:cubicBezTo>
                  <a:cubicBezTo>
                    <a:pt x="14874" y="78274"/>
                    <a:pt x="16808" y="70456"/>
                    <a:pt x="20772" y="63241"/>
                  </a:cubicBezTo>
                  <a:cubicBezTo>
                    <a:pt x="5539" y="56567"/>
                    <a:pt x="-2922" y="43981"/>
                    <a:pt x="924" y="33480"/>
                  </a:cubicBezTo>
                  <a:cubicBezTo>
                    <a:pt x="5020" y="22294"/>
                    <a:pt x="21312" y="18323"/>
                    <a:pt x="38007" y="24436"/>
                  </a:cubicBezTo>
                  <a:cubicBezTo>
                    <a:pt x="38846" y="24748"/>
                    <a:pt x="39664" y="25073"/>
                    <a:pt x="40460" y="25427"/>
                  </a:cubicBezTo>
                  <a:cubicBezTo>
                    <a:pt x="40980" y="23902"/>
                    <a:pt x="41535" y="22516"/>
                    <a:pt x="42158" y="21178"/>
                  </a:cubicBezTo>
                  <a:cubicBezTo>
                    <a:pt x="49678" y="5071"/>
                    <a:pt x="64023" y="-3613"/>
                    <a:pt x="74820" y="1433"/>
                  </a:cubicBezTo>
                  <a:cubicBezTo>
                    <a:pt x="80171" y="3928"/>
                    <a:pt x="83664" y="9375"/>
                    <a:pt x="84641" y="16770"/>
                  </a:cubicBezTo>
                  <a:cubicBezTo>
                    <a:pt x="85569" y="23722"/>
                    <a:pt x="84156" y="31671"/>
                    <a:pt x="80656" y="39157"/>
                  </a:cubicBezTo>
                  <a:cubicBezTo>
                    <a:pt x="79464" y="41693"/>
                    <a:pt x="78064" y="44105"/>
                    <a:pt x="76477" y="46358"/>
                  </a:cubicBezTo>
                  <a:cubicBezTo>
                    <a:pt x="76955" y="46621"/>
                    <a:pt x="77433" y="46891"/>
                    <a:pt x="77905" y="47182"/>
                  </a:cubicBezTo>
                  <a:cubicBezTo>
                    <a:pt x="93068" y="56456"/>
                    <a:pt x="100074" y="71697"/>
                    <a:pt x="93865" y="81857"/>
                  </a:cubicBezTo>
                  <a:lnTo>
                    <a:pt x="93865" y="81857"/>
                  </a:lnTo>
                  <a:cubicBezTo>
                    <a:pt x="90781" y="86896"/>
                    <a:pt x="84980" y="89751"/>
                    <a:pt x="77523" y="89890"/>
                  </a:cubicBezTo>
                  <a:cubicBezTo>
                    <a:pt x="70912" y="89945"/>
                    <a:pt x="64100" y="88109"/>
                    <a:pt x="57564" y="84484"/>
                  </a:cubicBezTo>
                  <a:cubicBezTo>
                    <a:pt x="50891" y="96093"/>
                    <a:pt x="40689" y="103107"/>
                    <a:pt x="31666" y="103107"/>
                  </a:cubicBezTo>
                  <a:close/>
                  <a:moveTo>
                    <a:pt x="22768" y="27014"/>
                  </a:moveTo>
                  <a:cubicBezTo>
                    <a:pt x="14590" y="27014"/>
                    <a:pt x="7909" y="29994"/>
                    <a:pt x="5955" y="35324"/>
                  </a:cubicBezTo>
                  <a:cubicBezTo>
                    <a:pt x="3003" y="43412"/>
                    <a:pt x="11825" y="54384"/>
                    <a:pt x="25235" y="59297"/>
                  </a:cubicBezTo>
                  <a:lnTo>
                    <a:pt x="28381" y="60448"/>
                  </a:lnTo>
                  <a:lnTo>
                    <a:pt x="26482" y="64198"/>
                  </a:lnTo>
                  <a:cubicBezTo>
                    <a:pt x="26150" y="64704"/>
                    <a:pt x="25803" y="65210"/>
                    <a:pt x="25505" y="65764"/>
                  </a:cubicBezTo>
                  <a:cubicBezTo>
                    <a:pt x="22005" y="72113"/>
                    <a:pt x="20294" y="78912"/>
                    <a:pt x="20682" y="84900"/>
                  </a:cubicBezTo>
                  <a:cubicBezTo>
                    <a:pt x="21042" y="90451"/>
                    <a:pt x="23177" y="94568"/>
                    <a:pt x="26690" y="96509"/>
                  </a:cubicBezTo>
                  <a:cubicBezTo>
                    <a:pt x="34244" y="100647"/>
                    <a:pt x="46421" y="93605"/>
                    <a:pt x="53316" y="81102"/>
                  </a:cubicBezTo>
                  <a:cubicBezTo>
                    <a:pt x="53455" y="80845"/>
                    <a:pt x="53566" y="80582"/>
                    <a:pt x="53683" y="80319"/>
                  </a:cubicBezTo>
                  <a:lnTo>
                    <a:pt x="55388" y="76846"/>
                  </a:lnTo>
                  <a:lnTo>
                    <a:pt x="58521" y="78821"/>
                  </a:lnTo>
                  <a:cubicBezTo>
                    <a:pt x="64709" y="82613"/>
                    <a:pt x="71300" y="84616"/>
                    <a:pt x="77426" y="84512"/>
                  </a:cubicBezTo>
                  <a:cubicBezTo>
                    <a:pt x="82984" y="84408"/>
                    <a:pt x="87198" y="82460"/>
                    <a:pt x="89291" y="79043"/>
                  </a:cubicBezTo>
                  <a:cubicBezTo>
                    <a:pt x="93789" y="71697"/>
                    <a:pt x="87288" y="59194"/>
                    <a:pt x="75112" y="51743"/>
                  </a:cubicBezTo>
                  <a:cubicBezTo>
                    <a:pt x="73830" y="50960"/>
                    <a:pt x="72527" y="50315"/>
                    <a:pt x="71231" y="49699"/>
                  </a:cubicBezTo>
                  <a:lnTo>
                    <a:pt x="68133" y="48222"/>
                  </a:lnTo>
                  <a:lnTo>
                    <a:pt x="70316" y="45568"/>
                  </a:lnTo>
                  <a:cubicBezTo>
                    <a:pt x="72485" y="42941"/>
                    <a:pt x="74328" y="40016"/>
                    <a:pt x="75805" y="36863"/>
                  </a:cubicBezTo>
                  <a:cubicBezTo>
                    <a:pt x="78868" y="30299"/>
                    <a:pt x="80122" y="23403"/>
                    <a:pt x="79332" y="17457"/>
                  </a:cubicBezTo>
                  <a:cubicBezTo>
                    <a:pt x="78598" y="11939"/>
                    <a:pt x="76193" y="7975"/>
                    <a:pt x="72561" y="6277"/>
                  </a:cubicBezTo>
                  <a:cubicBezTo>
                    <a:pt x="64765" y="2652"/>
                    <a:pt x="53066" y="10484"/>
                    <a:pt x="47030" y="23438"/>
                  </a:cubicBezTo>
                  <a:cubicBezTo>
                    <a:pt x="46150" y="25323"/>
                    <a:pt x="45409" y="27381"/>
                    <a:pt x="44702" y="29890"/>
                  </a:cubicBezTo>
                  <a:lnTo>
                    <a:pt x="43815" y="33058"/>
                  </a:lnTo>
                  <a:lnTo>
                    <a:pt x="40890" y="31560"/>
                  </a:lnTo>
                  <a:cubicBezTo>
                    <a:pt x="39393" y="30791"/>
                    <a:pt x="37827" y="30078"/>
                    <a:pt x="36164" y="29467"/>
                  </a:cubicBezTo>
                  <a:cubicBezTo>
                    <a:pt x="31604" y="27797"/>
                    <a:pt x="26995" y="27007"/>
                    <a:pt x="22782" y="27007"/>
                  </a:cubicBezTo>
                  <a:close/>
                  <a:moveTo>
                    <a:pt x="51237" y="70117"/>
                  </a:moveTo>
                  <a:cubicBezTo>
                    <a:pt x="46143" y="70117"/>
                    <a:pt x="41133" y="67719"/>
                    <a:pt x="38000" y="63248"/>
                  </a:cubicBezTo>
                  <a:lnTo>
                    <a:pt x="38000" y="63248"/>
                  </a:lnTo>
                  <a:cubicBezTo>
                    <a:pt x="32907" y="55957"/>
                    <a:pt x="34688" y="45880"/>
                    <a:pt x="41978" y="40779"/>
                  </a:cubicBezTo>
                  <a:cubicBezTo>
                    <a:pt x="49276" y="35691"/>
                    <a:pt x="59345" y="37473"/>
                    <a:pt x="64432" y="44750"/>
                  </a:cubicBezTo>
                  <a:cubicBezTo>
                    <a:pt x="69533" y="52041"/>
                    <a:pt x="67752" y="62111"/>
                    <a:pt x="60461" y="67212"/>
                  </a:cubicBezTo>
                  <a:cubicBezTo>
                    <a:pt x="57654" y="69174"/>
                    <a:pt x="54432" y="70117"/>
                    <a:pt x="51244" y="70117"/>
                  </a:cubicBezTo>
                  <a:close/>
                  <a:moveTo>
                    <a:pt x="42387" y="60164"/>
                  </a:moveTo>
                  <a:cubicBezTo>
                    <a:pt x="45797" y="65029"/>
                    <a:pt x="52512" y="66214"/>
                    <a:pt x="57377" y="62812"/>
                  </a:cubicBezTo>
                  <a:cubicBezTo>
                    <a:pt x="59733" y="61169"/>
                    <a:pt x="61300" y="58701"/>
                    <a:pt x="61806" y="55874"/>
                  </a:cubicBezTo>
                  <a:cubicBezTo>
                    <a:pt x="62304" y="53046"/>
                    <a:pt x="61674" y="50191"/>
                    <a:pt x="60024" y="47827"/>
                  </a:cubicBezTo>
                  <a:cubicBezTo>
                    <a:pt x="56615" y="42976"/>
                    <a:pt x="49913" y="41777"/>
                    <a:pt x="45034" y="45180"/>
                  </a:cubicBezTo>
                  <a:cubicBezTo>
                    <a:pt x="40177" y="48582"/>
                    <a:pt x="38984" y="55298"/>
                    <a:pt x="42380" y="60164"/>
                  </a:cubicBezTo>
                  <a:lnTo>
                    <a:pt x="42380" y="6016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6047;p74">
              <a:extLst>
                <a:ext uri="{FF2B5EF4-FFF2-40B4-BE49-F238E27FC236}">
                  <a16:creationId xmlns:a16="http://schemas.microsoft.com/office/drawing/2014/main" id="{55165905-5878-C882-1993-57A2F4EDFD1E}"/>
                </a:ext>
              </a:extLst>
            </p:cNvPr>
            <p:cNvSpPr/>
            <p:nvPr/>
          </p:nvSpPr>
          <p:spPr>
            <a:xfrm>
              <a:off x="5455560" y="3392914"/>
              <a:ext cx="56810" cy="60872"/>
            </a:xfrm>
            <a:custGeom>
              <a:avLst/>
              <a:gdLst/>
              <a:ahLst/>
              <a:cxnLst/>
              <a:rect l="l" t="t" r="r" b="b"/>
              <a:pathLst>
                <a:path w="125993" h="135002" extrusionOk="0">
                  <a:moveTo>
                    <a:pt x="50782" y="134981"/>
                  </a:moveTo>
                  <a:cubicBezTo>
                    <a:pt x="48987" y="134981"/>
                    <a:pt x="47220" y="134718"/>
                    <a:pt x="45501" y="134198"/>
                  </a:cubicBezTo>
                  <a:cubicBezTo>
                    <a:pt x="38675" y="132119"/>
                    <a:pt x="33561" y="126152"/>
                    <a:pt x="31114" y="117419"/>
                  </a:cubicBezTo>
                  <a:cubicBezTo>
                    <a:pt x="28786" y="109102"/>
                    <a:pt x="29146" y="99156"/>
                    <a:pt x="32112" y="89405"/>
                  </a:cubicBezTo>
                  <a:cubicBezTo>
                    <a:pt x="32181" y="89196"/>
                    <a:pt x="32244" y="88989"/>
                    <a:pt x="32313" y="88788"/>
                  </a:cubicBezTo>
                  <a:cubicBezTo>
                    <a:pt x="23048" y="86993"/>
                    <a:pt x="15105" y="83333"/>
                    <a:pt x="9256" y="78288"/>
                  </a:cubicBezTo>
                  <a:cubicBezTo>
                    <a:pt x="2389" y="72355"/>
                    <a:pt x="-834" y="65195"/>
                    <a:pt x="185" y="58133"/>
                  </a:cubicBezTo>
                  <a:cubicBezTo>
                    <a:pt x="2229" y="44022"/>
                    <a:pt x="21176" y="35040"/>
                    <a:pt x="42424" y="38089"/>
                  </a:cubicBezTo>
                  <a:cubicBezTo>
                    <a:pt x="43762" y="38283"/>
                    <a:pt x="45072" y="38526"/>
                    <a:pt x="46354" y="38810"/>
                  </a:cubicBezTo>
                  <a:cubicBezTo>
                    <a:pt x="46596" y="36564"/>
                    <a:pt x="46943" y="34513"/>
                    <a:pt x="47400" y="32524"/>
                  </a:cubicBezTo>
                  <a:cubicBezTo>
                    <a:pt x="49715" y="22606"/>
                    <a:pt x="54393" y="13810"/>
                    <a:pt x="60575" y="7788"/>
                  </a:cubicBezTo>
                  <a:cubicBezTo>
                    <a:pt x="67068" y="1439"/>
                    <a:pt x="74469" y="-1146"/>
                    <a:pt x="81435" y="469"/>
                  </a:cubicBezTo>
                  <a:cubicBezTo>
                    <a:pt x="88385" y="2091"/>
                    <a:pt x="93881" y="7698"/>
                    <a:pt x="96909" y="16257"/>
                  </a:cubicBezTo>
                  <a:cubicBezTo>
                    <a:pt x="99786" y="24394"/>
                    <a:pt x="100105" y="34347"/>
                    <a:pt x="97790" y="44271"/>
                  </a:cubicBezTo>
                  <a:cubicBezTo>
                    <a:pt x="96937" y="47889"/>
                    <a:pt x="95759" y="51389"/>
                    <a:pt x="94262" y="54730"/>
                  </a:cubicBezTo>
                  <a:cubicBezTo>
                    <a:pt x="95149" y="54979"/>
                    <a:pt x="96036" y="55257"/>
                    <a:pt x="96923" y="55575"/>
                  </a:cubicBezTo>
                  <a:cubicBezTo>
                    <a:pt x="106522" y="58985"/>
                    <a:pt x="114727" y="64620"/>
                    <a:pt x="120022" y="71440"/>
                  </a:cubicBezTo>
                  <a:cubicBezTo>
                    <a:pt x="125594" y="78606"/>
                    <a:pt x="127340" y="86258"/>
                    <a:pt x="124949" y="92988"/>
                  </a:cubicBezTo>
                  <a:lnTo>
                    <a:pt x="124949" y="92988"/>
                  </a:lnTo>
                  <a:cubicBezTo>
                    <a:pt x="120327" y="106025"/>
                    <a:pt x="101061" y="111209"/>
                    <a:pt x="81455" y="104950"/>
                  </a:cubicBezTo>
                  <a:cubicBezTo>
                    <a:pt x="78454" y="114522"/>
                    <a:pt x="73257" y="122804"/>
                    <a:pt x="66784" y="128314"/>
                  </a:cubicBezTo>
                  <a:cubicBezTo>
                    <a:pt x="61621" y="132715"/>
                    <a:pt x="56091" y="135002"/>
                    <a:pt x="50768" y="135002"/>
                  </a:cubicBezTo>
                  <a:close/>
                  <a:moveTo>
                    <a:pt x="33949" y="42830"/>
                  </a:moveTo>
                  <a:cubicBezTo>
                    <a:pt x="18986" y="42830"/>
                    <a:pt x="6886" y="49303"/>
                    <a:pt x="5500" y="58888"/>
                  </a:cubicBezTo>
                  <a:cubicBezTo>
                    <a:pt x="4752" y="64080"/>
                    <a:pt x="7330" y="69520"/>
                    <a:pt x="12763" y="74219"/>
                  </a:cubicBezTo>
                  <a:cubicBezTo>
                    <a:pt x="18536" y="79196"/>
                    <a:pt x="26720" y="82661"/>
                    <a:pt x="35799" y="83971"/>
                  </a:cubicBezTo>
                  <a:lnTo>
                    <a:pt x="39105" y="84449"/>
                  </a:lnTo>
                  <a:lnTo>
                    <a:pt x="38037" y="88829"/>
                  </a:lnTo>
                  <a:cubicBezTo>
                    <a:pt x="37753" y="89529"/>
                    <a:pt x="37469" y="90222"/>
                    <a:pt x="37241" y="90971"/>
                  </a:cubicBezTo>
                  <a:cubicBezTo>
                    <a:pt x="34565" y="99745"/>
                    <a:pt x="34219" y="108624"/>
                    <a:pt x="36277" y="115963"/>
                  </a:cubicBezTo>
                  <a:cubicBezTo>
                    <a:pt x="38211" y="122873"/>
                    <a:pt x="42043" y="127531"/>
                    <a:pt x="47054" y="129056"/>
                  </a:cubicBezTo>
                  <a:cubicBezTo>
                    <a:pt x="52057" y="130601"/>
                    <a:pt x="57844" y="128868"/>
                    <a:pt x="63312" y="124211"/>
                  </a:cubicBezTo>
                  <a:cubicBezTo>
                    <a:pt x="69112" y="119262"/>
                    <a:pt x="73784" y="111708"/>
                    <a:pt x="76459" y="102926"/>
                  </a:cubicBezTo>
                  <a:cubicBezTo>
                    <a:pt x="76570" y="102559"/>
                    <a:pt x="76646" y="102185"/>
                    <a:pt x="76729" y="101817"/>
                  </a:cubicBezTo>
                  <a:lnTo>
                    <a:pt x="77741" y="97805"/>
                  </a:lnTo>
                  <a:lnTo>
                    <a:pt x="80541" y="98879"/>
                  </a:lnTo>
                  <a:lnTo>
                    <a:pt x="80499" y="101623"/>
                  </a:lnTo>
                  <a:lnTo>
                    <a:pt x="80547" y="101637"/>
                  </a:lnTo>
                  <a:lnTo>
                    <a:pt x="81400" y="99253"/>
                  </a:lnTo>
                  <a:cubicBezTo>
                    <a:pt x="98829" y="105442"/>
                    <a:pt x="116099" y="101838"/>
                    <a:pt x="119904" y="91179"/>
                  </a:cubicBezTo>
                  <a:lnTo>
                    <a:pt x="119904" y="91179"/>
                  </a:lnTo>
                  <a:cubicBezTo>
                    <a:pt x="121657" y="86237"/>
                    <a:pt x="120195" y="80387"/>
                    <a:pt x="115787" y="74718"/>
                  </a:cubicBezTo>
                  <a:cubicBezTo>
                    <a:pt x="111110" y="68696"/>
                    <a:pt x="103777" y="63691"/>
                    <a:pt x="95128" y="60614"/>
                  </a:cubicBezTo>
                  <a:cubicBezTo>
                    <a:pt x="93334" y="59977"/>
                    <a:pt x="91552" y="59526"/>
                    <a:pt x="89785" y="59103"/>
                  </a:cubicBezTo>
                  <a:lnTo>
                    <a:pt x="86452" y="58292"/>
                  </a:lnTo>
                  <a:lnTo>
                    <a:pt x="88039" y="55250"/>
                  </a:lnTo>
                  <a:cubicBezTo>
                    <a:pt x="90042" y="51424"/>
                    <a:pt x="91566" y="47314"/>
                    <a:pt x="92564" y="43031"/>
                  </a:cubicBezTo>
                  <a:cubicBezTo>
                    <a:pt x="94650" y="34097"/>
                    <a:pt x="94401" y="25219"/>
                    <a:pt x="91857" y="18024"/>
                  </a:cubicBezTo>
                  <a:cubicBezTo>
                    <a:pt x="89459" y="11253"/>
                    <a:pt x="85329" y="6873"/>
                    <a:pt x="80222" y="5681"/>
                  </a:cubicBezTo>
                  <a:cubicBezTo>
                    <a:pt x="75114" y="4475"/>
                    <a:pt x="69466" y="6596"/>
                    <a:pt x="64331" y="11607"/>
                  </a:cubicBezTo>
                  <a:cubicBezTo>
                    <a:pt x="58870" y="16929"/>
                    <a:pt x="54718" y="24782"/>
                    <a:pt x="52639" y="33723"/>
                  </a:cubicBezTo>
                  <a:cubicBezTo>
                    <a:pt x="52030" y="36315"/>
                    <a:pt x="51655" y="39045"/>
                    <a:pt x="51448" y="42310"/>
                  </a:cubicBezTo>
                  <a:lnTo>
                    <a:pt x="51239" y="45588"/>
                  </a:lnTo>
                  <a:lnTo>
                    <a:pt x="48072" y="44729"/>
                  </a:lnTo>
                  <a:cubicBezTo>
                    <a:pt x="46014" y="44167"/>
                    <a:pt x="43887" y="43703"/>
                    <a:pt x="41676" y="43384"/>
                  </a:cubicBezTo>
                  <a:cubicBezTo>
                    <a:pt x="39049" y="43010"/>
                    <a:pt x="36464" y="42823"/>
                    <a:pt x="33963" y="42823"/>
                  </a:cubicBezTo>
                  <a:close/>
                  <a:moveTo>
                    <a:pt x="66271" y="89619"/>
                  </a:moveTo>
                  <a:cubicBezTo>
                    <a:pt x="61316" y="89619"/>
                    <a:pt x="56610" y="87762"/>
                    <a:pt x="52979" y="84359"/>
                  </a:cubicBezTo>
                  <a:lnTo>
                    <a:pt x="52979" y="84359"/>
                  </a:lnTo>
                  <a:cubicBezTo>
                    <a:pt x="49181" y="80803"/>
                    <a:pt x="46991" y="75987"/>
                    <a:pt x="46825" y="70782"/>
                  </a:cubicBezTo>
                  <a:cubicBezTo>
                    <a:pt x="46652" y="65583"/>
                    <a:pt x="48516" y="60628"/>
                    <a:pt x="52071" y="56830"/>
                  </a:cubicBezTo>
                  <a:cubicBezTo>
                    <a:pt x="55626" y="53032"/>
                    <a:pt x="60443" y="50842"/>
                    <a:pt x="65647" y="50676"/>
                  </a:cubicBezTo>
                  <a:cubicBezTo>
                    <a:pt x="70928" y="50641"/>
                    <a:pt x="75800" y="52373"/>
                    <a:pt x="79598" y="55929"/>
                  </a:cubicBezTo>
                  <a:cubicBezTo>
                    <a:pt x="83396" y="59484"/>
                    <a:pt x="85586" y="64301"/>
                    <a:pt x="85752" y="69506"/>
                  </a:cubicBezTo>
                  <a:cubicBezTo>
                    <a:pt x="85925" y="74704"/>
                    <a:pt x="84061" y="79660"/>
                    <a:pt x="80506" y="83458"/>
                  </a:cubicBezTo>
                  <a:cubicBezTo>
                    <a:pt x="76951" y="87256"/>
                    <a:pt x="72127" y="89446"/>
                    <a:pt x="66930" y="89612"/>
                  </a:cubicBezTo>
                  <a:cubicBezTo>
                    <a:pt x="66708" y="89612"/>
                    <a:pt x="66493" y="89626"/>
                    <a:pt x="66271" y="89626"/>
                  </a:cubicBezTo>
                  <a:close/>
                  <a:moveTo>
                    <a:pt x="66292" y="56026"/>
                  </a:moveTo>
                  <a:cubicBezTo>
                    <a:pt x="66133" y="56026"/>
                    <a:pt x="65980" y="56026"/>
                    <a:pt x="65821" y="56026"/>
                  </a:cubicBezTo>
                  <a:cubicBezTo>
                    <a:pt x="62051" y="56151"/>
                    <a:pt x="58565" y="57738"/>
                    <a:pt x="55987" y="60489"/>
                  </a:cubicBezTo>
                  <a:cubicBezTo>
                    <a:pt x="53408" y="63241"/>
                    <a:pt x="52057" y="66831"/>
                    <a:pt x="52182" y="70601"/>
                  </a:cubicBezTo>
                  <a:cubicBezTo>
                    <a:pt x="52307" y="74365"/>
                    <a:pt x="53894" y="77858"/>
                    <a:pt x="56645" y="80436"/>
                  </a:cubicBezTo>
                  <a:lnTo>
                    <a:pt x="56645" y="80436"/>
                  </a:lnTo>
                  <a:cubicBezTo>
                    <a:pt x="59403" y="83021"/>
                    <a:pt x="62965" y="84338"/>
                    <a:pt x="66749" y="84248"/>
                  </a:cubicBezTo>
                  <a:cubicBezTo>
                    <a:pt x="70519" y="84123"/>
                    <a:pt x="74012" y="82536"/>
                    <a:pt x="76583" y="79785"/>
                  </a:cubicBezTo>
                  <a:cubicBezTo>
                    <a:pt x="79161" y="77033"/>
                    <a:pt x="80506" y="73443"/>
                    <a:pt x="80388" y="69673"/>
                  </a:cubicBezTo>
                  <a:cubicBezTo>
                    <a:pt x="80263" y="65902"/>
                    <a:pt x="78676" y="62416"/>
                    <a:pt x="75925" y="59838"/>
                  </a:cubicBezTo>
                  <a:cubicBezTo>
                    <a:pt x="73292" y="57370"/>
                    <a:pt x="69882" y="56019"/>
                    <a:pt x="66285" y="5601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6048;p74">
              <a:extLst>
                <a:ext uri="{FF2B5EF4-FFF2-40B4-BE49-F238E27FC236}">
                  <a16:creationId xmlns:a16="http://schemas.microsoft.com/office/drawing/2014/main" id="{74249853-D18B-DE94-CC5A-9299C91AAB2D}"/>
                </a:ext>
              </a:extLst>
            </p:cNvPr>
            <p:cNvSpPr/>
            <p:nvPr/>
          </p:nvSpPr>
          <p:spPr>
            <a:xfrm>
              <a:off x="5293189" y="3413238"/>
              <a:ext cx="58058" cy="62102"/>
            </a:xfrm>
            <a:custGeom>
              <a:avLst/>
              <a:gdLst/>
              <a:ahLst/>
              <a:cxnLst/>
              <a:rect l="l" t="t" r="r" b="b"/>
              <a:pathLst>
                <a:path w="128761" h="137729" extrusionOk="0">
                  <a:moveTo>
                    <a:pt x="58179" y="137723"/>
                  </a:moveTo>
                  <a:cubicBezTo>
                    <a:pt x="57278" y="137723"/>
                    <a:pt x="56377" y="137654"/>
                    <a:pt x="55470" y="137515"/>
                  </a:cubicBezTo>
                  <a:cubicBezTo>
                    <a:pt x="48422" y="136406"/>
                    <a:pt x="42531" y="131208"/>
                    <a:pt x="38885" y="122898"/>
                  </a:cubicBezTo>
                  <a:cubicBezTo>
                    <a:pt x="35427" y="114990"/>
                    <a:pt x="34388" y="105086"/>
                    <a:pt x="35975" y="95016"/>
                  </a:cubicBezTo>
                  <a:cubicBezTo>
                    <a:pt x="36009" y="94801"/>
                    <a:pt x="36051" y="94579"/>
                    <a:pt x="36093" y="94371"/>
                  </a:cubicBezTo>
                  <a:cubicBezTo>
                    <a:pt x="15641" y="93227"/>
                    <a:pt x="-42" y="82034"/>
                    <a:pt x="0" y="68499"/>
                  </a:cubicBezTo>
                  <a:cubicBezTo>
                    <a:pt x="56" y="54277"/>
                    <a:pt x="17457" y="42764"/>
                    <a:pt x="38830" y="42764"/>
                  </a:cubicBezTo>
                  <a:cubicBezTo>
                    <a:pt x="40188" y="42709"/>
                    <a:pt x="41644" y="42820"/>
                    <a:pt x="43023" y="42924"/>
                  </a:cubicBezTo>
                  <a:cubicBezTo>
                    <a:pt x="42946" y="40678"/>
                    <a:pt x="43009" y="38599"/>
                    <a:pt x="43182" y="36562"/>
                  </a:cubicBezTo>
                  <a:cubicBezTo>
                    <a:pt x="45102" y="15173"/>
                    <a:pt x="58283" y="-1218"/>
                    <a:pt x="72414" y="71"/>
                  </a:cubicBezTo>
                  <a:cubicBezTo>
                    <a:pt x="86621" y="1346"/>
                    <a:pt x="96621" y="19782"/>
                    <a:pt x="94715" y="41170"/>
                  </a:cubicBezTo>
                  <a:cubicBezTo>
                    <a:pt x="94383" y="44858"/>
                    <a:pt x="93703" y="48489"/>
                    <a:pt x="92685" y="52017"/>
                  </a:cubicBezTo>
                  <a:cubicBezTo>
                    <a:pt x="93600" y="52142"/>
                    <a:pt x="94507" y="52287"/>
                    <a:pt x="95429" y="52481"/>
                  </a:cubicBezTo>
                  <a:cubicBezTo>
                    <a:pt x="116469" y="56785"/>
                    <a:pt x="131258" y="71652"/>
                    <a:pt x="128410" y="85625"/>
                  </a:cubicBezTo>
                  <a:lnTo>
                    <a:pt x="128410" y="85625"/>
                  </a:lnTo>
                  <a:cubicBezTo>
                    <a:pt x="125645" y="99174"/>
                    <a:pt x="107280" y="106999"/>
                    <a:pt x="87009" y="103534"/>
                  </a:cubicBezTo>
                  <a:cubicBezTo>
                    <a:pt x="83752" y="123155"/>
                    <a:pt x="71229" y="137730"/>
                    <a:pt x="58172" y="137730"/>
                  </a:cubicBezTo>
                  <a:close/>
                  <a:moveTo>
                    <a:pt x="38830" y="48129"/>
                  </a:moveTo>
                  <a:cubicBezTo>
                    <a:pt x="20409" y="48129"/>
                    <a:pt x="5419" y="57250"/>
                    <a:pt x="5378" y="68519"/>
                  </a:cubicBezTo>
                  <a:cubicBezTo>
                    <a:pt x="5343" y="79823"/>
                    <a:pt x="20368" y="89076"/>
                    <a:pt x="38885" y="89138"/>
                  </a:cubicBezTo>
                  <a:lnTo>
                    <a:pt x="42226" y="89152"/>
                  </a:lnTo>
                  <a:lnTo>
                    <a:pt x="41775" y="93637"/>
                  </a:lnTo>
                  <a:cubicBezTo>
                    <a:pt x="41595" y="94364"/>
                    <a:pt x="41415" y="95092"/>
                    <a:pt x="41290" y="95861"/>
                  </a:cubicBezTo>
                  <a:cubicBezTo>
                    <a:pt x="39863" y="104927"/>
                    <a:pt x="40757" y="113770"/>
                    <a:pt x="43813" y="120750"/>
                  </a:cubicBezTo>
                  <a:cubicBezTo>
                    <a:pt x="46689" y="127334"/>
                    <a:pt x="51131" y="131402"/>
                    <a:pt x="56308" y="132220"/>
                  </a:cubicBezTo>
                  <a:cubicBezTo>
                    <a:pt x="67362" y="133994"/>
                    <a:pt x="78901" y="120535"/>
                    <a:pt x="81783" y="102245"/>
                  </a:cubicBezTo>
                  <a:cubicBezTo>
                    <a:pt x="81846" y="101856"/>
                    <a:pt x="81867" y="101475"/>
                    <a:pt x="81894" y="101094"/>
                  </a:cubicBezTo>
                  <a:lnTo>
                    <a:pt x="82310" y="97025"/>
                  </a:lnTo>
                  <a:lnTo>
                    <a:pt x="85886" y="97843"/>
                  </a:lnTo>
                  <a:cubicBezTo>
                    <a:pt x="104307" y="101634"/>
                    <a:pt x="120884" y="95639"/>
                    <a:pt x="123143" y="84557"/>
                  </a:cubicBezTo>
                  <a:cubicBezTo>
                    <a:pt x="125409" y="73482"/>
                    <a:pt x="112491" y="61457"/>
                    <a:pt x="94355" y="57749"/>
                  </a:cubicBezTo>
                  <a:cubicBezTo>
                    <a:pt x="92497" y="57368"/>
                    <a:pt x="90668" y="57167"/>
                    <a:pt x="88866" y="56994"/>
                  </a:cubicBezTo>
                  <a:lnTo>
                    <a:pt x="85443" y="56661"/>
                  </a:lnTo>
                  <a:lnTo>
                    <a:pt x="86593" y="53417"/>
                  </a:lnTo>
                  <a:cubicBezTo>
                    <a:pt x="88042" y="49349"/>
                    <a:pt x="88970" y="45066"/>
                    <a:pt x="89365" y="40699"/>
                  </a:cubicBezTo>
                  <a:cubicBezTo>
                    <a:pt x="91007" y="22263"/>
                    <a:pt x="83190" y="6433"/>
                    <a:pt x="71936" y="5429"/>
                  </a:cubicBezTo>
                  <a:cubicBezTo>
                    <a:pt x="60896" y="4625"/>
                    <a:pt x="50189" y="18611"/>
                    <a:pt x="48525" y="37054"/>
                  </a:cubicBezTo>
                  <a:cubicBezTo>
                    <a:pt x="48290" y="39715"/>
                    <a:pt x="48297" y="42473"/>
                    <a:pt x="48546" y="45724"/>
                  </a:cubicBezTo>
                  <a:lnTo>
                    <a:pt x="48795" y="49002"/>
                  </a:lnTo>
                  <a:lnTo>
                    <a:pt x="45538" y="48593"/>
                  </a:lnTo>
                  <a:cubicBezTo>
                    <a:pt x="43356" y="48323"/>
                    <a:pt x="41214" y="48212"/>
                    <a:pt x="38823" y="48150"/>
                  </a:cubicBezTo>
                  <a:close/>
                  <a:moveTo>
                    <a:pt x="67091" y="90663"/>
                  </a:moveTo>
                  <a:cubicBezTo>
                    <a:pt x="63120" y="90663"/>
                    <a:pt x="59253" y="89450"/>
                    <a:pt x="55934" y="87115"/>
                  </a:cubicBezTo>
                  <a:lnTo>
                    <a:pt x="55934" y="87115"/>
                  </a:lnTo>
                  <a:cubicBezTo>
                    <a:pt x="51672" y="84120"/>
                    <a:pt x="48837" y="79657"/>
                    <a:pt x="47943" y="74528"/>
                  </a:cubicBezTo>
                  <a:cubicBezTo>
                    <a:pt x="47049" y="69400"/>
                    <a:pt x="48207" y="64236"/>
                    <a:pt x="51200" y="59981"/>
                  </a:cubicBezTo>
                  <a:cubicBezTo>
                    <a:pt x="54194" y="55718"/>
                    <a:pt x="58664" y="52883"/>
                    <a:pt x="63786" y="51996"/>
                  </a:cubicBezTo>
                  <a:cubicBezTo>
                    <a:pt x="68921" y="51095"/>
                    <a:pt x="74084" y="52260"/>
                    <a:pt x="78332" y="55254"/>
                  </a:cubicBezTo>
                  <a:cubicBezTo>
                    <a:pt x="82587" y="58248"/>
                    <a:pt x="85422" y="62711"/>
                    <a:pt x="86316" y="67840"/>
                  </a:cubicBezTo>
                  <a:cubicBezTo>
                    <a:pt x="87210" y="72969"/>
                    <a:pt x="86052" y="78132"/>
                    <a:pt x="83059" y="82388"/>
                  </a:cubicBezTo>
                  <a:cubicBezTo>
                    <a:pt x="80065" y="86650"/>
                    <a:pt x="75595" y="89485"/>
                    <a:pt x="70473" y="90372"/>
                  </a:cubicBezTo>
                  <a:cubicBezTo>
                    <a:pt x="69344" y="90573"/>
                    <a:pt x="68207" y="90663"/>
                    <a:pt x="67091" y="90663"/>
                  </a:cubicBezTo>
                  <a:close/>
                  <a:moveTo>
                    <a:pt x="67154" y="57070"/>
                  </a:moveTo>
                  <a:cubicBezTo>
                    <a:pt x="66336" y="57070"/>
                    <a:pt x="65518" y="57139"/>
                    <a:pt x="64700" y="57285"/>
                  </a:cubicBezTo>
                  <a:cubicBezTo>
                    <a:pt x="60986" y="57929"/>
                    <a:pt x="57750" y="59981"/>
                    <a:pt x="55580" y="63065"/>
                  </a:cubicBezTo>
                  <a:cubicBezTo>
                    <a:pt x="53411" y="66149"/>
                    <a:pt x="52573" y="69892"/>
                    <a:pt x="53224" y="73606"/>
                  </a:cubicBezTo>
                  <a:cubicBezTo>
                    <a:pt x="53875" y="77314"/>
                    <a:pt x="55927" y="80558"/>
                    <a:pt x="59011" y="82721"/>
                  </a:cubicBezTo>
                  <a:lnTo>
                    <a:pt x="59011" y="82721"/>
                  </a:lnTo>
                  <a:cubicBezTo>
                    <a:pt x="62095" y="84897"/>
                    <a:pt x="65858" y="85728"/>
                    <a:pt x="69545" y="85077"/>
                  </a:cubicBezTo>
                  <a:cubicBezTo>
                    <a:pt x="73259" y="84432"/>
                    <a:pt x="76496" y="82381"/>
                    <a:pt x="78665" y="79297"/>
                  </a:cubicBezTo>
                  <a:cubicBezTo>
                    <a:pt x="80834" y="76213"/>
                    <a:pt x="81673" y="72470"/>
                    <a:pt x="81021" y="68755"/>
                  </a:cubicBezTo>
                  <a:cubicBezTo>
                    <a:pt x="80370" y="65047"/>
                    <a:pt x="78318" y="61803"/>
                    <a:pt x="75234" y="59641"/>
                  </a:cubicBezTo>
                  <a:cubicBezTo>
                    <a:pt x="72830" y="57950"/>
                    <a:pt x="70023" y="57070"/>
                    <a:pt x="67147" y="5707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6049;p74">
              <a:extLst>
                <a:ext uri="{FF2B5EF4-FFF2-40B4-BE49-F238E27FC236}">
                  <a16:creationId xmlns:a16="http://schemas.microsoft.com/office/drawing/2014/main" id="{05B26ED3-8962-213D-454F-97FC05D100BA}"/>
                </a:ext>
              </a:extLst>
            </p:cNvPr>
            <p:cNvSpPr/>
            <p:nvPr/>
          </p:nvSpPr>
          <p:spPr>
            <a:xfrm>
              <a:off x="5211641" y="3517573"/>
              <a:ext cx="47315" cy="50479"/>
            </a:xfrm>
            <a:custGeom>
              <a:avLst/>
              <a:gdLst/>
              <a:ahLst/>
              <a:cxnLst/>
              <a:rect l="l" t="t" r="r" b="b"/>
              <a:pathLst>
                <a:path w="104935" h="111951" extrusionOk="0">
                  <a:moveTo>
                    <a:pt x="52120" y="111951"/>
                  </a:moveTo>
                  <a:cubicBezTo>
                    <a:pt x="51968" y="111951"/>
                    <a:pt x="51822" y="111951"/>
                    <a:pt x="51676" y="111951"/>
                  </a:cubicBezTo>
                  <a:cubicBezTo>
                    <a:pt x="45779" y="111778"/>
                    <a:pt x="40415" y="108160"/>
                    <a:pt x="36582" y="101763"/>
                  </a:cubicBezTo>
                  <a:cubicBezTo>
                    <a:pt x="32986" y="95761"/>
                    <a:pt x="31135" y="87930"/>
                    <a:pt x="31371" y="79696"/>
                  </a:cubicBezTo>
                  <a:cubicBezTo>
                    <a:pt x="14711" y="80728"/>
                    <a:pt x="1488" y="73389"/>
                    <a:pt x="116" y="62292"/>
                  </a:cubicBezTo>
                  <a:cubicBezTo>
                    <a:pt x="-1354" y="50476"/>
                    <a:pt x="11322" y="39497"/>
                    <a:pt x="28973" y="37307"/>
                  </a:cubicBezTo>
                  <a:cubicBezTo>
                    <a:pt x="29860" y="37196"/>
                    <a:pt x="30740" y="37120"/>
                    <a:pt x="31607" y="37058"/>
                  </a:cubicBezTo>
                  <a:cubicBezTo>
                    <a:pt x="31378" y="35477"/>
                    <a:pt x="31232" y="33973"/>
                    <a:pt x="31170" y="32511"/>
                  </a:cubicBezTo>
                  <a:cubicBezTo>
                    <a:pt x="30505" y="14740"/>
                    <a:pt x="39306" y="463"/>
                    <a:pt x="51205" y="13"/>
                  </a:cubicBezTo>
                  <a:cubicBezTo>
                    <a:pt x="57061" y="-230"/>
                    <a:pt x="62689" y="3041"/>
                    <a:pt x="66944" y="9168"/>
                  </a:cubicBezTo>
                  <a:cubicBezTo>
                    <a:pt x="70943" y="14928"/>
                    <a:pt x="73320" y="22649"/>
                    <a:pt x="73631" y="30910"/>
                  </a:cubicBezTo>
                  <a:cubicBezTo>
                    <a:pt x="73735" y="33703"/>
                    <a:pt x="73597" y="36489"/>
                    <a:pt x="73202" y="39220"/>
                  </a:cubicBezTo>
                  <a:cubicBezTo>
                    <a:pt x="73749" y="39234"/>
                    <a:pt x="74297" y="39255"/>
                    <a:pt x="74858" y="39296"/>
                  </a:cubicBezTo>
                  <a:cubicBezTo>
                    <a:pt x="92579" y="40620"/>
                    <a:pt x="105774" y="50968"/>
                    <a:pt x="104894" y="62847"/>
                  </a:cubicBezTo>
                  <a:lnTo>
                    <a:pt x="104894" y="62847"/>
                  </a:lnTo>
                  <a:cubicBezTo>
                    <a:pt x="104034" y="74248"/>
                    <a:pt x="90527" y="82461"/>
                    <a:pt x="73805" y="81775"/>
                  </a:cubicBezTo>
                  <a:cubicBezTo>
                    <a:pt x="73001" y="98880"/>
                    <a:pt x="63624" y="111951"/>
                    <a:pt x="52127" y="111951"/>
                  </a:cubicBezTo>
                  <a:close/>
                  <a:moveTo>
                    <a:pt x="36888" y="73700"/>
                  </a:moveTo>
                  <a:lnTo>
                    <a:pt x="37005" y="76972"/>
                  </a:lnTo>
                  <a:lnTo>
                    <a:pt x="36894" y="77991"/>
                  </a:lnTo>
                  <a:cubicBezTo>
                    <a:pt x="36825" y="78580"/>
                    <a:pt x="36756" y="79176"/>
                    <a:pt x="36735" y="79793"/>
                  </a:cubicBezTo>
                  <a:cubicBezTo>
                    <a:pt x="36520" y="87028"/>
                    <a:pt x="38100" y="93862"/>
                    <a:pt x="41184" y="99005"/>
                  </a:cubicBezTo>
                  <a:cubicBezTo>
                    <a:pt x="44046" y="103773"/>
                    <a:pt x="47823" y="106469"/>
                    <a:pt x="51836" y="106580"/>
                  </a:cubicBezTo>
                  <a:cubicBezTo>
                    <a:pt x="60409" y="106934"/>
                    <a:pt x="68053" y="94985"/>
                    <a:pt x="68475" y="80708"/>
                  </a:cubicBezTo>
                  <a:cubicBezTo>
                    <a:pt x="68489" y="80396"/>
                    <a:pt x="68461" y="80105"/>
                    <a:pt x="68448" y="79814"/>
                  </a:cubicBezTo>
                  <a:lnTo>
                    <a:pt x="68358" y="75918"/>
                  </a:lnTo>
                  <a:lnTo>
                    <a:pt x="71345" y="76203"/>
                  </a:lnTo>
                  <a:lnTo>
                    <a:pt x="71864" y="78864"/>
                  </a:lnTo>
                  <a:lnTo>
                    <a:pt x="72086" y="76313"/>
                  </a:lnTo>
                  <a:cubicBezTo>
                    <a:pt x="86321" y="77291"/>
                    <a:pt x="98899" y="71025"/>
                    <a:pt x="99543" y="62445"/>
                  </a:cubicBezTo>
                  <a:cubicBezTo>
                    <a:pt x="100181" y="53858"/>
                    <a:pt x="88698" y="45714"/>
                    <a:pt x="74456" y="44647"/>
                  </a:cubicBezTo>
                  <a:cubicBezTo>
                    <a:pt x="72959" y="44529"/>
                    <a:pt x="71511" y="44571"/>
                    <a:pt x="70076" y="44605"/>
                  </a:cubicBezTo>
                  <a:lnTo>
                    <a:pt x="66632" y="44709"/>
                  </a:lnTo>
                  <a:lnTo>
                    <a:pt x="67374" y="41348"/>
                  </a:lnTo>
                  <a:cubicBezTo>
                    <a:pt x="68101" y="38028"/>
                    <a:pt x="68406" y="34576"/>
                    <a:pt x="68267" y="31104"/>
                  </a:cubicBezTo>
                  <a:cubicBezTo>
                    <a:pt x="67997" y="23854"/>
                    <a:pt x="65960" y="17146"/>
                    <a:pt x="62536" y="12218"/>
                  </a:cubicBezTo>
                  <a:cubicBezTo>
                    <a:pt x="59369" y="7643"/>
                    <a:pt x="55343" y="5155"/>
                    <a:pt x="51406" y="5370"/>
                  </a:cubicBezTo>
                  <a:cubicBezTo>
                    <a:pt x="42813" y="5696"/>
                    <a:pt x="36000" y="18025"/>
                    <a:pt x="36541" y="32296"/>
                  </a:cubicBezTo>
                  <a:cubicBezTo>
                    <a:pt x="36624" y="34424"/>
                    <a:pt x="36901" y="36586"/>
                    <a:pt x="37414" y="39095"/>
                  </a:cubicBezTo>
                  <a:lnTo>
                    <a:pt x="38080" y="42311"/>
                  </a:lnTo>
                  <a:lnTo>
                    <a:pt x="34802" y="42325"/>
                  </a:lnTo>
                  <a:cubicBezTo>
                    <a:pt x="33117" y="42325"/>
                    <a:pt x="31392" y="42415"/>
                    <a:pt x="29631" y="42630"/>
                  </a:cubicBezTo>
                  <a:cubicBezTo>
                    <a:pt x="15459" y="44390"/>
                    <a:pt x="4385" y="53089"/>
                    <a:pt x="5438" y="61634"/>
                  </a:cubicBezTo>
                  <a:cubicBezTo>
                    <a:pt x="6505" y="70173"/>
                    <a:pt x="19354" y="75939"/>
                    <a:pt x="33540" y="74151"/>
                  </a:cubicBezTo>
                  <a:lnTo>
                    <a:pt x="36881" y="73708"/>
                  </a:lnTo>
                  <a:close/>
                  <a:moveTo>
                    <a:pt x="54206" y="73694"/>
                  </a:moveTo>
                  <a:cubicBezTo>
                    <a:pt x="51614" y="73694"/>
                    <a:pt x="49050" y="73063"/>
                    <a:pt x="46694" y="71822"/>
                  </a:cubicBezTo>
                  <a:lnTo>
                    <a:pt x="46694" y="71822"/>
                  </a:lnTo>
                  <a:cubicBezTo>
                    <a:pt x="42882" y="69812"/>
                    <a:pt x="40082" y="66437"/>
                    <a:pt x="38814" y="62320"/>
                  </a:cubicBezTo>
                  <a:cubicBezTo>
                    <a:pt x="37539" y="58203"/>
                    <a:pt x="37948" y="53837"/>
                    <a:pt x="39958" y="50032"/>
                  </a:cubicBezTo>
                  <a:cubicBezTo>
                    <a:pt x="44116" y="42173"/>
                    <a:pt x="53894" y="39164"/>
                    <a:pt x="61753" y="43295"/>
                  </a:cubicBezTo>
                  <a:cubicBezTo>
                    <a:pt x="69612" y="47454"/>
                    <a:pt x="72640" y="57226"/>
                    <a:pt x="68489" y="65086"/>
                  </a:cubicBezTo>
                  <a:cubicBezTo>
                    <a:pt x="66479" y="68898"/>
                    <a:pt x="63104" y="71698"/>
                    <a:pt x="58981" y="72966"/>
                  </a:cubicBezTo>
                  <a:cubicBezTo>
                    <a:pt x="57408" y="73451"/>
                    <a:pt x="55800" y="73687"/>
                    <a:pt x="54199" y="73687"/>
                  </a:cubicBezTo>
                  <a:close/>
                  <a:moveTo>
                    <a:pt x="54248" y="46802"/>
                  </a:moveTo>
                  <a:cubicBezTo>
                    <a:pt x="50381" y="46802"/>
                    <a:pt x="46638" y="48888"/>
                    <a:pt x="44712" y="52534"/>
                  </a:cubicBezTo>
                  <a:cubicBezTo>
                    <a:pt x="41940" y="57787"/>
                    <a:pt x="43956" y="64302"/>
                    <a:pt x="49202" y="67075"/>
                  </a:cubicBezTo>
                  <a:lnTo>
                    <a:pt x="49202" y="67075"/>
                  </a:lnTo>
                  <a:cubicBezTo>
                    <a:pt x="51739" y="68419"/>
                    <a:pt x="54657" y="68676"/>
                    <a:pt x="57401" y="67837"/>
                  </a:cubicBezTo>
                  <a:cubicBezTo>
                    <a:pt x="60145" y="66985"/>
                    <a:pt x="62398" y="65120"/>
                    <a:pt x="63742" y="62583"/>
                  </a:cubicBezTo>
                  <a:cubicBezTo>
                    <a:pt x="66514" y="57337"/>
                    <a:pt x="64497" y="50815"/>
                    <a:pt x="59251" y="48043"/>
                  </a:cubicBezTo>
                  <a:cubicBezTo>
                    <a:pt x="57650" y="47197"/>
                    <a:pt x="55939" y="46802"/>
                    <a:pt x="54248" y="4680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6050;p74">
              <a:extLst>
                <a:ext uri="{FF2B5EF4-FFF2-40B4-BE49-F238E27FC236}">
                  <a16:creationId xmlns:a16="http://schemas.microsoft.com/office/drawing/2014/main" id="{44A8FFB7-0215-7082-B3E1-1353E16D0C07}"/>
                </a:ext>
              </a:extLst>
            </p:cNvPr>
            <p:cNvSpPr/>
            <p:nvPr/>
          </p:nvSpPr>
          <p:spPr>
            <a:xfrm>
              <a:off x="5356451" y="3477794"/>
              <a:ext cx="82348" cy="88398"/>
            </a:xfrm>
            <a:custGeom>
              <a:avLst/>
              <a:gdLst/>
              <a:ahLst/>
              <a:cxnLst/>
              <a:rect l="l" t="t" r="r" b="b"/>
              <a:pathLst>
                <a:path w="182630" h="196049" extrusionOk="0">
                  <a:moveTo>
                    <a:pt x="67017" y="196049"/>
                  </a:moveTo>
                  <a:cubicBezTo>
                    <a:pt x="63669" y="196049"/>
                    <a:pt x="60398" y="195439"/>
                    <a:pt x="57287" y="194171"/>
                  </a:cubicBezTo>
                  <a:cubicBezTo>
                    <a:pt x="47785" y="190290"/>
                    <a:pt x="41243" y="181009"/>
                    <a:pt x="38873" y="168049"/>
                  </a:cubicBezTo>
                  <a:cubicBezTo>
                    <a:pt x="36579" y="155518"/>
                    <a:pt x="38457" y="140936"/>
                    <a:pt x="44154" y="126970"/>
                  </a:cubicBezTo>
                  <a:cubicBezTo>
                    <a:pt x="44466" y="126208"/>
                    <a:pt x="44812" y="125473"/>
                    <a:pt x="45166" y="124752"/>
                  </a:cubicBezTo>
                  <a:cubicBezTo>
                    <a:pt x="15802" y="116823"/>
                    <a:pt x="-4004" y="95116"/>
                    <a:pt x="688" y="75516"/>
                  </a:cubicBezTo>
                  <a:cubicBezTo>
                    <a:pt x="3079" y="65529"/>
                    <a:pt x="11249" y="57655"/>
                    <a:pt x="23696" y="53337"/>
                  </a:cubicBezTo>
                  <a:cubicBezTo>
                    <a:pt x="35727" y="49158"/>
                    <a:pt x="50433" y="48791"/>
                    <a:pt x="65097" y="52312"/>
                  </a:cubicBezTo>
                  <a:cubicBezTo>
                    <a:pt x="67439" y="52866"/>
                    <a:pt x="69796" y="53546"/>
                    <a:pt x="72235" y="54370"/>
                  </a:cubicBezTo>
                  <a:cubicBezTo>
                    <a:pt x="72963" y="50489"/>
                    <a:pt x="73836" y="47058"/>
                    <a:pt x="74931" y="43759"/>
                  </a:cubicBezTo>
                  <a:cubicBezTo>
                    <a:pt x="84876" y="13804"/>
                    <a:pt x="109007" y="-5228"/>
                    <a:pt x="128612" y="1273"/>
                  </a:cubicBezTo>
                  <a:cubicBezTo>
                    <a:pt x="148273" y="7802"/>
                    <a:pt x="156174" y="37487"/>
                    <a:pt x="146229" y="67442"/>
                  </a:cubicBezTo>
                  <a:cubicBezTo>
                    <a:pt x="144330" y="73166"/>
                    <a:pt x="141842" y="78635"/>
                    <a:pt x="138828" y="83757"/>
                  </a:cubicBezTo>
                  <a:cubicBezTo>
                    <a:pt x="140546" y="84387"/>
                    <a:pt x="142313" y="85081"/>
                    <a:pt x="144095" y="85905"/>
                  </a:cubicBezTo>
                  <a:cubicBezTo>
                    <a:pt x="172744" y="99157"/>
                    <a:pt x="188982" y="125230"/>
                    <a:pt x="180284" y="144033"/>
                  </a:cubicBezTo>
                  <a:cubicBezTo>
                    <a:pt x="171725" y="162532"/>
                    <a:pt x="142189" y="167196"/>
                    <a:pt x="113955" y="154735"/>
                  </a:cubicBezTo>
                  <a:cubicBezTo>
                    <a:pt x="113879" y="154949"/>
                    <a:pt x="113796" y="155164"/>
                    <a:pt x="113706" y="155379"/>
                  </a:cubicBezTo>
                  <a:cubicBezTo>
                    <a:pt x="103705" y="179859"/>
                    <a:pt x="84314" y="196042"/>
                    <a:pt x="67017" y="196042"/>
                  </a:cubicBezTo>
                  <a:close/>
                  <a:moveTo>
                    <a:pt x="45318" y="55285"/>
                  </a:moveTo>
                  <a:cubicBezTo>
                    <a:pt x="38215" y="55285"/>
                    <a:pt x="31465" y="56325"/>
                    <a:pt x="25456" y="58411"/>
                  </a:cubicBezTo>
                  <a:cubicBezTo>
                    <a:pt x="14797" y="62112"/>
                    <a:pt x="7853" y="68634"/>
                    <a:pt x="5906" y="76770"/>
                  </a:cubicBezTo>
                  <a:cubicBezTo>
                    <a:pt x="1769" y="94042"/>
                    <a:pt x="21042" y="113503"/>
                    <a:pt x="48859" y="120164"/>
                  </a:cubicBezTo>
                  <a:lnTo>
                    <a:pt x="52117" y="120947"/>
                  </a:lnTo>
                  <a:lnTo>
                    <a:pt x="51514" y="124094"/>
                  </a:lnTo>
                  <a:lnTo>
                    <a:pt x="50668" y="125771"/>
                  </a:lnTo>
                  <a:cubicBezTo>
                    <a:pt x="50128" y="126825"/>
                    <a:pt x="49580" y="127871"/>
                    <a:pt x="49123" y="129008"/>
                  </a:cubicBezTo>
                  <a:cubicBezTo>
                    <a:pt x="43800" y="142031"/>
                    <a:pt x="42040" y="155552"/>
                    <a:pt x="44147" y="167085"/>
                  </a:cubicBezTo>
                  <a:cubicBezTo>
                    <a:pt x="46178" y="178188"/>
                    <a:pt x="51569" y="186041"/>
                    <a:pt x="59317" y="189208"/>
                  </a:cubicBezTo>
                  <a:cubicBezTo>
                    <a:pt x="75707" y="195938"/>
                    <a:pt x="97912" y="179845"/>
                    <a:pt x="108737" y="153355"/>
                  </a:cubicBezTo>
                  <a:cubicBezTo>
                    <a:pt x="108986" y="152766"/>
                    <a:pt x="109159" y="152170"/>
                    <a:pt x="109346" y="151581"/>
                  </a:cubicBezTo>
                  <a:cubicBezTo>
                    <a:pt x="109499" y="151075"/>
                    <a:pt x="109658" y="150569"/>
                    <a:pt x="109838" y="150063"/>
                  </a:cubicBezTo>
                  <a:lnTo>
                    <a:pt x="110857" y="147222"/>
                  </a:lnTo>
                  <a:lnTo>
                    <a:pt x="114329" y="148975"/>
                  </a:lnTo>
                  <a:cubicBezTo>
                    <a:pt x="140775" y="161256"/>
                    <a:pt x="167976" y="157909"/>
                    <a:pt x="175412" y="141788"/>
                  </a:cubicBezTo>
                  <a:lnTo>
                    <a:pt x="175412" y="141788"/>
                  </a:lnTo>
                  <a:cubicBezTo>
                    <a:pt x="182862" y="125674"/>
                    <a:pt x="167803" y="102795"/>
                    <a:pt x="141842" y="90791"/>
                  </a:cubicBezTo>
                  <a:cubicBezTo>
                    <a:pt x="139181" y="89558"/>
                    <a:pt x="136471" y="88608"/>
                    <a:pt x="133921" y="87728"/>
                  </a:cubicBezTo>
                  <a:lnTo>
                    <a:pt x="130671" y="86619"/>
                  </a:lnTo>
                  <a:lnTo>
                    <a:pt x="132535" y="83736"/>
                  </a:lnTo>
                  <a:cubicBezTo>
                    <a:pt x="136118" y="78184"/>
                    <a:pt x="139015" y="72141"/>
                    <a:pt x="141135" y="65757"/>
                  </a:cubicBezTo>
                  <a:cubicBezTo>
                    <a:pt x="150151" y="38617"/>
                    <a:pt x="143776" y="11975"/>
                    <a:pt x="126928" y="6375"/>
                  </a:cubicBezTo>
                  <a:cubicBezTo>
                    <a:pt x="110109" y="788"/>
                    <a:pt x="89041" y="18309"/>
                    <a:pt x="80025" y="45457"/>
                  </a:cubicBezTo>
                  <a:cubicBezTo>
                    <a:pt x="78736" y="49338"/>
                    <a:pt x="77772" y="53441"/>
                    <a:pt x="76996" y="58383"/>
                  </a:cubicBezTo>
                  <a:lnTo>
                    <a:pt x="76483" y="61627"/>
                  </a:lnTo>
                  <a:lnTo>
                    <a:pt x="73406" y="60476"/>
                  </a:lnTo>
                  <a:cubicBezTo>
                    <a:pt x="70066" y="59222"/>
                    <a:pt x="66941" y="58258"/>
                    <a:pt x="63850" y="57524"/>
                  </a:cubicBezTo>
                  <a:cubicBezTo>
                    <a:pt x="57585" y="56026"/>
                    <a:pt x="51320" y="55278"/>
                    <a:pt x="45311" y="55278"/>
                  </a:cubicBezTo>
                  <a:close/>
                  <a:moveTo>
                    <a:pt x="96761" y="130248"/>
                  </a:moveTo>
                  <a:cubicBezTo>
                    <a:pt x="89048" y="130248"/>
                    <a:pt x="81369" y="127081"/>
                    <a:pt x="75853" y="120878"/>
                  </a:cubicBezTo>
                  <a:cubicBezTo>
                    <a:pt x="70898" y="115298"/>
                    <a:pt x="68403" y="108118"/>
                    <a:pt x="68846" y="100668"/>
                  </a:cubicBezTo>
                  <a:cubicBezTo>
                    <a:pt x="69290" y="93210"/>
                    <a:pt x="72595" y="86376"/>
                    <a:pt x="78181" y="81414"/>
                  </a:cubicBezTo>
                  <a:cubicBezTo>
                    <a:pt x="89699" y="71184"/>
                    <a:pt x="107385" y="72217"/>
                    <a:pt x="117635" y="83743"/>
                  </a:cubicBezTo>
                  <a:cubicBezTo>
                    <a:pt x="127871" y="95262"/>
                    <a:pt x="126831" y="112963"/>
                    <a:pt x="115313" y="123207"/>
                  </a:cubicBezTo>
                  <a:cubicBezTo>
                    <a:pt x="109998" y="127926"/>
                    <a:pt x="103373" y="130248"/>
                    <a:pt x="96761" y="130248"/>
                  </a:cubicBezTo>
                  <a:close/>
                  <a:moveTo>
                    <a:pt x="96727" y="79737"/>
                  </a:moveTo>
                  <a:cubicBezTo>
                    <a:pt x="91390" y="79737"/>
                    <a:pt x="86033" y="81615"/>
                    <a:pt x="81737" y="85427"/>
                  </a:cubicBezTo>
                  <a:cubicBezTo>
                    <a:pt x="77232" y="89433"/>
                    <a:pt x="74550" y="94957"/>
                    <a:pt x="74196" y="100980"/>
                  </a:cubicBezTo>
                  <a:cubicBezTo>
                    <a:pt x="73843" y="107002"/>
                    <a:pt x="75853" y="112804"/>
                    <a:pt x="79858" y="117309"/>
                  </a:cubicBezTo>
                  <a:cubicBezTo>
                    <a:pt x="88133" y="126610"/>
                    <a:pt x="102437" y="127455"/>
                    <a:pt x="111744" y="119187"/>
                  </a:cubicBezTo>
                  <a:cubicBezTo>
                    <a:pt x="121045" y="110918"/>
                    <a:pt x="121890" y="96613"/>
                    <a:pt x="113616" y="87298"/>
                  </a:cubicBezTo>
                  <a:cubicBezTo>
                    <a:pt x="109159" y="82287"/>
                    <a:pt x="102957" y="79730"/>
                    <a:pt x="96727" y="7973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6051;p74">
              <a:extLst>
                <a:ext uri="{FF2B5EF4-FFF2-40B4-BE49-F238E27FC236}">
                  <a16:creationId xmlns:a16="http://schemas.microsoft.com/office/drawing/2014/main" id="{94E6A377-71FD-DBBA-E446-A37763ACD5A2}"/>
                </a:ext>
              </a:extLst>
            </p:cNvPr>
            <p:cNvSpPr/>
            <p:nvPr/>
          </p:nvSpPr>
          <p:spPr>
            <a:xfrm>
              <a:off x="5170953" y="3396195"/>
              <a:ext cx="89461" cy="86604"/>
            </a:xfrm>
            <a:custGeom>
              <a:avLst/>
              <a:gdLst/>
              <a:ahLst/>
              <a:cxnLst/>
              <a:rect l="l" t="t" r="r" b="b"/>
              <a:pathLst>
                <a:path w="198405" h="192070" extrusionOk="0">
                  <a:moveTo>
                    <a:pt x="142602" y="192064"/>
                  </a:moveTo>
                  <a:cubicBezTo>
                    <a:pt x="124598" y="192064"/>
                    <a:pt x="103128" y="179830"/>
                    <a:pt x="87479" y="158879"/>
                  </a:cubicBezTo>
                  <a:cubicBezTo>
                    <a:pt x="87161" y="159170"/>
                    <a:pt x="86828" y="159447"/>
                    <a:pt x="86481" y="159731"/>
                  </a:cubicBezTo>
                  <a:cubicBezTo>
                    <a:pt x="72669" y="170772"/>
                    <a:pt x="56896" y="177723"/>
                    <a:pt x="42052" y="179297"/>
                  </a:cubicBezTo>
                  <a:cubicBezTo>
                    <a:pt x="26778" y="180919"/>
                    <a:pt x="14255" y="176677"/>
                    <a:pt x="6805" y="167355"/>
                  </a:cubicBezTo>
                  <a:cubicBezTo>
                    <a:pt x="-645" y="158040"/>
                    <a:pt x="-2031" y="144893"/>
                    <a:pt x="2910" y="130345"/>
                  </a:cubicBezTo>
                  <a:cubicBezTo>
                    <a:pt x="7713" y="116213"/>
                    <a:pt x="17962" y="102345"/>
                    <a:pt x="31774" y="91297"/>
                  </a:cubicBezTo>
                  <a:cubicBezTo>
                    <a:pt x="32682" y="90569"/>
                    <a:pt x="33611" y="89918"/>
                    <a:pt x="34546" y="89287"/>
                  </a:cubicBezTo>
                  <a:cubicBezTo>
                    <a:pt x="22432" y="77636"/>
                    <a:pt x="13818" y="63754"/>
                    <a:pt x="10173" y="49969"/>
                  </a:cubicBezTo>
                  <a:cubicBezTo>
                    <a:pt x="6250" y="35116"/>
                    <a:pt x="8530" y="22100"/>
                    <a:pt x="16611" y="13312"/>
                  </a:cubicBezTo>
                  <a:cubicBezTo>
                    <a:pt x="24685" y="4531"/>
                    <a:pt x="37464" y="1169"/>
                    <a:pt x="52600" y="3838"/>
                  </a:cubicBezTo>
                  <a:cubicBezTo>
                    <a:pt x="67292" y="6429"/>
                    <a:pt x="82559" y="14449"/>
                    <a:pt x="95574" y="26418"/>
                  </a:cubicBezTo>
                  <a:cubicBezTo>
                    <a:pt x="97785" y="28449"/>
                    <a:pt x="99933" y="30632"/>
                    <a:pt x="102081" y="33023"/>
                  </a:cubicBezTo>
                  <a:cubicBezTo>
                    <a:pt x="105179" y="29266"/>
                    <a:pt x="108131" y="26120"/>
                    <a:pt x="111243" y="23271"/>
                  </a:cubicBezTo>
                  <a:cubicBezTo>
                    <a:pt x="138486" y="-1673"/>
                    <a:pt x="173934" y="-7481"/>
                    <a:pt x="190241" y="10318"/>
                  </a:cubicBezTo>
                  <a:cubicBezTo>
                    <a:pt x="206547" y="28130"/>
                    <a:pt x="197663" y="62929"/>
                    <a:pt x="170420" y="87880"/>
                  </a:cubicBezTo>
                  <a:cubicBezTo>
                    <a:pt x="165056" y="92787"/>
                    <a:pt x="159214" y="97070"/>
                    <a:pt x="153011" y="100653"/>
                  </a:cubicBezTo>
                  <a:cubicBezTo>
                    <a:pt x="154550" y="102414"/>
                    <a:pt x="156095" y="104285"/>
                    <a:pt x="157558" y="106295"/>
                  </a:cubicBezTo>
                  <a:cubicBezTo>
                    <a:pt x="179298" y="136174"/>
                    <a:pt x="181086" y="172040"/>
                    <a:pt x="161556" y="186255"/>
                  </a:cubicBezTo>
                  <a:cubicBezTo>
                    <a:pt x="156137" y="190199"/>
                    <a:pt x="149630" y="192070"/>
                    <a:pt x="142595" y="192070"/>
                  </a:cubicBezTo>
                  <a:close/>
                  <a:moveTo>
                    <a:pt x="88436" y="150791"/>
                  </a:moveTo>
                  <a:lnTo>
                    <a:pt x="90147" y="153230"/>
                  </a:lnTo>
                  <a:cubicBezTo>
                    <a:pt x="90355" y="153521"/>
                    <a:pt x="90536" y="153819"/>
                    <a:pt x="90716" y="154124"/>
                  </a:cubicBezTo>
                  <a:lnTo>
                    <a:pt x="91069" y="154692"/>
                  </a:lnTo>
                  <a:cubicBezTo>
                    <a:pt x="111063" y="182152"/>
                    <a:pt x="141258" y="194357"/>
                    <a:pt x="158410" y="181903"/>
                  </a:cubicBezTo>
                  <a:cubicBezTo>
                    <a:pt x="175548" y="169427"/>
                    <a:pt x="173220" y="136922"/>
                    <a:pt x="153226" y="109441"/>
                  </a:cubicBezTo>
                  <a:cubicBezTo>
                    <a:pt x="151196" y="106656"/>
                    <a:pt x="148930" y="104098"/>
                    <a:pt x="146788" y="101714"/>
                  </a:cubicBezTo>
                  <a:lnTo>
                    <a:pt x="144494" y="99163"/>
                  </a:lnTo>
                  <a:lnTo>
                    <a:pt x="147530" y="97555"/>
                  </a:lnTo>
                  <a:cubicBezTo>
                    <a:pt x="154439" y="93882"/>
                    <a:pt x="160926" y="89294"/>
                    <a:pt x="166796" y="83916"/>
                  </a:cubicBezTo>
                  <a:cubicBezTo>
                    <a:pt x="191855" y="60961"/>
                    <a:pt x="200594" y="29564"/>
                    <a:pt x="186276" y="13936"/>
                  </a:cubicBezTo>
                  <a:cubicBezTo>
                    <a:pt x="171952" y="-1693"/>
                    <a:pt x="139927" y="4274"/>
                    <a:pt x="114867" y="27229"/>
                  </a:cubicBezTo>
                  <a:cubicBezTo>
                    <a:pt x="111312" y="30486"/>
                    <a:pt x="107944" y="34180"/>
                    <a:pt x="104285" y="38852"/>
                  </a:cubicBezTo>
                  <a:lnTo>
                    <a:pt x="102255" y="41437"/>
                  </a:lnTo>
                  <a:lnTo>
                    <a:pt x="100127" y="38935"/>
                  </a:lnTo>
                  <a:cubicBezTo>
                    <a:pt x="97396" y="35719"/>
                    <a:pt x="94721" y="32926"/>
                    <a:pt x="91936" y="30368"/>
                  </a:cubicBezTo>
                  <a:cubicBezTo>
                    <a:pt x="79669" y="19078"/>
                    <a:pt x="65358" y="11531"/>
                    <a:pt x="51664" y="9118"/>
                  </a:cubicBezTo>
                  <a:cubicBezTo>
                    <a:pt x="38407" y="6783"/>
                    <a:pt x="27346" y="9562"/>
                    <a:pt x="20561" y="16950"/>
                  </a:cubicBezTo>
                  <a:cubicBezTo>
                    <a:pt x="13763" y="24332"/>
                    <a:pt x="11919" y="35574"/>
                    <a:pt x="15364" y="48603"/>
                  </a:cubicBezTo>
                  <a:cubicBezTo>
                    <a:pt x="18919" y="62049"/>
                    <a:pt x="27637" y="75675"/>
                    <a:pt x="39910" y="86958"/>
                  </a:cubicBezTo>
                  <a:lnTo>
                    <a:pt x="43209" y="89848"/>
                  </a:lnTo>
                  <a:lnTo>
                    <a:pt x="38607" y="93016"/>
                  </a:lnTo>
                  <a:cubicBezTo>
                    <a:pt x="37436" y="93799"/>
                    <a:pt x="36265" y="94575"/>
                    <a:pt x="35136" y="95476"/>
                  </a:cubicBezTo>
                  <a:cubicBezTo>
                    <a:pt x="22114" y="105893"/>
                    <a:pt x="12474" y="118888"/>
                    <a:pt x="7997" y="132057"/>
                  </a:cubicBezTo>
                  <a:cubicBezTo>
                    <a:pt x="3665" y="144816"/>
                    <a:pt x="4733" y="156155"/>
                    <a:pt x="10998" y="163987"/>
                  </a:cubicBezTo>
                  <a:cubicBezTo>
                    <a:pt x="17269" y="171832"/>
                    <a:pt x="28115" y="175346"/>
                    <a:pt x="41484" y="173946"/>
                  </a:cubicBezTo>
                  <a:cubicBezTo>
                    <a:pt x="55316" y="172477"/>
                    <a:pt x="70105" y="165934"/>
                    <a:pt x="83127" y="155518"/>
                  </a:cubicBezTo>
                  <a:cubicBezTo>
                    <a:pt x="83737" y="155032"/>
                    <a:pt x="84271" y="154519"/>
                    <a:pt x="84811" y="153999"/>
                  </a:cubicBezTo>
                  <a:cubicBezTo>
                    <a:pt x="85255" y="153577"/>
                    <a:pt x="85705" y="153147"/>
                    <a:pt x="86176" y="152738"/>
                  </a:cubicBezTo>
                  <a:lnTo>
                    <a:pt x="88422" y="150777"/>
                  </a:lnTo>
                  <a:close/>
                  <a:moveTo>
                    <a:pt x="99780" y="128189"/>
                  </a:moveTo>
                  <a:cubicBezTo>
                    <a:pt x="84894" y="128189"/>
                    <a:pt x="71436" y="117863"/>
                    <a:pt x="68082" y="102733"/>
                  </a:cubicBezTo>
                  <a:cubicBezTo>
                    <a:pt x="66204" y="94263"/>
                    <a:pt x="67742" y="85572"/>
                    <a:pt x="72406" y="78260"/>
                  </a:cubicBezTo>
                  <a:cubicBezTo>
                    <a:pt x="77063" y="70948"/>
                    <a:pt x="84298" y="65889"/>
                    <a:pt x="92760" y="64010"/>
                  </a:cubicBezTo>
                  <a:cubicBezTo>
                    <a:pt x="101222" y="62153"/>
                    <a:pt x="109919" y="63664"/>
                    <a:pt x="117231" y="68328"/>
                  </a:cubicBezTo>
                  <a:cubicBezTo>
                    <a:pt x="124549" y="72993"/>
                    <a:pt x="129601" y="80228"/>
                    <a:pt x="131479" y="88691"/>
                  </a:cubicBezTo>
                  <a:cubicBezTo>
                    <a:pt x="133357" y="97160"/>
                    <a:pt x="131819" y="105852"/>
                    <a:pt x="127162" y="113163"/>
                  </a:cubicBezTo>
                  <a:cubicBezTo>
                    <a:pt x="122498" y="120482"/>
                    <a:pt x="115269" y="125542"/>
                    <a:pt x="106801" y="127420"/>
                  </a:cubicBezTo>
                  <a:cubicBezTo>
                    <a:pt x="104444" y="127940"/>
                    <a:pt x="102095" y="128189"/>
                    <a:pt x="99780" y="128189"/>
                  </a:cubicBezTo>
                  <a:close/>
                  <a:moveTo>
                    <a:pt x="99843" y="68605"/>
                  </a:moveTo>
                  <a:cubicBezTo>
                    <a:pt x="97875" y="68605"/>
                    <a:pt x="95893" y="68820"/>
                    <a:pt x="93924" y="69257"/>
                  </a:cubicBezTo>
                  <a:cubicBezTo>
                    <a:pt x="86856" y="70823"/>
                    <a:pt x="80826" y="75051"/>
                    <a:pt x="76932" y="81157"/>
                  </a:cubicBezTo>
                  <a:cubicBezTo>
                    <a:pt x="73044" y="87263"/>
                    <a:pt x="71762" y="94520"/>
                    <a:pt x="73328" y="101582"/>
                  </a:cubicBezTo>
                  <a:lnTo>
                    <a:pt x="73328" y="101582"/>
                  </a:lnTo>
                  <a:cubicBezTo>
                    <a:pt x="76557" y="116172"/>
                    <a:pt x="91090" y="125431"/>
                    <a:pt x="105643" y="122187"/>
                  </a:cubicBezTo>
                  <a:cubicBezTo>
                    <a:pt x="112712" y="120621"/>
                    <a:pt x="118748" y="116393"/>
                    <a:pt x="122636" y="110287"/>
                  </a:cubicBezTo>
                  <a:cubicBezTo>
                    <a:pt x="126531" y="104181"/>
                    <a:pt x="127806" y="96925"/>
                    <a:pt x="126240" y="89855"/>
                  </a:cubicBezTo>
                  <a:cubicBezTo>
                    <a:pt x="124681" y="82786"/>
                    <a:pt x="120453" y="76749"/>
                    <a:pt x="114348" y="72861"/>
                  </a:cubicBezTo>
                  <a:cubicBezTo>
                    <a:pt x="109940" y="70054"/>
                    <a:pt x="104937" y="68605"/>
                    <a:pt x="99836" y="686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6052;p74">
              <a:extLst>
                <a:ext uri="{FF2B5EF4-FFF2-40B4-BE49-F238E27FC236}">
                  <a16:creationId xmlns:a16="http://schemas.microsoft.com/office/drawing/2014/main" id="{AAC393E1-E890-A4EE-FC32-90C18CBC5FE3}"/>
                </a:ext>
              </a:extLst>
            </p:cNvPr>
            <p:cNvSpPr/>
            <p:nvPr/>
          </p:nvSpPr>
          <p:spPr>
            <a:xfrm>
              <a:off x="5126139" y="3488472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9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8" y="0"/>
                    <a:pt x="39350" y="8823"/>
                    <a:pt x="39350" y="19677"/>
                  </a:cubicBezTo>
                  <a:cubicBezTo>
                    <a:pt x="39350" y="30530"/>
                    <a:pt x="30528" y="39353"/>
                    <a:pt x="19675" y="39353"/>
                  </a:cubicBezTo>
                  <a:close/>
                  <a:moveTo>
                    <a:pt x="19675" y="5371"/>
                  </a:moveTo>
                  <a:cubicBezTo>
                    <a:pt x="11788" y="5371"/>
                    <a:pt x="5371" y="11789"/>
                    <a:pt x="5371" y="19683"/>
                  </a:cubicBezTo>
                  <a:cubicBezTo>
                    <a:pt x="5371" y="27578"/>
                    <a:pt x="11788" y="33989"/>
                    <a:pt x="19675" y="33989"/>
                  </a:cubicBezTo>
                  <a:cubicBezTo>
                    <a:pt x="27561" y="33989"/>
                    <a:pt x="33986" y="27571"/>
                    <a:pt x="33986" y="19683"/>
                  </a:cubicBezTo>
                  <a:cubicBezTo>
                    <a:pt x="33986" y="11796"/>
                    <a:pt x="27568" y="5371"/>
                    <a:pt x="1967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6053;p74">
              <a:extLst>
                <a:ext uri="{FF2B5EF4-FFF2-40B4-BE49-F238E27FC236}">
                  <a16:creationId xmlns:a16="http://schemas.microsoft.com/office/drawing/2014/main" id="{467C60FD-6A77-6563-1F05-E7BE6DEAED16}"/>
                </a:ext>
              </a:extLst>
            </p:cNvPr>
            <p:cNvSpPr/>
            <p:nvPr/>
          </p:nvSpPr>
          <p:spPr>
            <a:xfrm>
              <a:off x="5311245" y="3551389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9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8" y="0"/>
                    <a:pt x="39350" y="8823"/>
                    <a:pt x="39350" y="19677"/>
                  </a:cubicBezTo>
                  <a:cubicBezTo>
                    <a:pt x="39350" y="30530"/>
                    <a:pt x="30528" y="39353"/>
                    <a:pt x="19675" y="39353"/>
                  </a:cubicBezTo>
                  <a:close/>
                  <a:moveTo>
                    <a:pt x="19675" y="5365"/>
                  </a:moveTo>
                  <a:cubicBezTo>
                    <a:pt x="11788" y="5365"/>
                    <a:pt x="5371" y="11782"/>
                    <a:pt x="5371" y="19677"/>
                  </a:cubicBezTo>
                  <a:cubicBezTo>
                    <a:pt x="5371" y="27571"/>
                    <a:pt x="11788" y="33982"/>
                    <a:pt x="19675" y="33982"/>
                  </a:cubicBezTo>
                  <a:cubicBezTo>
                    <a:pt x="27561" y="33982"/>
                    <a:pt x="33986" y="27564"/>
                    <a:pt x="33986" y="19677"/>
                  </a:cubicBezTo>
                  <a:cubicBezTo>
                    <a:pt x="33986" y="11789"/>
                    <a:pt x="27569" y="5365"/>
                    <a:pt x="1967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6054;p74">
              <a:extLst>
                <a:ext uri="{FF2B5EF4-FFF2-40B4-BE49-F238E27FC236}">
                  <a16:creationId xmlns:a16="http://schemas.microsoft.com/office/drawing/2014/main" id="{510521D1-E568-104D-B298-E4DC1A0546E6}"/>
                </a:ext>
              </a:extLst>
            </p:cNvPr>
            <p:cNvSpPr/>
            <p:nvPr/>
          </p:nvSpPr>
          <p:spPr>
            <a:xfrm>
              <a:off x="5692743" y="3551389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7" y="0"/>
                    <a:pt x="39350" y="8823"/>
                    <a:pt x="39350" y="19677"/>
                  </a:cubicBezTo>
                  <a:cubicBezTo>
                    <a:pt x="39350" y="30530"/>
                    <a:pt x="30527" y="39353"/>
                    <a:pt x="19675" y="39353"/>
                  </a:cubicBezTo>
                  <a:close/>
                  <a:moveTo>
                    <a:pt x="19675" y="5365"/>
                  </a:moveTo>
                  <a:cubicBezTo>
                    <a:pt x="11781" y="5365"/>
                    <a:pt x="5364" y="11782"/>
                    <a:pt x="5364" y="19677"/>
                  </a:cubicBezTo>
                  <a:cubicBezTo>
                    <a:pt x="5364" y="27571"/>
                    <a:pt x="11781" y="33982"/>
                    <a:pt x="19675" y="33982"/>
                  </a:cubicBezTo>
                  <a:cubicBezTo>
                    <a:pt x="27568" y="33982"/>
                    <a:pt x="33985" y="27564"/>
                    <a:pt x="33985" y="19677"/>
                  </a:cubicBezTo>
                  <a:cubicBezTo>
                    <a:pt x="33985" y="11789"/>
                    <a:pt x="27568" y="5365"/>
                    <a:pt x="1967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6055;p74">
              <a:extLst>
                <a:ext uri="{FF2B5EF4-FFF2-40B4-BE49-F238E27FC236}">
                  <a16:creationId xmlns:a16="http://schemas.microsoft.com/office/drawing/2014/main" id="{91795105-BFDA-4E31-08E8-D474B7759FEA}"/>
                </a:ext>
              </a:extLst>
            </p:cNvPr>
            <p:cNvSpPr/>
            <p:nvPr/>
          </p:nvSpPr>
          <p:spPr>
            <a:xfrm>
              <a:off x="5549982" y="3423945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8" y="0"/>
                    <a:pt x="39350" y="8823"/>
                    <a:pt x="39350" y="19677"/>
                  </a:cubicBezTo>
                  <a:cubicBezTo>
                    <a:pt x="39350" y="30530"/>
                    <a:pt x="30528" y="39353"/>
                    <a:pt x="19675" y="39353"/>
                  </a:cubicBezTo>
                  <a:close/>
                  <a:moveTo>
                    <a:pt x="19675" y="5365"/>
                  </a:moveTo>
                  <a:cubicBezTo>
                    <a:pt x="11781" y="5365"/>
                    <a:pt x="5364" y="11782"/>
                    <a:pt x="5364" y="19677"/>
                  </a:cubicBezTo>
                  <a:cubicBezTo>
                    <a:pt x="5364" y="27571"/>
                    <a:pt x="11781" y="33989"/>
                    <a:pt x="19675" y="33989"/>
                  </a:cubicBezTo>
                  <a:cubicBezTo>
                    <a:pt x="27569" y="33989"/>
                    <a:pt x="33986" y="27571"/>
                    <a:pt x="33986" y="19677"/>
                  </a:cubicBezTo>
                  <a:cubicBezTo>
                    <a:pt x="33986" y="11782"/>
                    <a:pt x="27569" y="5365"/>
                    <a:pt x="1967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6056;p74">
              <a:extLst>
                <a:ext uri="{FF2B5EF4-FFF2-40B4-BE49-F238E27FC236}">
                  <a16:creationId xmlns:a16="http://schemas.microsoft.com/office/drawing/2014/main" id="{9FE098AD-01C2-6928-FED9-84CC537E7D41}"/>
                </a:ext>
              </a:extLst>
            </p:cNvPr>
            <p:cNvSpPr/>
            <p:nvPr/>
          </p:nvSpPr>
          <p:spPr>
            <a:xfrm>
              <a:off x="5275756" y="3373934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2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6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7" y="0"/>
                    <a:pt x="39350" y="8823"/>
                    <a:pt x="39350" y="19676"/>
                  </a:cubicBezTo>
                  <a:cubicBezTo>
                    <a:pt x="39350" y="30530"/>
                    <a:pt x="30527" y="39353"/>
                    <a:pt x="19675" y="39353"/>
                  </a:cubicBezTo>
                  <a:close/>
                  <a:moveTo>
                    <a:pt x="19675" y="5364"/>
                  </a:moveTo>
                  <a:cubicBezTo>
                    <a:pt x="11781" y="5364"/>
                    <a:pt x="5364" y="11782"/>
                    <a:pt x="5364" y="19669"/>
                  </a:cubicBezTo>
                  <a:cubicBezTo>
                    <a:pt x="5364" y="27557"/>
                    <a:pt x="11781" y="33981"/>
                    <a:pt x="19675" y="33981"/>
                  </a:cubicBezTo>
                  <a:cubicBezTo>
                    <a:pt x="27568" y="33981"/>
                    <a:pt x="33979" y="27564"/>
                    <a:pt x="33979" y="19669"/>
                  </a:cubicBezTo>
                  <a:cubicBezTo>
                    <a:pt x="33979" y="11775"/>
                    <a:pt x="27561" y="5364"/>
                    <a:pt x="19675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6057;p74">
              <a:extLst>
                <a:ext uri="{FF2B5EF4-FFF2-40B4-BE49-F238E27FC236}">
                  <a16:creationId xmlns:a16="http://schemas.microsoft.com/office/drawing/2014/main" id="{48A018F8-CA12-65D9-87E1-D5D99AF98FB8}"/>
                </a:ext>
              </a:extLst>
            </p:cNvPr>
            <p:cNvSpPr/>
            <p:nvPr/>
          </p:nvSpPr>
          <p:spPr>
            <a:xfrm>
              <a:off x="5700002" y="3438464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7" y="0"/>
                    <a:pt x="39350" y="8823"/>
                    <a:pt x="39350" y="19677"/>
                  </a:cubicBezTo>
                  <a:cubicBezTo>
                    <a:pt x="39350" y="30530"/>
                    <a:pt x="30527" y="39353"/>
                    <a:pt x="19675" y="39353"/>
                  </a:cubicBezTo>
                  <a:close/>
                  <a:moveTo>
                    <a:pt x="19675" y="5365"/>
                  </a:moveTo>
                  <a:cubicBezTo>
                    <a:pt x="11781" y="5365"/>
                    <a:pt x="5364" y="11782"/>
                    <a:pt x="5364" y="19677"/>
                  </a:cubicBezTo>
                  <a:cubicBezTo>
                    <a:pt x="5364" y="27571"/>
                    <a:pt x="11781" y="33989"/>
                    <a:pt x="19675" y="33989"/>
                  </a:cubicBezTo>
                  <a:cubicBezTo>
                    <a:pt x="27568" y="33989"/>
                    <a:pt x="33985" y="27571"/>
                    <a:pt x="33985" y="19677"/>
                  </a:cubicBezTo>
                  <a:cubicBezTo>
                    <a:pt x="33985" y="11782"/>
                    <a:pt x="27568" y="5365"/>
                    <a:pt x="1967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6058;p74">
              <a:extLst>
                <a:ext uri="{FF2B5EF4-FFF2-40B4-BE49-F238E27FC236}">
                  <a16:creationId xmlns:a16="http://schemas.microsoft.com/office/drawing/2014/main" id="{7743BC8E-F7CA-322A-F90E-86532A70CBA9}"/>
                </a:ext>
              </a:extLst>
            </p:cNvPr>
            <p:cNvSpPr/>
            <p:nvPr/>
          </p:nvSpPr>
          <p:spPr>
            <a:xfrm>
              <a:off x="5982296" y="3471534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2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6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8" y="0"/>
                    <a:pt x="39350" y="8823"/>
                    <a:pt x="39350" y="19676"/>
                  </a:cubicBezTo>
                  <a:cubicBezTo>
                    <a:pt x="39350" y="30530"/>
                    <a:pt x="30528" y="39353"/>
                    <a:pt x="19675" y="39353"/>
                  </a:cubicBezTo>
                  <a:close/>
                  <a:moveTo>
                    <a:pt x="19675" y="5364"/>
                  </a:moveTo>
                  <a:cubicBezTo>
                    <a:pt x="11781" y="5364"/>
                    <a:pt x="5364" y="11782"/>
                    <a:pt x="5364" y="19676"/>
                  </a:cubicBezTo>
                  <a:cubicBezTo>
                    <a:pt x="5364" y="27570"/>
                    <a:pt x="11781" y="33981"/>
                    <a:pt x="19675" y="33981"/>
                  </a:cubicBezTo>
                  <a:cubicBezTo>
                    <a:pt x="27569" y="33981"/>
                    <a:pt x="33979" y="27564"/>
                    <a:pt x="33979" y="19676"/>
                  </a:cubicBezTo>
                  <a:cubicBezTo>
                    <a:pt x="33979" y="11789"/>
                    <a:pt x="27561" y="5364"/>
                    <a:pt x="19675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6059;p74">
              <a:extLst>
                <a:ext uri="{FF2B5EF4-FFF2-40B4-BE49-F238E27FC236}">
                  <a16:creationId xmlns:a16="http://schemas.microsoft.com/office/drawing/2014/main" id="{9D452E73-E2D3-744E-F58B-23B3B72D6421}"/>
                </a:ext>
              </a:extLst>
            </p:cNvPr>
            <p:cNvSpPr/>
            <p:nvPr/>
          </p:nvSpPr>
          <p:spPr>
            <a:xfrm>
              <a:off x="4973703" y="2963620"/>
              <a:ext cx="1074323" cy="87264"/>
            </a:xfrm>
            <a:custGeom>
              <a:avLst/>
              <a:gdLst/>
              <a:ahLst/>
              <a:cxnLst/>
              <a:rect l="l" t="t" r="r" b="b"/>
              <a:pathLst>
                <a:path w="2382620" h="193534" extrusionOk="0">
                  <a:moveTo>
                    <a:pt x="0" y="0"/>
                  </a:moveTo>
                  <a:lnTo>
                    <a:pt x="2382620" y="0"/>
                  </a:lnTo>
                  <a:lnTo>
                    <a:pt x="2382620" y="193535"/>
                  </a:lnTo>
                  <a:lnTo>
                    <a:pt x="0" y="1935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6060;p74">
              <a:extLst>
                <a:ext uri="{FF2B5EF4-FFF2-40B4-BE49-F238E27FC236}">
                  <a16:creationId xmlns:a16="http://schemas.microsoft.com/office/drawing/2014/main" id="{84F5DA88-F412-8E68-8964-3AC3F20312BC}"/>
                </a:ext>
              </a:extLst>
            </p:cNvPr>
            <p:cNvSpPr/>
            <p:nvPr/>
          </p:nvSpPr>
          <p:spPr>
            <a:xfrm>
              <a:off x="5004555" y="2974054"/>
              <a:ext cx="55047" cy="63520"/>
            </a:xfrm>
            <a:custGeom>
              <a:avLst/>
              <a:gdLst/>
              <a:ahLst/>
              <a:cxnLst/>
              <a:rect l="l" t="t" r="r" b="b"/>
              <a:pathLst>
                <a:path w="122082" h="140874" extrusionOk="0">
                  <a:moveTo>
                    <a:pt x="0" y="0"/>
                  </a:moveTo>
                  <a:lnTo>
                    <a:pt x="122082" y="0"/>
                  </a:lnTo>
                  <a:lnTo>
                    <a:pt x="122082" y="140875"/>
                  </a:lnTo>
                  <a:lnTo>
                    <a:pt x="0" y="140875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6061;p74">
              <a:extLst>
                <a:ext uri="{FF2B5EF4-FFF2-40B4-BE49-F238E27FC236}">
                  <a16:creationId xmlns:a16="http://schemas.microsoft.com/office/drawing/2014/main" id="{5114FF0A-1315-E830-1117-F6BB26E3CB3D}"/>
                </a:ext>
              </a:extLst>
            </p:cNvPr>
            <p:cNvSpPr/>
            <p:nvPr/>
          </p:nvSpPr>
          <p:spPr>
            <a:xfrm>
              <a:off x="5960316" y="2974054"/>
              <a:ext cx="55047" cy="63520"/>
            </a:xfrm>
            <a:custGeom>
              <a:avLst/>
              <a:gdLst/>
              <a:ahLst/>
              <a:cxnLst/>
              <a:rect l="l" t="t" r="r" b="b"/>
              <a:pathLst>
                <a:path w="122082" h="140874" extrusionOk="0">
                  <a:moveTo>
                    <a:pt x="0" y="0"/>
                  </a:moveTo>
                  <a:lnTo>
                    <a:pt x="122083" y="0"/>
                  </a:lnTo>
                  <a:lnTo>
                    <a:pt x="122083" y="140875"/>
                  </a:lnTo>
                  <a:lnTo>
                    <a:pt x="0" y="140875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6062;p74">
              <a:extLst>
                <a:ext uri="{FF2B5EF4-FFF2-40B4-BE49-F238E27FC236}">
                  <a16:creationId xmlns:a16="http://schemas.microsoft.com/office/drawing/2014/main" id="{E2B1BA7D-D108-7B53-F18B-855AD4CDDF62}"/>
                </a:ext>
              </a:extLst>
            </p:cNvPr>
            <p:cNvSpPr/>
            <p:nvPr/>
          </p:nvSpPr>
          <p:spPr>
            <a:xfrm>
              <a:off x="5089847" y="2974661"/>
              <a:ext cx="2418" cy="64123"/>
            </a:xfrm>
            <a:custGeom>
              <a:avLst/>
              <a:gdLst/>
              <a:ahLst/>
              <a:cxnLst/>
              <a:rect l="l" t="t" r="r" b="b"/>
              <a:pathLst>
                <a:path w="5363" h="142212" extrusionOk="0">
                  <a:moveTo>
                    <a:pt x="2682" y="142213"/>
                  </a:moveTo>
                  <a:cubicBezTo>
                    <a:pt x="1199" y="142213"/>
                    <a:pt x="0" y="141013"/>
                    <a:pt x="0" y="139530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39530"/>
                  </a:lnTo>
                  <a:cubicBezTo>
                    <a:pt x="5364" y="141013"/>
                    <a:pt x="4165" y="142213"/>
                    <a:pt x="2682" y="14221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6063;p74">
              <a:extLst>
                <a:ext uri="{FF2B5EF4-FFF2-40B4-BE49-F238E27FC236}">
                  <a16:creationId xmlns:a16="http://schemas.microsoft.com/office/drawing/2014/main" id="{56B5E138-6154-4B2F-9228-53172F7D57F3}"/>
                </a:ext>
              </a:extLst>
            </p:cNvPr>
            <p:cNvSpPr/>
            <p:nvPr/>
          </p:nvSpPr>
          <p:spPr>
            <a:xfrm>
              <a:off x="5110815" y="2974661"/>
              <a:ext cx="2418" cy="64123"/>
            </a:xfrm>
            <a:custGeom>
              <a:avLst/>
              <a:gdLst/>
              <a:ahLst/>
              <a:cxnLst/>
              <a:rect l="l" t="t" r="r" b="b"/>
              <a:pathLst>
                <a:path w="5363" h="142212" extrusionOk="0">
                  <a:moveTo>
                    <a:pt x="2682" y="142213"/>
                  </a:moveTo>
                  <a:cubicBezTo>
                    <a:pt x="1199" y="142213"/>
                    <a:pt x="0" y="141013"/>
                    <a:pt x="0" y="139530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39530"/>
                  </a:lnTo>
                  <a:cubicBezTo>
                    <a:pt x="5364" y="141013"/>
                    <a:pt x="4165" y="142213"/>
                    <a:pt x="2682" y="14221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6064;p74">
              <a:extLst>
                <a:ext uri="{FF2B5EF4-FFF2-40B4-BE49-F238E27FC236}">
                  <a16:creationId xmlns:a16="http://schemas.microsoft.com/office/drawing/2014/main" id="{210F0B14-AC98-B1E2-FE7C-2A8933706F35}"/>
                </a:ext>
              </a:extLst>
            </p:cNvPr>
            <p:cNvSpPr/>
            <p:nvPr/>
          </p:nvSpPr>
          <p:spPr>
            <a:xfrm>
              <a:off x="5931886" y="2974661"/>
              <a:ext cx="2418" cy="64123"/>
            </a:xfrm>
            <a:custGeom>
              <a:avLst/>
              <a:gdLst/>
              <a:ahLst/>
              <a:cxnLst/>
              <a:rect l="l" t="t" r="r" b="b"/>
              <a:pathLst>
                <a:path w="5363" h="142212" extrusionOk="0">
                  <a:moveTo>
                    <a:pt x="2682" y="142213"/>
                  </a:moveTo>
                  <a:cubicBezTo>
                    <a:pt x="1199" y="142213"/>
                    <a:pt x="0" y="141013"/>
                    <a:pt x="0" y="139530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39530"/>
                  </a:lnTo>
                  <a:cubicBezTo>
                    <a:pt x="5364" y="141013"/>
                    <a:pt x="4165" y="142213"/>
                    <a:pt x="2682" y="14221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6065;p74">
              <a:extLst>
                <a:ext uri="{FF2B5EF4-FFF2-40B4-BE49-F238E27FC236}">
                  <a16:creationId xmlns:a16="http://schemas.microsoft.com/office/drawing/2014/main" id="{D59A9D87-643B-FFFD-BF73-A5468B8CFDAD}"/>
                </a:ext>
              </a:extLst>
            </p:cNvPr>
            <p:cNvSpPr/>
            <p:nvPr/>
          </p:nvSpPr>
          <p:spPr>
            <a:xfrm>
              <a:off x="5907991" y="2974661"/>
              <a:ext cx="2419" cy="64123"/>
            </a:xfrm>
            <a:custGeom>
              <a:avLst/>
              <a:gdLst/>
              <a:ahLst/>
              <a:cxnLst/>
              <a:rect l="l" t="t" r="r" b="b"/>
              <a:pathLst>
                <a:path w="5364" h="142212" extrusionOk="0">
                  <a:moveTo>
                    <a:pt x="2682" y="142213"/>
                  </a:moveTo>
                  <a:cubicBezTo>
                    <a:pt x="1199" y="142213"/>
                    <a:pt x="0" y="141013"/>
                    <a:pt x="0" y="139530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39530"/>
                  </a:lnTo>
                  <a:cubicBezTo>
                    <a:pt x="5364" y="141013"/>
                    <a:pt x="4165" y="142213"/>
                    <a:pt x="2682" y="14221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6066;p74">
              <a:extLst>
                <a:ext uri="{FF2B5EF4-FFF2-40B4-BE49-F238E27FC236}">
                  <a16:creationId xmlns:a16="http://schemas.microsoft.com/office/drawing/2014/main" id="{363A3D6B-595D-3D2B-B796-A7D9865F6DDA}"/>
                </a:ext>
              </a:extLst>
            </p:cNvPr>
            <p:cNvSpPr/>
            <p:nvPr/>
          </p:nvSpPr>
          <p:spPr>
            <a:xfrm>
              <a:off x="5128561" y="2896821"/>
              <a:ext cx="865428" cy="66948"/>
            </a:xfrm>
            <a:custGeom>
              <a:avLst/>
              <a:gdLst/>
              <a:ahLst/>
              <a:cxnLst/>
              <a:rect l="l" t="t" r="r" b="b"/>
              <a:pathLst>
                <a:path w="1919335" h="148477" extrusionOk="0">
                  <a:moveTo>
                    <a:pt x="0" y="0"/>
                  </a:moveTo>
                  <a:lnTo>
                    <a:pt x="1919336" y="0"/>
                  </a:lnTo>
                  <a:lnTo>
                    <a:pt x="1919336" y="148478"/>
                  </a:lnTo>
                  <a:lnTo>
                    <a:pt x="0" y="14847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6067;p74">
              <a:extLst>
                <a:ext uri="{FF2B5EF4-FFF2-40B4-BE49-F238E27FC236}">
                  <a16:creationId xmlns:a16="http://schemas.microsoft.com/office/drawing/2014/main" id="{BF238B75-8EAD-B567-81E4-B6DE05439734}"/>
                </a:ext>
              </a:extLst>
            </p:cNvPr>
            <p:cNvSpPr/>
            <p:nvPr/>
          </p:nvSpPr>
          <p:spPr>
            <a:xfrm>
              <a:off x="5225346" y="2910534"/>
              <a:ext cx="282291" cy="43557"/>
            </a:xfrm>
            <a:custGeom>
              <a:avLst/>
              <a:gdLst/>
              <a:ahLst/>
              <a:cxnLst/>
              <a:rect l="l" t="t" r="r" b="b"/>
              <a:pathLst>
                <a:path w="626061" h="96601" extrusionOk="0">
                  <a:moveTo>
                    <a:pt x="601023" y="0"/>
                  </a:moveTo>
                  <a:lnTo>
                    <a:pt x="25039" y="0"/>
                  </a:lnTo>
                  <a:cubicBezTo>
                    <a:pt x="11227" y="0"/>
                    <a:pt x="0" y="11228"/>
                    <a:pt x="0" y="25041"/>
                  </a:cubicBezTo>
                  <a:lnTo>
                    <a:pt x="0" y="71553"/>
                  </a:lnTo>
                  <a:cubicBezTo>
                    <a:pt x="0" y="85367"/>
                    <a:pt x="11227" y="96601"/>
                    <a:pt x="25039" y="96601"/>
                  </a:cubicBezTo>
                  <a:lnTo>
                    <a:pt x="601023" y="96601"/>
                  </a:lnTo>
                  <a:cubicBezTo>
                    <a:pt x="614834" y="96601"/>
                    <a:pt x="626061" y="85367"/>
                    <a:pt x="626061" y="71553"/>
                  </a:cubicBezTo>
                  <a:lnTo>
                    <a:pt x="626061" y="25041"/>
                  </a:lnTo>
                  <a:cubicBezTo>
                    <a:pt x="626061" y="11228"/>
                    <a:pt x="614834" y="0"/>
                    <a:pt x="601023" y="0"/>
                  </a:cubicBezTo>
                  <a:close/>
                  <a:moveTo>
                    <a:pt x="580086" y="6183"/>
                  </a:moveTo>
                  <a:lnTo>
                    <a:pt x="619998" y="35701"/>
                  </a:lnTo>
                  <a:cubicBezTo>
                    <a:pt x="620205" y="35853"/>
                    <a:pt x="620462" y="35846"/>
                    <a:pt x="620697" y="35929"/>
                  </a:cubicBezTo>
                  <a:lnTo>
                    <a:pt x="620697" y="51932"/>
                  </a:lnTo>
                  <a:lnTo>
                    <a:pt x="550855" y="5371"/>
                  </a:lnTo>
                  <a:lnTo>
                    <a:pt x="579594" y="5371"/>
                  </a:lnTo>
                  <a:cubicBezTo>
                    <a:pt x="579767" y="5649"/>
                    <a:pt x="579809" y="5982"/>
                    <a:pt x="580086" y="6189"/>
                  </a:cubicBezTo>
                  <a:close/>
                  <a:moveTo>
                    <a:pt x="543523" y="6924"/>
                  </a:moveTo>
                  <a:lnTo>
                    <a:pt x="620697" y="58378"/>
                  </a:lnTo>
                  <a:lnTo>
                    <a:pt x="620697" y="71553"/>
                  </a:lnTo>
                  <a:cubicBezTo>
                    <a:pt x="620697" y="73674"/>
                    <a:pt x="620275" y="75684"/>
                    <a:pt x="619651" y="77604"/>
                  </a:cubicBezTo>
                  <a:lnTo>
                    <a:pt x="512538" y="5371"/>
                  </a:lnTo>
                  <a:lnTo>
                    <a:pt x="542483" y="5371"/>
                  </a:lnTo>
                  <a:cubicBezTo>
                    <a:pt x="542649" y="5982"/>
                    <a:pt x="542961" y="6557"/>
                    <a:pt x="543529" y="6931"/>
                  </a:cubicBezTo>
                  <a:close/>
                  <a:moveTo>
                    <a:pt x="461559" y="5572"/>
                  </a:moveTo>
                  <a:lnTo>
                    <a:pt x="587793" y="91230"/>
                  </a:lnTo>
                  <a:lnTo>
                    <a:pt x="554417" y="91230"/>
                  </a:lnTo>
                  <a:lnTo>
                    <a:pt x="422764" y="5365"/>
                  </a:lnTo>
                  <a:lnTo>
                    <a:pt x="461420" y="5365"/>
                  </a:lnTo>
                  <a:cubicBezTo>
                    <a:pt x="461490" y="5420"/>
                    <a:pt x="461483" y="5524"/>
                    <a:pt x="461559" y="5572"/>
                  </a:cubicBezTo>
                  <a:close/>
                  <a:moveTo>
                    <a:pt x="512829" y="91230"/>
                  </a:moveTo>
                  <a:lnTo>
                    <a:pt x="381175" y="5365"/>
                  </a:lnTo>
                  <a:lnTo>
                    <a:pt x="413138" y="5365"/>
                  </a:lnTo>
                  <a:cubicBezTo>
                    <a:pt x="413214" y="5427"/>
                    <a:pt x="413214" y="5545"/>
                    <a:pt x="413297" y="5600"/>
                  </a:cubicBezTo>
                  <a:lnTo>
                    <a:pt x="544590" y="91230"/>
                  </a:lnTo>
                  <a:lnTo>
                    <a:pt x="512829" y="91230"/>
                  </a:lnTo>
                  <a:close/>
                  <a:moveTo>
                    <a:pt x="470797" y="91230"/>
                  </a:moveTo>
                  <a:lnTo>
                    <a:pt x="339144" y="5365"/>
                  </a:lnTo>
                  <a:lnTo>
                    <a:pt x="371549" y="5365"/>
                  </a:lnTo>
                  <a:cubicBezTo>
                    <a:pt x="371626" y="5427"/>
                    <a:pt x="371626" y="5545"/>
                    <a:pt x="371709" y="5600"/>
                  </a:cubicBezTo>
                  <a:lnTo>
                    <a:pt x="503001" y="91230"/>
                  </a:lnTo>
                  <a:lnTo>
                    <a:pt x="470797" y="91230"/>
                  </a:lnTo>
                  <a:close/>
                  <a:moveTo>
                    <a:pt x="426076" y="91230"/>
                  </a:moveTo>
                  <a:lnTo>
                    <a:pt x="294423" y="5365"/>
                  </a:lnTo>
                  <a:lnTo>
                    <a:pt x="329511" y="5365"/>
                  </a:lnTo>
                  <a:cubicBezTo>
                    <a:pt x="329587" y="5427"/>
                    <a:pt x="329587" y="5545"/>
                    <a:pt x="329670" y="5600"/>
                  </a:cubicBezTo>
                  <a:lnTo>
                    <a:pt x="460963" y="91230"/>
                  </a:lnTo>
                  <a:lnTo>
                    <a:pt x="426076" y="91230"/>
                  </a:lnTo>
                  <a:close/>
                  <a:moveTo>
                    <a:pt x="381806" y="91230"/>
                  </a:moveTo>
                  <a:lnTo>
                    <a:pt x="250153" y="5365"/>
                  </a:lnTo>
                  <a:lnTo>
                    <a:pt x="284797" y="5365"/>
                  </a:lnTo>
                  <a:cubicBezTo>
                    <a:pt x="284873" y="5427"/>
                    <a:pt x="284873" y="5545"/>
                    <a:pt x="284956" y="5600"/>
                  </a:cubicBezTo>
                  <a:lnTo>
                    <a:pt x="416249" y="91230"/>
                  </a:lnTo>
                  <a:lnTo>
                    <a:pt x="381806" y="91230"/>
                  </a:lnTo>
                  <a:close/>
                  <a:moveTo>
                    <a:pt x="336864" y="91230"/>
                  </a:moveTo>
                  <a:lnTo>
                    <a:pt x="205211" y="5365"/>
                  </a:lnTo>
                  <a:lnTo>
                    <a:pt x="240527" y="5365"/>
                  </a:lnTo>
                  <a:cubicBezTo>
                    <a:pt x="240603" y="5427"/>
                    <a:pt x="240603" y="5545"/>
                    <a:pt x="240686" y="5600"/>
                  </a:cubicBezTo>
                  <a:lnTo>
                    <a:pt x="371979" y="91230"/>
                  </a:lnTo>
                  <a:lnTo>
                    <a:pt x="336864" y="91230"/>
                  </a:lnTo>
                  <a:close/>
                  <a:moveTo>
                    <a:pt x="289239" y="91230"/>
                  </a:moveTo>
                  <a:lnTo>
                    <a:pt x="157586" y="5365"/>
                  </a:lnTo>
                  <a:lnTo>
                    <a:pt x="195584" y="5365"/>
                  </a:lnTo>
                  <a:cubicBezTo>
                    <a:pt x="195661" y="5427"/>
                    <a:pt x="195661" y="5545"/>
                    <a:pt x="195744" y="5600"/>
                  </a:cubicBezTo>
                  <a:lnTo>
                    <a:pt x="327037" y="91230"/>
                  </a:lnTo>
                  <a:lnTo>
                    <a:pt x="289239" y="91230"/>
                  </a:lnTo>
                  <a:close/>
                  <a:moveTo>
                    <a:pt x="197941" y="90287"/>
                  </a:moveTo>
                  <a:lnTo>
                    <a:pt x="58997" y="5371"/>
                  </a:lnTo>
                  <a:lnTo>
                    <a:pt x="98506" y="5371"/>
                  </a:lnTo>
                  <a:lnTo>
                    <a:pt x="234983" y="91237"/>
                  </a:lnTo>
                  <a:lnTo>
                    <a:pt x="198627" y="91237"/>
                  </a:lnTo>
                  <a:cubicBezTo>
                    <a:pt x="198412" y="90904"/>
                    <a:pt x="198301" y="90509"/>
                    <a:pt x="197941" y="90287"/>
                  </a:cubicBezTo>
                  <a:close/>
                  <a:moveTo>
                    <a:pt x="243583" y="90308"/>
                  </a:moveTo>
                  <a:lnTo>
                    <a:pt x="108576" y="5371"/>
                  </a:lnTo>
                  <a:lnTo>
                    <a:pt x="147953" y="5371"/>
                  </a:lnTo>
                  <a:cubicBezTo>
                    <a:pt x="148029" y="5434"/>
                    <a:pt x="148029" y="5552"/>
                    <a:pt x="148112" y="5607"/>
                  </a:cubicBezTo>
                  <a:lnTo>
                    <a:pt x="279405" y="91237"/>
                  </a:lnTo>
                  <a:lnTo>
                    <a:pt x="244241" y="91237"/>
                  </a:lnTo>
                  <a:cubicBezTo>
                    <a:pt x="244034" y="90911"/>
                    <a:pt x="243930" y="90530"/>
                    <a:pt x="243583" y="90308"/>
                  </a:cubicBezTo>
                  <a:close/>
                  <a:moveTo>
                    <a:pt x="49565" y="5365"/>
                  </a:moveTo>
                  <a:cubicBezTo>
                    <a:pt x="49780" y="5697"/>
                    <a:pt x="49891" y="6092"/>
                    <a:pt x="50251" y="6314"/>
                  </a:cubicBezTo>
                  <a:lnTo>
                    <a:pt x="189195" y="91230"/>
                  </a:lnTo>
                  <a:lnTo>
                    <a:pt x="153511" y="91230"/>
                  </a:lnTo>
                  <a:cubicBezTo>
                    <a:pt x="153338" y="90571"/>
                    <a:pt x="152936" y="89976"/>
                    <a:pt x="152305" y="89601"/>
                  </a:cubicBezTo>
                  <a:lnTo>
                    <a:pt x="15988" y="7673"/>
                  </a:lnTo>
                  <a:cubicBezTo>
                    <a:pt x="18712" y="6245"/>
                    <a:pt x="21754" y="5365"/>
                    <a:pt x="25039" y="5365"/>
                  </a:cubicBezTo>
                  <a:lnTo>
                    <a:pt x="49565" y="5365"/>
                  </a:lnTo>
                  <a:close/>
                  <a:moveTo>
                    <a:pt x="11220" y="11069"/>
                  </a:moveTo>
                  <a:lnTo>
                    <a:pt x="144606" y="91230"/>
                  </a:lnTo>
                  <a:lnTo>
                    <a:pt x="100523" y="91230"/>
                  </a:lnTo>
                  <a:cubicBezTo>
                    <a:pt x="100349" y="90579"/>
                    <a:pt x="99955" y="89982"/>
                    <a:pt x="99331" y="89608"/>
                  </a:cubicBezTo>
                  <a:lnTo>
                    <a:pt x="5371" y="32700"/>
                  </a:lnTo>
                  <a:lnTo>
                    <a:pt x="5371" y="25041"/>
                  </a:lnTo>
                  <a:cubicBezTo>
                    <a:pt x="5371" y="19579"/>
                    <a:pt x="7616" y="14638"/>
                    <a:pt x="11220" y="11069"/>
                  </a:cubicBezTo>
                  <a:close/>
                  <a:moveTo>
                    <a:pt x="56696" y="90932"/>
                  </a:moveTo>
                  <a:lnTo>
                    <a:pt x="5364" y="60852"/>
                  </a:lnTo>
                  <a:lnTo>
                    <a:pt x="5364" y="38979"/>
                  </a:lnTo>
                  <a:lnTo>
                    <a:pt x="91645" y="91237"/>
                  </a:lnTo>
                  <a:lnTo>
                    <a:pt x="56925" y="91237"/>
                  </a:lnTo>
                  <a:cubicBezTo>
                    <a:pt x="56821" y="91154"/>
                    <a:pt x="56814" y="91001"/>
                    <a:pt x="56696" y="90932"/>
                  </a:cubicBezTo>
                  <a:close/>
                  <a:moveTo>
                    <a:pt x="5371" y="71553"/>
                  </a:moveTo>
                  <a:lnTo>
                    <a:pt x="5371" y="67069"/>
                  </a:lnTo>
                  <a:lnTo>
                    <a:pt x="46599" y="91230"/>
                  </a:lnTo>
                  <a:lnTo>
                    <a:pt x="25046" y="91230"/>
                  </a:lnTo>
                  <a:cubicBezTo>
                    <a:pt x="14200" y="91230"/>
                    <a:pt x="5371" y="82407"/>
                    <a:pt x="5371" y="71553"/>
                  </a:cubicBezTo>
                  <a:close/>
                  <a:moveTo>
                    <a:pt x="601023" y="91230"/>
                  </a:moveTo>
                  <a:lnTo>
                    <a:pt x="596996" y="91230"/>
                  </a:lnTo>
                  <a:cubicBezTo>
                    <a:pt x="596871" y="91098"/>
                    <a:pt x="596865" y="90897"/>
                    <a:pt x="596712" y="90793"/>
                  </a:cubicBezTo>
                  <a:lnTo>
                    <a:pt x="470811" y="5357"/>
                  </a:lnTo>
                  <a:lnTo>
                    <a:pt x="502939" y="5357"/>
                  </a:lnTo>
                  <a:lnTo>
                    <a:pt x="617350" y="82511"/>
                  </a:lnTo>
                  <a:cubicBezTo>
                    <a:pt x="613816" y="87765"/>
                    <a:pt x="607821" y="91223"/>
                    <a:pt x="601023" y="91223"/>
                  </a:cubicBezTo>
                  <a:close/>
                  <a:moveTo>
                    <a:pt x="620697" y="29539"/>
                  </a:moveTo>
                  <a:lnTo>
                    <a:pt x="588008" y="5365"/>
                  </a:lnTo>
                  <a:lnTo>
                    <a:pt x="601023" y="5365"/>
                  </a:lnTo>
                  <a:cubicBezTo>
                    <a:pt x="611868" y="5365"/>
                    <a:pt x="620697" y="14187"/>
                    <a:pt x="620697" y="25041"/>
                  </a:cubicBezTo>
                  <a:lnTo>
                    <a:pt x="620697" y="295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6068;p74">
              <a:extLst>
                <a:ext uri="{FF2B5EF4-FFF2-40B4-BE49-F238E27FC236}">
                  <a16:creationId xmlns:a16="http://schemas.microsoft.com/office/drawing/2014/main" id="{7C8D7ABD-FCB6-C949-48D1-2E6C3553C03A}"/>
                </a:ext>
              </a:extLst>
            </p:cNvPr>
            <p:cNvSpPr/>
            <p:nvPr/>
          </p:nvSpPr>
          <p:spPr>
            <a:xfrm>
              <a:off x="5636686" y="2910534"/>
              <a:ext cx="282291" cy="43557"/>
            </a:xfrm>
            <a:custGeom>
              <a:avLst/>
              <a:gdLst/>
              <a:ahLst/>
              <a:cxnLst/>
              <a:rect l="l" t="t" r="r" b="b"/>
              <a:pathLst>
                <a:path w="626061" h="96601" extrusionOk="0">
                  <a:moveTo>
                    <a:pt x="601023" y="0"/>
                  </a:moveTo>
                  <a:lnTo>
                    <a:pt x="25039" y="0"/>
                  </a:lnTo>
                  <a:cubicBezTo>
                    <a:pt x="11227" y="0"/>
                    <a:pt x="0" y="11228"/>
                    <a:pt x="0" y="25041"/>
                  </a:cubicBezTo>
                  <a:lnTo>
                    <a:pt x="0" y="71553"/>
                  </a:lnTo>
                  <a:cubicBezTo>
                    <a:pt x="0" y="85367"/>
                    <a:pt x="11227" y="96601"/>
                    <a:pt x="25039" y="96601"/>
                  </a:cubicBezTo>
                  <a:lnTo>
                    <a:pt x="601023" y="96601"/>
                  </a:lnTo>
                  <a:cubicBezTo>
                    <a:pt x="614834" y="96601"/>
                    <a:pt x="626061" y="85367"/>
                    <a:pt x="626061" y="71553"/>
                  </a:cubicBezTo>
                  <a:lnTo>
                    <a:pt x="626061" y="25041"/>
                  </a:lnTo>
                  <a:cubicBezTo>
                    <a:pt x="626061" y="11228"/>
                    <a:pt x="614834" y="0"/>
                    <a:pt x="601023" y="0"/>
                  </a:cubicBezTo>
                  <a:close/>
                  <a:moveTo>
                    <a:pt x="580086" y="6183"/>
                  </a:moveTo>
                  <a:lnTo>
                    <a:pt x="619997" y="35701"/>
                  </a:lnTo>
                  <a:cubicBezTo>
                    <a:pt x="620205" y="35853"/>
                    <a:pt x="620462" y="35846"/>
                    <a:pt x="620697" y="35929"/>
                  </a:cubicBezTo>
                  <a:lnTo>
                    <a:pt x="620697" y="51932"/>
                  </a:lnTo>
                  <a:lnTo>
                    <a:pt x="550855" y="5371"/>
                  </a:lnTo>
                  <a:lnTo>
                    <a:pt x="579594" y="5371"/>
                  </a:lnTo>
                  <a:cubicBezTo>
                    <a:pt x="579768" y="5649"/>
                    <a:pt x="579809" y="5982"/>
                    <a:pt x="580086" y="6189"/>
                  </a:cubicBezTo>
                  <a:close/>
                  <a:moveTo>
                    <a:pt x="543522" y="6924"/>
                  </a:moveTo>
                  <a:lnTo>
                    <a:pt x="620697" y="58378"/>
                  </a:lnTo>
                  <a:lnTo>
                    <a:pt x="620697" y="71553"/>
                  </a:lnTo>
                  <a:cubicBezTo>
                    <a:pt x="620697" y="73674"/>
                    <a:pt x="620275" y="75684"/>
                    <a:pt x="619651" y="77604"/>
                  </a:cubicBezTo>
                  <a:lnTo>
                    <a:pt x="512537" y="5371"/>
                  </a:lnTo>
                  <a:lnTo>
                    <a:pt x="542483" y="5371"/>
                  </a:lnTo>
                  <a:cubicBezTo>
                    <a:pt x="542649" y="5982"/>
                    <a:pt x="542961" y="6557"/>
                    <a:pt x="543530" y="6931"/>
                  </a:cubicBezTo>
                  <a:close/>
                  <a:moveTo>
                    <a:pt x="461559" y="5572"/>
                  </a:moveTo>
                  <a:lnTo>
                    <a:pt x="587793" y="91230"/>
                  </a:lnTo>
                  <a:lnTo>
                    <a:pt x="554417" y="91230"/>
                  </a:lnTo>
                  <a:lnTo>
                    <a:pt x="422763" y="5365"/>
                  </a:lnTo>
                  <a:lnTo>
                    <a:pt x="461420" y="5365"/>
                  </a:lnTo>
                  <a:cubicBezTo>
                    <a:pt x="461489" y="5420"/>
                    <a:pt x="461483" y="5524"/>
                    <a:pt x="461559" y="5572"/>
                  </a:cubicBezTo>
                  <a:close/>
                  <a:moveTo>
                    <a:pt x="512828" y="91230"/>
                  </a:moveTo>
                  <a:lnTo>
                    <a:pt x="381175" y="5365"/>
                  </a:lnTo>
                  <a:lnTo>
                    <a:pt x="413138" y="5365"/>
                  </a:lnTo>
                  <a:cubicBezTo>
                    <a:pt x="413214" y="5427"/>
                    <a:pt x="413214" y="5545"/>
                    <a:pt x="413297" y="5600"/>
                  </a:cubicBezTo>
                  <a:lnTo>
                    <a:pt x="544590" y="91230"/>
                  </a:lnTo>
                  <a:lnTo>
                    <a:pt x="512828" y="91230"/>
                  </a:lnTo>
                  <a:close/>
                  <a:moveTo>
                    <a:pt x="470797" y="91230"/>
                  </a:moveTo>
                  <a:lnTo>
                    <a:pt x="339144" y="5365"/>
                  </a:lnTo>
                  <a:lnTo>
                    <a:pt x="371549" y="5365"/>
                  </a:lnTo>
                  <a:cubicBezTo>
                    <a:pt x="371625" y="5427"/>
                    <a:pt x="371625" y="5545"/>
                    <a:pt x="371709" y="5600"/>
                  </a:cubicBezTo>
                  <a:lnTo>
                    <a:pt x="503002" y="91230"/>
                  </a:lnTo>
                  <a:lnTo>
                    <a:pt x="470797" y="91230"/>
                  </a:lnTo>
                  <a:close/>
                  <a:moveTo>
                    <a:pt x="426076" y="91230"/>
                  </a:moveTo>
                  <a:lnTo>
                    <a:pt x="294423" y="5365"/>
                  </a:lnTo>
                  <a:lnTo>
                    <a:pt x="329511" y="5365"/>
                  </a:lnTo>
                  <a:cubicBezTo>
                    <a:pt x="329587" y="5427"/>
                    <a:pt x="329587" y="5545"/>
                    <a:pt x="329670" y="5600"/>
                  </a:cubicBezTo>
                  <a:lnTo>
                    <a:pt x="460963" y="91230"/>
                  </a:lnTo>
                  <a:lnTo>
                    <a:pt x="426076" y="91230"/>
                  </a:lnTo>
                  <a:close/>
                  <a:moveTo>
                    <a:pt x="381806" y="91230"/>
                  </a:moveTo>
                  <a:lnTo>
                    <a:pt x="250153" y="5365"/>
                  </a:lnTo>
                  <a:lnTo>
                    <a:pt x="284797" y="5365"/>
                  </a:lnTo>
                  <a:cubicBezTo>
                    <a:pt x="284873" y="5427"/>
                    <a:pt x="284873" y="5545"/>
                    <a:pt x="284956" y="5600"/>
                  </a:cubicBezTo>
                  <a:lnTo>
                    <a:pt x="416249" y="91230"/>
                  </a:lnTo>
                  <a:lnTo>
                    <a:pt x="381806" y="91230"/>
                  </a:lnTo>
                  <a:close/>
                  <a:moveTo>
                    <a:pt x="336864" y="91230"/>
                  </a:moveTo>
                  <a:lnTo>
                    <a:pt x="205210" y="5365"/>
                  </a:lnTo>
                  <a:lnTo>
                    <a:pt x="240527" y="5365"/>
                  </a:lnTo>
                  <a:cubicBezTo>
                    <a:pt x="240603" y="5427"/>
                    <a:pt x="240603" y="5545"/>
                    <a:pt x="240686" y="5600"/>
                  </a:cubicBezTo>
                  <a:lnTo>
                    <a:pt x="371979" y="91230"/>
                  </a:lnTo>
                  <a:lnTo>
                    <a:pt x="336864" y="91230"/>
                  </a:lnTo>
                  <a:close/>
                  <a:moveTo>
                    <a:pt x="289239" y="91230"/>
                  </a:moveTo>
                  <a:lnTo>
                    <a:pt x="157586" y="5365"/>
                  </a:lnTo>
                  <a:lnTo>
                    <a:pt x="195584" y="5365"/>
                  </a:lnTo>
                  <a:cubicBezTo>
                    <a:pt x="195661" y="5427"/>
                    <a:pt x="195661" y="5545"/>
                    <a:pt x="195744" y="5600"/>
                  </a:cubicBezTo>
                  <a:lnTo>
                    <a:pt x="327037" y="91230"/>
                  </a:lnTo>
                  <a:lnTo>
                    <a:pt x="289239" y="91230"/>
                  </a:lnTo>
                  <a:close/>
                  <a:moveTo>
                    <a:pt x="197941" y="90287"/>
                  </a:moveTo>
                  <a:lnTo>
                    <a:pt x="58997" y="5371"/>
                  </a:lnTo>
                  <a:lnTo>
                    <a:pt x="98506" y="5371"/>
                  </a:lnTo>
                  <a:lnTo>
                    <a:pt x="234983" y="91237"/>
                  </a:lnTo>
                  <a:lnTo>
                    <a:pt x="198627" y="91237"/>
                  </a:lnTo>
                  <a:cubicBezTo>
                    <a:pt x="198412" y="90904"/>
                    <a:pt x="198301" y="90509"/>
                    <a:pt x="197941" y="90287"/>
                  </a:cubicBezTo>
                  <a:close/>
                  <a:moveTo>
                    <a:pt x="243583" y="90308"/>
                  </a:moveTo>
                  <a:lnTo>
                    <a:pt x="108576" y="5371"/>
                  </a:lnTo>
                  <a:lnTo>
                    <a:pt x="147953" y="5371"/>
                  </a:lnTo>
                  <a:cubicBezTo>
                    <a:pt x="148029" y="5434"/>
                    <a:pt x="148029" y="5552"/>
                    <a:pt x="148112" y="5607"/>
                  </a:cubicBezTo>
                  <a:lnTo>
                    <a:pt x="279405" y="91237"/>
                  </a:lnTo>
                  <a:lnTo>
                    <a:pt x="244241" y="91237"/>
                  </a:lnTo>
                  <a:cubicBezTo>
                    <a:pt x="244033" y="90911"/>
                    <a:pt x="243930" y="90530"/>
                    <a:pt x="243583" y="90308"/>
                  </a:cubicBezTo>
                  <a:close/>
                  <a:moveTo>
                    <a:pt x="49565" y="5365"/>
                  </a:moveTo>
                  <a:cubicBezTo>
                    <a:pt x="49780" y="5697"/>
                    <a:pt x="49890" y="6092"/>
                    <a:pt x="50251" y="6314"/>
                  </a:cubicBezTo>
                  <a:lnTo>
                    <a:pt x="189195" y="91230"/>
                  </a:lnTo>
                  <a:lnTo>
                    <a:pt x="153511" y="91230"/>
                  </a:lnTo>
                  <a:cubicBezTo>
                    <a:pt x="153338" y="90571"/>
                    <a:pt x="152936" y="89976"/>
                    <a:pt x="152305" y="89601"/>
                  </a:cubicBezTo>
                  <a:lnTo>
                    <a:pt x="15988" y="7673"/>
                  </a:lnTo>
                  <a:cubicBezTo>
                    <a:pt x="18712" y="6245"/>
                    <a:pt x="21754" y="5365"/>
                    <a:pt x="25039" y="5365"/>
                  </a:cubicBezTo>
                  <a:lnTo>
                    <a:pt x="49565" y="5365"/>
                  </a:lnTo>
                  <a:close/>
                  <a:moveTo>
                    <a:pt x="11220" y="11069"/>
                  </a:moveTo>
                  <a:lnTo>
                    <a:pt x="144606" y="91230"/>
                  </a:lnTo>
                  <a:lnTo>
                    <a:pt x="100523" y="91230"/>
                  </a:lnTo>
                  <a:cubicBezTo>
                    <a:pt x="100349" y="90579"/>
                    <a:pt x="99954" y="89982"/>
                    <a:pt x="99331" y="89608"/>
                  </a:cubicBezTo>
                  <a:lnTo>
                    <a:pt x="5371" y="32700"/>
                  </a:lnTo>
                  <a:lnTo>
                    <a:pt x="5371" y="25041"/>
                  </a:lnTo>
                  <a:cubicBezTo>
                    <a:pt x="5371" y="19579"/>
                    <a:pt x="7616" y="14638"/>
                    <a:pt x="11220" y="11069"/>
                  </a:cubicBezTo>
                  <a:close/>
                  <a:moveTo>
                    <a:pt x="56696" y="90932"/>
                  </a:moveTo>
                  <a:lnTo>
                    <a:pt x="5364" y="60852"/>
                  </a:lnTo>
                  <a:lnTo>
                    <a:pt x="5364" y="38979"/>
                  </a:lnTo>
                  <a:lnTo>
                    <a:pt x="91645" y="91237"/>
                  </a:lnTo>
                  <a:lnTo>
                    <a:pt x="56925" y="91237"/>
                  </a:lnTo>
                  <a:cubicBezTo>
                    <a:pt x="56821" y="91154"/>
                    <a:pt x="56814" y="91001"/>
                    <a:pt x="56696" y="90932"/>
                  </a:cubicBezTo>
                  <a:close/>
                  <a:moveTo>
                    <a:pt x="5371" y="71553"/>
                  </a:moveTo>
                  <a:lnTo>
                    <a:pt x="5371" y="67069"/>
                  </a:lnTo>
                  <a:lnTo>
                    <a:pt x="46599" y="91230"/>
                  </a:lnTo>
                  <a:lnTo>
                    <a:pt x="25046" y="91230"/>
                  </a:lnTo>
                  <a:cubicBezTo>
                    <a:pt x="14200" y="91230"/>
                    <a:pt x="5371" y="82407"/>
                    <a:pt x="5371" y="71553"/>
                  </a:cubicBezTo>
                  <a:close/>
                  <a:moveTo>
                    <a:pt x="601023" y="91230"/>
                  </a:moveTo>
                  <a:lnTo>
                    <a:pt x="596996" y="91230"/>
                  </a:lnTo>
                  <a:cubicBezTo>
                    <a:pt x="596871" y="91098"/>
                    <a:pt x="596864" y="90897"/>
                    <a:pt x="596712" y="90793"/>
                  </a:cubicBezTo>
                  <a:lnTo>
                    <a:pt x="470811" y="5357"/>
                  </a:lnTo>
                  <a:lnTo>
                    <a:pt x="502939" y="5357"/>
                  </a:lnTo>
                  <a:lnTo>
                    <a:pt x="617350" y="82511"/>
                  </a:lnTo>
                  <a:cubicBezTo>
                    <a:pt x="613816" y="87765"/>
                    <a:pt x="607821" y="91223"/>
                    <a:pt x="601023" y="91223"/>
                  </a:cubicBezTo>
                  <a:close/>
                  <a:moveTo>
                    <a:pt x="620697" y="29539"/>
                  </a:moveTo>
                  <a:lnTo>
                    <a:pt x="588007" y="5365"/>
                  </a:lnTo>
                  <a:lnTo>
                    <a:pt x="601023" y="5365"/>
                  </a:lnTo>
                  <a:cubicBezTo>
                    <a:pt x="611868" y="5365"/>
                    <a:pt x="620697" y="14187"/>
                    <a:pt x="620697" y="25041"/>
                  </a:cubicBezTo>
                  <a:lnTo>
                    <a:pt x="620697" y="295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6069;p74">
              <a:extLst>
                <a:ext uri="{FF2B5EF4-FFF2-40B4-BE49-F238E27FC236}">
                  <a16:creationId xmlns:a16="http://schemas.microsoft.com/office/drawing/2014/main" id="{6CC716E3-8B57-75DF-2306-3EAFAB118B47}"/>
                </a:ext>
              </a:extLst>
            </p:cNvPr>
            <p:cNvSpPr/>
            <p:nvPr/>
          </p:nvSpPr>
          <p:spPr>
            <a:xfrm>
              <a:off x="5560469" y="2919809"/>
              <a:ext cx="22583" cy="22585"/>
            </a:xfrm>
            <a:custGeom>
              <a:avLst/>
              <a:gdLst/>
              <a:ahLst/>
              <a:cxnLst/>
              <a:rect l="l" t="t" r="r" b="b"/>
              <a:pathLst>
                <a:path w="50084" h="50088" extrusionOk="0">
                  <a:moveTo>
                    <a:pt x="25039" y="0"/>
                  </a:moveTo>
                  <a:cubicBezTo>
                    <a:pt x="11227" y="0"/>
                    <a:pt x="0" y="11235"/>
                    <a:pt x="0" y="25048"/>
                  </a:cubicBezTo>
                  <a:cubicBezTo>
                    <a:pt x="0" y="38861"/>
                    <a:pt x="11227" y="50089"/>
                    <a:pt x="25039" y="50089"/>
                  </a:cubicBezTo>
                  <a:cubicBezTo>
                    <a:pt x="38851" y="50089"/>
                    <a:pt x="50085" y="38861"/>
                    <a:pt x="50085" y="25048"/>
                  </a:cubicBezTo>
                  <a:cubicBezTo>
                    <a:pt x="50085" y="11235"/>
                    <a:pt x="38851" y="0"/>
                    <a:pt x="25039" y="0"/>
                  </a:cubicBezTo>
                  <a:close/>
                  <a:moveTo>
                    <a:pt x="25039" y="44717"/>
                  </a:moveTo>
                  <a:cubicBezTo>
                    <a:pt x="14193" y="44717"/>
                    <a:pt x="5364" y="35895"/>
                    <a:pt x="5364" y="25041"/>
                  </a:cubicBezTo>
                  <a:cubicBezTo>
                    <a:pt x="5364" y="14187"/>
                    <a:pt x="14186" y="5365"/>
                    <a:pt x="25039" y="5365"/>
                  </a:cubicBezTo>
                  <a:cubicBezTo>
                    <a:pt x="35892" y="5365"/>
                    <a:pt x="44714" y="14187"/>
                    <a:pt x="44714" y="25041"/>
                  </a:cubicBezTo>
                  <a:cubicBezTo>
                    <a:pt x="44714" y="35895"/>
                    <a:pt x="35892" y="44717"/>
                    <a:pt x="25039" y="44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6070;p74">
              <a:extLst>
                <a:ext uri="{FF2B5EF4-FFF2-40B4-BE49-F238E27FC236}">
                  <a16:creationId xmlns:a16="http://schemas.microsoft.com/office/drawing/2014/main" id="{91995057-6EDC-2346-1258-738480349E93}"/>
                </a:ext>
              </a:extLst>
            </p:cNvPr>
            <p:cNvSpPr/>
            <p:nvPr/>
          </p:nvSpPr>
          <p:spPr>
            <a:xfrm>
              <a:off x="5950838" y="2919809"/>
              <a:ext cx="22583" cy="22585"/>
            </a:xfrm>
            <a:custGeom>
              <a:avLst/>
              <a:gdLst/>
              <a:ahLst/>
              <a:cxnLst/>
              <a:rect l="l" t="t" r="r" b="b"/>
              <a:pathLst>
                <a:path w="50084" h="50088" extrusionOk="0">
                  <a:moveTo>
                    <a:pt x="25046" y="0"/>
                  </a:moveTo>
                  <a:cubicBezTo>
                    <a:pt x="11234" y="0"/>
                    <a:pt x="0" y="11235"/>
                    <a:pt x="0" y="25048"/>
                  </a:cubicBezTo>
                  <a:cubicBezTo>
                    <a:pt x="0" y="38861"/>
                    <a:pt x="11234" y="50089"/>
                    <a:pt x="25046" y="50089"/>
                  </a:cubicBezTo>
                  <a:cubicBezTo>
                    <a:pt x="38858" y="50089"/>
                    <a:pt x="50085" y="38861"/>
                    <a:pt x="50085" y="25048"/>
                  </a:cubicBezTo>
                  <a:cubicBezTo>
                    <a:pt x="50085" y="11235"/>
                    <a:pt x="38858" y="0"/>
                    <a:pt x="25046" y="0"/>
                  </a:cubicBezTo>
                  <a:close/>
                  <a:moveTo>
                    <a:pt x="25046" y="44717"/>
                  </a:moveTo>
                  <a:cubicBezTo>
                    <a:pt x="14193" y="44717"/>
                    <a:pt x="5371" y="35895"/>
                    <a:pt x="5371" y="25041"/>
                  </a:cubicBezTo>
                  <a:cubicBezTo>
                    <a:pt x="5371" y="14187"/>
                    <a:pt x="14193" y="5365"/>
                    <a:pt x="25046" y="5365"/>
                  </a:cubicBezTo>
                  <a:cubicBezTo>
                    <a:pt x="35899" y="5365"/>
                    <a:pt x="44721" y="14187"/>
                    <a:pt x="44721" y="25041"/>
                  </a:cubicBezTo>
                  <a:cubicBezTo>
                    <a:pt x="44721" y="35895"/>
                    <a:pt x="35899" y="44717"/>
                    <a:pt x="25046" y="44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6071;p74">
              <a:extLst>
                <a:ext uri="{FF2B5EF4-FFF2-40B4-BE49-F238E27FC236}">
                  <a16:creationId xmlns:a16="http://schemas.microsoft.com/office/drawing/2014/main" id="{A120BCF8-3F19-1FFA-20F0-3F0195FEA10C}"/>
                </a:ext>
              </a:extLst>
            </p:cNvPr>
            <p:cNvSpPr/>
            <p:nvPr/>
          </p:nvSpPr>
          <p:spPr>
            <a:xfrm>
              <a:off x="5156387" y="2919809"/>
              <a:ext cx="22583" cy="22585"/>
            </a:xfrm>
            <a:custGeom>
              <a:avLst/>
              <a:gdLst/>
              <a:ahLst/>
              <a:cxnLst/>
              <a:rect l="l" t="t" r="r" b="b"/>
              <a:pathLst>
                <a:path w="50084" h="50088" extrusionOk="0">
                  <a:moveTo>
                    <a:pt x="25039" y="0"/>
                  </a:moveTo>
                  <a:cubicBezTo>
                    <a:pt x="11227" y="0"/>
                    <a:pt x="0" y="11235"/>
                    <a:pt x="0" y="25048"/>
                  </a:cubicBezTo>
                  <a:cubicBezTo>
                    <a:pt x="0" y="38861"/>
                    <a:pt x="11227" y="50089"/>
                    <a:pt x="25039" y="50089"/>
                  </a:cubicBezTo>
                  <a:cubicBezTo>
                    <a:pt x="38851" y="50089"/>
                    <a:pt x="50085" y="38861"/>
                    <a:pt x="50085" y="25048"/>
                  </a:cubicBezTo>
                  <a:cubicBezTo>
                    <a:pt x="50085" y="11235"/>
                    <a:pt x="38851" y="0"/>
                    <a:pt x="25039" y="0"/>
                  </a:cubicBezTo>
                  <a:close/>
                  <a:moveTo>
                    <a:pt x="25039" y="44717"/>
                  </a:moveTo>
                  <a:cubicBezTo>
                    <a:pt x="14193" y="44717"/>
                    <a:pt x="5364" y="35895"/>
                    <a:pt x="5364" y="25041"/>
                  </a:cubicBezTo>
                  <a:cubicBezTo>
                    <a:pt x="5364" y="14187"/>
                    <a:pt x="14186" y="5365"/>
                    <a:pt x="25039" y="5365"/>
                  </a:cubicBezTo>
                  <a:cubicBezTo>
                    <a:pt x="35892" y="5365"/>
                    <a:pt x="44714" y="14187"/>
                    <a:pt x="44714" y="25041"/>
                  </a:cubicBezTo>
                  <a:cubicBezTo>
                    <a:pt x="44714" y="35895"/>
                    <a:pt x="35892" y="44717"/>
                    <a:pt x="25039" y="44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6072;p74">
              <a:extLst>
                <a:ext uri="{FF2B5EF4-FFF2-40B4-BE49-F238E27FC236}">
                  <a16:creationId xmlns:a16="http://schemas.microsoft.com/office/drawing/2014/main" id="{583F1586-C88F-9155-7226-0D59427B374A}"/>
                </a:ext>
              </a:extLst>
            </p:cNvPr>
            <p:cNvSpPr/>
            <p:nvPr/>
          </p:nvSpPr>
          <p:spPr>
            <a:xfrm>
              <a:off x="5272932" y="2620154"/>
              <a:ext cx="510847" cy="172214"/>
            </a:xfrm>
            <a:custGeom>
              <a:avLst/>
              <a:gdLst/>
              <a:ahLst/>
              <a:cxnLst/>
              <a:rect l="l" t="t" r="r" b="b"/>
              <a:pathLst>
                <a:path w="1132950" h="381934" extrusionOk="0">
                  <a:moveTo>
                    <a:pt x="18557" y="381927"/>
                  </a:moveTo>
                  <a:lnTo>
                    <a:pt x="1070958" y="381927"/>
                  </a:lnTo>
                  <a:cubicBezTo>
                    <a:pt x="1074701" y="381352"/>
                    <a:pt x="1079912" y="380139"/>
                    <a:pt x="1085574" y="377277"/>
                  </a:cubicBezTo>
                  <a:cubicBezTo>
                    <a:pt x="1130177" y="354752"/>
                    <a:pt x="1131715" y="266177"/>
                    <a:pt x="1132672" y="210779"/>
                  </a:cubicBezTo>
                  <a:cubicBezTo>
                    <a:pt x="1133524" y="161626"/>
                    <a:pt x="1135853" y="27238"/>
                    <a:pt x="1079080" y="2655"/>
                  </a:cubicBezTo>
                  <a:cubicBezTo>
                    <a:pt x="1075858" y="1262"/>
                    <a:pt x="1073016" y="464"/>
                    <a:pt x="1070958" y="0"/>
                  </a:cubicBezTo>
                  <a:lnTo>
                    <a:pt x="18557" y="0"/>
                  </a:lnTo>
                  <a:cubicBezTo>
                    <a:pt x="14226" y="2398"/>
                    <a:pt x="7420" y="7076"/>
                    <a:pt x="3352" y="15269"/>
                  </a:cubicBezTo>
                  <a:cubicBezTo>
                    <a:pt x="-5650" y="33393"/>
                    <a:pt x="4960" y="56326"/>
                    <a:pt x="17663" y="68261"/>
                  </a:cubicBezTo>
                  <a:cubicBezTo>
                    <a:pt x="27913" y="77888"/>
                    <a:pt x="34497" y="75636"/>
                    <a:pt x="43603" y="81735"/>
                  </a:cubicBezTo>
                  <a:cubicBezTo>
                    <a:pt x="65981" y="96719"/>
                    <a:pt x="58413" y="131879"/>
                    <a:pt x="61490" y="195794"/>
                  </a:cubicBezTo>
                  <a:cubicBezTo>
                    <a:pt x="64893" y="266579"/>
                    <a:pt x="77762" y="297996"/>
                    <a:pt x="59702" y="310755"/>
                  </a:cubicBezTo>
                  <a:cubicBezTo>
                    <a:pt x="46458" y="320112"/>
                    <a:pt x="31364" y="308988"/>
                    <a:pt x="16769" y="322434"/>
                  </a:cubicBezTo>
                  <a:cubicBezTo>
                    <a:pt x="6755" y="331658"/>
                    <a:pt x="629" y="349089"/>
                    <a:pt x="6034" y="364649"/>
                  </a:cubicBezTo>
                  <a:cubicBezTo>
                    <a:pt x="9160" y="373638"/>
                    <a:pt x="15182" y="379252"/>
                    <a:pt x="18557" y="3819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6073;p74">
              <a:extLst>
                <a:ext uri="{FF2B5EF4-FFF2-40B4-BE49-F238E27FC236}">
                  <a16:creationId xmlns:a16="http://schemas.microsoft.com/office/drawing/2014/main" id="{A6F06864-315E-ED32-4347-BA961FDF7F37}"/>
                </a:ext>
              </a:extLst>
            </p:cNvPr>
            <p:cNvSpPr/>
            <p:nvPr/>
          </p:nvSpPr>
          <p:spPr>
            <a:xfrm>
              <a:off x="5287349" y="2645664"/>
              <a:ext cx="471429" cy="121490"/>
            </a:xfrm>
            <a:custGeom>
              <a:avLst/>
              <a:gdLst/>
              <a:ahLst/>
              <a:cxnLst/>
              <a:rect l="l" t="t" r="r" b="b"/>
              <a:pathLst>
                <a:path w="1045530" h="269440" extrusionOk="0">
                  <a:moveTo>
                    <a:pt x="0" y="269441"/>
                  </a:moveTo>
                  <a:lnTo>
                    <a:pt x="987368" y="269441"/>
                  </a:lnTo>
                  <a:cubicBezTo>
                    <a:pt x="990875" y="269039"/>
                    <a:pt x="995767" y="268179"/>
                    <a:pt x="1001083" y="266162"/>
                  </a:cubicBezTo>
                  <a:cubicBezTo>
                    <a:pt x="1042927" y="250270"/>
                    <a:pt x="1044369" y="187789"/>
                    <a:pt x="1045270" y="148700"/>
                  </a:cubicBezTo>
                  <a:cubicBezTo>
                    <a:pt x="1046067" y="114025"/>
                    <a:pt x="1048250" y="19219"/>
                    <a:pt x="994984" y="1871"/>
                  </a:cubicBezTo>
                  <a:cubicBezTo>
                    <a:pt x="991963" y="887"/>
                    <a:pt x="989301" y="326"/>
                    <a:pt x="987368" y="0"/>
                  </a:cubicBezTo>
                  <a:lnTo>
                    <a:pt x="0" y="0"/>
                  </a:lnTo>
                  <a:cubicBezTo>
                    <a:pt x="12828" y="32478"/>
                    <a:pt x="27208" y="81797"/>
                    <a:pt x="25905" y="142455"/>
                  </a:cubicBezTo>
                  <a:cubicBezTo>
                    <a:pt x="24762" y="195531"/>
                    <a:pt x="11989" y="239105"/>
                    <a:pt x="0" y="2694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6074;p74">
              <a:extLst>
                <a:ext uri="{FF2B5EF4-FFF2-40B4-BE49-F238E27FC236}">
                  <a16:creationId xmlns:a16="http://schemas.microsoft.com/office/drawing/2014/main" id="{4015DB37-C965-1796-C10F-23F9BA12BE61}"/>
                </a:ext>
              </a:extLst>
            </p:cNvPr>
            <p:cNvSpPr/>
            <p:nvPr/>
          </p:nvSpPr>
          <p:spPr>
            <a:xfrm>
              <a:off x="5286140" y="2643239"/>
              <a:ext cx="474751" cy="125125"/>
            </a:xfrm>
            <a:custGeom>
              <a:avLst/>
              <a:gdLst/>
              <a:ahLst/>
              <a:cxnLst/>
              <a:rect l="l" t="t" r="r" b="b"/>
              <a:pathLst>
                <a:path w="1052897" h="277501" extrusionOk="0">
                  <a:moveTo>
                    <a:pt x="970971" y="277501"/>
                  </a:moveTo>
                  <a:lnTo>
                    <a:pt x="2682" y="277501"/>
                  </a:lnTo>
                  <a:cubicBezTo>
                    <a:pt x="1199" y="277501"/>
                    <a:pt x="0" y="276302"/>
                    <a:pt x="0" y="274819"/>
                  </a:cubicBezTo>
                  <a:cubicBezTo>
                    <a:pt x="0" y="273336"/>
                    <a:pt x="1199" y="272137"/>
                    <a:pt x="2682" y="272137"/>
                  </a:cubicBezTo>
                  <a:lnTo>
                    <a:pt x="970971" y="272137"/>
                  </a:lnTo>
                  <a:cubicBezTo>
                    <a:pt x="994637" y="272137"/>
                    <a:pt x="1009254" y="268879"/>
                    <a:pt x="1023439" y="251088"/>
                  </a:cubicBezTo>
                  <a:cubicBezTo>
                    <a:pt x="1030481" y="242244"/>
                    <a:pt x="1035304" y="231911"/>
                    <a:pt x="1037765" y="220371"/>
                  </a:cubicBezTo>
                  <a:cubicBezTo>
                    <a:pt x="1049262" y="175633"/>
                    <a:pt x="1050606" y="132080"/>
                    <a:pt x="1041791" y="90807"/>
                  </a:cubicBezTo>
                  <a:cubicBezTo>
                    <a:pt x="1034085" y="54746"/>
                    <a:pt x="1023530" y="5357"/>
                    <a:pt x="979537" y="5365"/>
                  </a:cubicBez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79537" y="0"/>
                  </a:lnTo>
                  <a:cubicBezTo>
                    <a:pt x="1027875" y="0"/>
                    <a:pt x="1038950" y="51835"/>
                    <a:pt x="1047037" y="89691"/>
                  </a:cubicBezTo>
                  <a:cubicBezTo>
                    <a:pt x="1056032" y="131782"/>
                    <a:pt x="1054667" y="176159"/>
                    <a:pt x="1042983" y="221598"/>
                  </a:cubicBezTo>
                  <a:cubicBezTo>
                    <a:pt x="1040370" y="233851"/>
                    <a:pt x="1035200" y="244933"/>
                    <a:pt x="1027625" y="254429"/>
                  </a:cubicBezTo>
                  <a:cubicBezTo>
                    <a:pt x="1012164" y="273828"/>
                    <a:pt x="995781" y="277501"/>
                    <a:pt x="970964" y="2775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6075;p74">
              <a:extLst>
                <a:ext uri="{FF2B5EF4-FFF2-40B4-BE49-F238E27FC236}">
                  <a16:creationId xmlns:a16="http://schemas.microsoft.com/office/drawing/2014/main" id="{54698B02-8FF3-47A0-5DBA-D82536B3C6EB}"/>
                </a:ext>
              </a:extLst>
            </p:cNvPr>
            <p:cNvSpPr/>
            <p:nvPr/>
          </p:nvSpPr>
          <p:spPr>
            <a:xfrm>
              <a:off x="5289090" y="2655792"/>
              <a:ext cx="446398" cy="2419"/>
            </a:xfrm>
            <a:custGeom>
              <a:avLst/>
              <a:gdLst/>
              <a:ahLst/>
              <a:cxnLst/>
              <a:rect l="l" t="t" r="r" b="b"/>
              <a:pathLst>
                <a:path w="990015" h="5364" extrusionOk="0">
                  <a:moveTo>
                    <a:pt x="987333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7333" y="0"/>
                  </a:lnTo>
                  <a:cubicBezTo>
                    <a:pt x="988816" y="0"/>
                    <a:pt x="990015" y="1199"/>
                    <a:pt x="990015" y="2682"/>
                  </a:cubicBezTo>
                  <a:cubicBezTo>
                    <a:pt x="990015" y="4166"/>
                    <a:pt x="988816" y="5365"/>
                    <a:pt x="987333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6076;p74">
              <a:extLst>
                <a:ext uri="{FF2B5EF4-FFF2-40B4-BE49-F238E27FC236}">
                  <a16:creationId xmlns:a16="http://schemas.microsoft.com/office/drawing/2014/main" id="{350CCDB6-0BCD-597F-06C3-855DF2363AEA}"/>
                </a:ext>
              </a:extLst>
            </p:cNvPr>
            <p:cNvSpPr/>
            <p:nvPr/>
          </p:nvSpPr>
          <p:spPr>
            <a:xfrm>
              <a:off x="5290677" y="2753492"/>
              <a:ext cx="444810" cy="2419"/>
            </a:xfrm>
            <a:custGeom>
              <a:avLst/>
              <a:gdLst/>
              <a:ahLst/>
              <a:cxnLst/>
              <a:rect l="l" t="t" r="r" b="b"/>
              <a:pathLst>
                <a:path w="986494" h="5364" extrusionOk="0">
                  <a:moveTo>
                    <a:pt x="983813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3813" y="0"/>
                  </a:lnTo>
                  <a:cubicBezTo>
                    <a:pt x="985296" y="0"/>
                    <a:pt x="986495" y="1199"/>
                    <a:pt x="986495" y="2682"/>
                  </a:cubicBezTo>
                  <a:cubicBezTo>
                    <a:pt x="986495" y="4166"/>
                    <a:pt x="985296" y="5365"/>
                    <a:pt x="983813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6077;p74">
              <a:extLst>
                <a:ext uri="{FF2B5EF4-FFF2-40B4-BE49-F238E27FC236}">
                  <a16:creationId xmlns:a16="http://schemas.microsoft.com/office/drawing/2014/main" id="{F89DCD8C-D28A-D35D-FEA7-9C35194B3C02}"/>
                </a:ext>
              </a:extLst>
            </p:cNvPr>
            <p:cNvSpPr/>
            <p:nvPr/>
          </p:nvSpPr>
          <p:spPr>
            <a:xfrm>
              <a:off x="5294761" y="2737120"/>
              <a:ext cx="443476" cy="2419"/>
            </a:xfrm>
            <a:custGeom>
              <a:avLst/>
              <a:gdLst/>
              <a:ahLst/>
              <a:cxnLst/>
              <a:rect l="l" t="t" r="r" b="b"/>
              <a:pathLst>
                <a:path w="983535" h="5364" extrusionOk="0">
                  <a:moveTo>
                    <a:pt x="980854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0854" y="0"/>
                  </a:lnTo>
                  <a:cubicBezTo>
                    <a:pt x="982337" y="0"/>
                    <a:pt x="983536" y="1199"/>
                    <a:pt x="983536" y="2682"/>
                  </a:cubicBezTo>
                  <a:cubicBezTo>
                    <a:pt x="983536" y="4165"/>
                    <a:pt x="982337" y="5364"/>
                    <a:pt x="980854" y="5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6078;p74">
              <a:extLst>
                <a:ext uri="{FF2B5EF4-FFF2-40B4-BE49-F238E27FC236}">
                  <a16:creationId xmlns:a16="http://schemas.microsoft.com/office/drawing/2014/main" id="{93497189-9F02-94AD-C150-CABF0FDBC0D9}"/>
                </a:ext>
              </a:extLst>
            </p:cNvPr>
            <p:cNvSpPr/>
            <p:nvPr/>
          </p:nvSpPr>
          <p:spPr>
            <a:xfrm>
              <a:off x="5297258" y="2720747"/>
              <a:ext cx="445301" cy="2419"/>
            </a:xfrm>
            <a:custGeom>
              <a:avLst/>
              <a:gdLst/>
              <a:ahLst/>
              <a:cxnLst/>
              <a:rect l="l" t="t" r="r" b="b"/>
              <a:pathLst>
                <a:path w="987582" h="5364" extrusionOk="0">
                  <a:moveTo>
                    <a:pt x="984901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4901" y="0"/>
                  </a:lnTo>
                  <a:cubicBezTo>
                    <a:pt x="986384" y="0"/>
                    <a:pt x="987583" y="1199"/>
                    <a:pt x="987583" y="2682"/>
                  </a:cubicBezTo>
                  <a:cubicBezTo>
                    <a:pt x="987583" y="4166"/>
                    <a:pt x="986384" y="5365"/>
                    <a:pt x="984901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6079;p74">
              <a:extLst>
                <a:ext uri="{FF2B5EF4-FFF2-40B4-BE49-F238E27FC236}">
                  <a16:creationId xmlns:a16="http://schemas.microsoft.com/office/drawing/2014/main" id="{99AE33A6-C44C-10DA-04F1-9B839B544F7F}"/>
                </a:ext>
              </a:extLst>
            </p:cNvPr>
            <p:cNvSpPr/>
            <p:nvPr/>
          </p:nvSpPr>
          <p:spPr>
            <a:xfrm>
              <a:off x="5297408" y="2704375"/>
              <a:ext cx="448969" cy="2419"/>
            </a:xfrm>
            <a:custGeom>
              <a:avLst/>
              <a:gdLst/>
              <a:ahLst/>
              <a:cxnLst/>
              <a:rect l="l" t="t" r="r" b="b"/>
              <a:pathLst>
                <a:path w="995718" h="5364" extrusionOk="0">
                  <a:moveTo>
                    <a:pt x="99303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93037" y="0"/>
                  </a:lnTo>
                  <a:cubicBezTo>
                    <a:pt x="994520" y="0"/>
                    <a:pt x="995719" y="1199"/>
                    <a:pt x="995719" y="2682"/>
                  </a:cubicBezTo>
                  <a:cubicBezTo>
                    <a:pt x="995719" y="4166"/>
                    <a:pt x="994520" y="5365"/>
                    <a:pt x="993037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6080;p74">
              <a:extLst>
                <a:ext uri="{FF2B5EF4-FFF2-40B4-BE49-F238E27FC236}">
                  <a16:creationId xmlns:a16="http://schemas.microsoft.com/office/drawing/2014/main" id="{D0CA76E3-4D6C-1D40-59EF-F4575A403BB4}"/>
                </a:ext>
              </a:extLst>
            </p:cNvPr>
            <p:cNvSpPr/>
            <p:nvPr/>
          </p:nvSpPr>
          <p:spPr>
            <a:xfrm>
              <a:off x="5295933" y="2687090"/>
              <a:ext cx="444195" cy="2419"/>
            </a:xfrm>
            <a:custGeom>
              <a:avLst/>
              <a:gdLst/>
              <a:ahLst/>
              <a:cxnLst/>
              <a:rect l="l" t="t" r="r" b="b"/>
              <a:pathLst>
                <a:path w="985129" h="5364" extrusionOk="0">
                  <a:moveTo>
                    <a:pt x="98244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2447" y="0"/>
                  </a:lnTo>
                  <a:cubicBezTo>
                    <a:pt x="983931" y="0"/>
                    <a:pt x="985129" y="1199"/>
                    <a:pt x="985129" y="2682"/>
                  </a:cubicBezTo>
                  <a:cubicBezTo>
                    <a:pt x="985129" y="4166"/>
                    <a:pt x="983931" y="5365"/>
                    <a:pt x="982447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6081;p74">
              <a:extLst>
                <a:ext uri="{FF2B5EF4-FFF2-40B4-BE49-F238E27FC236}">
                  <a16:creationId xmlns:a16="http://schemas.microsoft.com/office/drawing/2014/main" id="{B5F2C54F-56E9-B843-B192-E9A89ED63723}"/>
                </a:ext>
              </a:extLst>
            </p:cNvPr>
            <p:cNvSpPr/>
            <p:nvPr/>
          </p:nvSpPr>
          <p:spPr>
            <a:xfrm>
              <a:off x="5293096" y="2670718"/>
              <a:ext cx="442392" cy="2419"/>
            </a:xfrm>
            <a:custGeom>
              <a:avLst/>
              <a:gdLst/>
              <a:ahLst/>
              <a:cxnLst/>
              <a:rect l="l" t="t" r="r" b="b"/>
              <a:pathLst>
                <a:path w="981130" h="5364" extrusionOk="0">
                  <a:moveTo>
                    <a:pt x="978449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78449" y="0"/>
                  </a:lnTo>
                  <a:cubicBezTo>
                    <a:pt x="979932" y="0"/>
                    <a:pt x="981131" y="1199"/>
                    <a:pt x="981131" y="2682"/>
                  </a:cubicBezTo>
                  <a:cubicBezTo>
                    <a:pt x="981131" y="4165"/>
                    <a:pt x="979932" y="5364"/>
                    <a:pt x="978449" y="5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6082;p74">
              <a:extLst>
                <a:ext uri="{FF2B5EF4-FFF2-40B4-BE49-F238E27FC236}">
                  <a16:creationId xmlns:a16="http://schemas.microsoft.com/office/drawing/2014/main" id="{3F031F62-EC2D-FAF1-3D0C-D124643EC71D}"/>
                </a:ext>
              </a:extLst>
            </p:cNvPr>
            <p:cNvSpPr/>
            <p:nvPr/>
          </p:nvSpPr>
          <p:spPr>
            <a:xfrm>
              <a:off x="5126956" y="2792456"/>
              <a:ext cx="853880" cy="108968"/>
            </a:xfrm>
            <a:custGeom>
              <a:avLst/>
              <a:gdLst/>
              <a:ahLst/>
              <a:cxnLst/>
              <a:rect l="l" t="t" r="r" b="b"/>
              <a:pathLst>
                <a:path w="1893723" h="241667" extrusionOk="0">
                  <a:moveTo>
                    <a:pt x="1838671" y="232645"/>
                  </a:moveTo>
                  <a:cubicBezTo>
                    <a:pt x="1759632" y="254213"/>
                    <a:pt x="1075246" y="230205"/>
                    <a:pt x="959609" y="231224"/>
                  </a:cubicBezTo>
                  <a:cubicBezTo>
                    <a:pt x="820700" y="232451"/>
                    <a:pt x="206323" y="231224"/>
                    <a:pt x="79721" y="231224"/>
                  </a:cubicBezTo>
                  <a:cubicBezTo>
                    <a:pt x="78481" y="231224"/>
                    <a:pt x="68599" y="229401"/>
                    <a:pt x="57545" y="224182"/>
                  </a:cubicBezTo>
                  <a:cubicBezTo>
                    <a:pt x="14120" y="203667"/>
                    <a:pt x="1445" y="156683"/>
                    <a:pt x="107" y="120574"/>
                  </a:cubicBezTo>
                  <a:cubicBezTo>
                    <a:pt x="-1307" y="82420"/>
                    <a:pt x="11078" y="29968"/>
                    <a:pt x="47898" y="10320"/>
                  </a:cubicBezTo>
                  <a:cubicBezTo>
                    <a:pt x="52070" y="8095"/>
                    <a:pt x="55812" y="6681"/>
                    <a:pt x="58563" y="5787"/>
                  </a:cubicBezTo>
                  <a:cubicBezTo>
                    <a:pt x="61474" y="4713"/>
                    <a:pt x="65840" y="3292"/>
                    <a:pt x="71308" y="2266"/>
                  </a:cubicBezTo>
                  <a:cubicBezTo>
                    <a:pt x="71308" y="2266"/>
                    <a:pt x="74053" y="1746"/>
                    <a:pt x="76839" y="1427"/>
                  </a:cubicBezTo>
                  <a:cubicBezTo>
                    <a:pt x="97664" y="-978"/>
                    <a:pt x="1780451" y="422"/>
                    <a:pt x="1797901" y="256"/>
                  </a:cubicBezTo>
                  <a:cubicBezTo>
                    <a:pt x="1799904" y="235"/>
                    <a:pt x="1814395" y="-132"/>
                    <a:pt x="1834125" y="2266"/>
                  </a:cubicBezTo>
                  <a:cubicBezTo>
                    <a:pt x="1838505" y="2800"/>
                    <a:pt x="1844181" y="3597"/>
                    <a:pt x="1846267" y="4026"/>
                  </a:cubicBezTo>
                  <a:cubicBezTo>
                    <a:pt x="1867792" y="8504"/>
                    <a:pt x="1885721" y="53706"/>
                    <a:pt x="1892062" y="104169"/>
                  </a:cubicBezTo>
                  <a:cubicBezTo>
                    <a:pt x="1893656" y="116866"/>
                    <a:pt x="1901757" y="192633"/>
                    <a:pt x="1859365" y="222921"/>
                  </a:cubicBezTo>
                  <a:cubicBezTo>
                    <a:pt x="1859365" y="222921"/>
                    <a:pt x="1850113" y="229533"/>
                    <a:pt x="1838678" y="2326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6083;p74">
              <a:extLst>
                <a:ext uri="{FF2B5EF4-FFF2-40B4-BE49-F238E27FC236}">
                  <a16:creationId xmlns:a16="http://schemas.microsoft.com/office/drawing/2014/main" id="{FD7A14C5-E1B4-BC8D-9D84-9629AD1FDB93}"/>
                </a:ext>
              </a:extLst>
            </p:cNvPr>
            <p:cNvSpPr/>
            <p:nvPr/>
          </p:nvSpPr>
          <p:spPr>
            <a:xfrm>
              <a:off x="5331206" y="2810715"/>
              <a:ext cx="2419" cy="67755"/>
            </a:xfrm>
            <a:custGeom>
              <a:avLst/>
              <a:gdLst/>
              <a:ahLst/>
              <a:cxnLst/>
              <a:rect l="l" t="t" r="r" b="b"/>
              <a:pathLst>
                <a:path w="5364" h="150266" extrusionOk="0">
                  <a:moveTo>
                    <a:pt x="2682" y="0"/>
                  </a:moveTo>
                  <a:cubicBezTo>
                    <a:pt x="1199" y="0"/>
                    <a:pt x="0" y="1199"/>
                    <a:pt x="0" y="2682"/>
                  </a:cubicBezTo>
                  <a:lnTo>
                    <a:pt x="0" y="147584"/>
                  </a:lnTo>
                  <a:cubicBezTo>
                    <a:pt x="0" y="149067"/>
                    <a:pt x="1199" y="150266"/>
                    <a:pt x="2682" y="150266"/>
                  </a:cubicBezTo>
                  <a:cubicBezTo>
                    <a:pt x="4165" y="150266"/>
                    <a:pt x="5364" y="149067"/>
                    <a:pt x="5364" y="147584"/>
                  </a:cubicBezTo>
                  <a:lnTo>
                    <a:pt x="5364" y="2682"/>
                  </a:lnTo>
                  <a:cubicBezTo>
                    <a:pt x="5364" y="1199"/>
                    <a:pt x="4165" y="0"/>
                    <a:pt x="2682" y="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6084;p74">
              <a:extLst>
                <a:ext uri="{FF2B5EF4-FFF2-40B4-BE49-F238E27FC236}">
                  <a16:creationId xmlns:a16="http://schemas.microsoft.com/office/drawing/2014/main" id="{511AAEA6-F718-5B87-0707-229AF2E56669}"/>
                </a:ext>
              </a:extLst>
            </p:cNvPr>
            <p:cNvSpPr/>
            <p:nvPr/>
          </p:nvSpPr>
          <p:spPr>
            <a:xfrm>
              <a:off x="5347540" y="2810715"/>
              <a:ext cx="2419" cy="67755"/>
            </a:xfrm>
            <a:custGeom>
              <a:avLst/>
              <a:gdLst/>
              <a:ahLst/>
              <a:cxnLst/>
              <a:rect l="l" t="t" r="r" b="b"/>
              <a:pathLst>
                <a:path w="5364" h="150266" extrusionOk="0">
                  <a:moveTo>
                    <a:pt x="2682" y="0"/>
                  </a:moveTo>
                  <a:cubicBezTo>
                    <a:pt x="1199" y="0"/>
                    <a:pt x="0" y="1199"/>
                    <a:pt x="0" y="2682"/>
                  </a:cubicBezTo>
                  <a:lnTo>
                    <a:pt x="0" y="147584"/>
                  </a:lnTo>
                  <a:cubicBezTo>
                    <a:pt x="0" y="149067"/>
                    <a:pt x="1199" y="150266"/>
                    <a:pt x="2682" y="150266"/>
                  </a:cubicBezTo>
                  <a:cubicBezTo>
                    <a:pt x="4165" y="150266"/>
                    <a:pt x="5364" y="149067"/>
                    <a:pt x="5364" y="147584"/>
                  </a:cubicBezTo>
                  <a:lnTo>
                    <a:pt x="5364" y="2682"/>
                  </a:lnTo>
                  <a:cubicBezTo>
                    <a:pt x="5364" y="1199"/>
                    <a:pt x="4165" y="0"/>
                    <a:pt x="2682" y="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6085;p74">
              <a:extLst>
                <a:ext uri="{FF2B5EF4-FFF2-40B4-BE49-F238E27FC236}">
                  <a16:creationId xmlns:a16="http://schemas.microsoft.com/office/drawing/2014/main" id="{60098C8A-EC3E-739E-0773-34F759ED83C1}"/>
                </a:ext>
              </a:extLst>
            </p:cNvPr>
            <p:cNvSpPr/>
            <p:nvPr/>
          </p:nvSpPr>
          <p:spPr>
            <a:xfrm>
              <a:off x="5363873" y="2810715"/>
              <a:ext cx="2419" cy="67755"/>
            </a:xfrm>
            <a:custGeom>
              <a:avLst/>
              <a:gdLst/>
              <a:ahLst/>
              <a:cxnLst/>
              <a:rect l="l" t="t" r="r" b="b"/>
              <a:pathLst>
                <a:path w="5364" h="150266" extrusionOk="0">
                  <a:moveTo>
                    <a:pt x="2682" y="0"/>
                  </a:moveTo>
                  <a:cubicBezTo>
                    <a:pt x="1199" y="0"/>
                    <a:pt x="0" y="1199"/>
                    <a:pt x="0" y="2682"/>
                  </a:cubicBezTo>
                  <a:lnTo>
                    <a:pt x="0" y="147584"/>
                  </a:lnTo>
                  <a:cubicBezTo>
                    <a:pt x="0" y="149067"/>
                    <a:pt x="1199" y="150266"/>
                    <a:pt x="2682" y="150266"/>
                  </a:cubicBezTo>
                  <a:cubicBezTo>
                    <a:pt x="4165" y="150266"/>
                    <a:pt x="5364" y="149067"/>
                    <a:pt x="5364" y="147584"/>
                  </a:cubicBezTo>
                  <a:lnTo>
                    <a:pt x="5364" y="2682"/>
                  </a:lnTo>
                  <a:cubicBezTo>
                    <a:pt x="5364" y="1199"/>
                    <a:pt x="4165" y="0"/>
                    <a:pt x="2682" y="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6086;p74">
              <a:extLst>
                <a:ext uri="{FF2B5EF4-FFF2-40B4-BE49-F238E27FC236}">
                  <a16:creationId xmlns:a16="http://schemas.microsoft.com/office/drawing/2014/main" id="{FE2846E0-4475-5A5C-775E-A0B5CA059D2E}"/>
                </a:ext>
              </a:extLst>
            </p:cNvPr>
            <p:cNvSpPr/>
            <p:nvPr/>
          </p:nvSpPr>
          <p:spPr>
            <a:xfrm>
              <a:off x="5380206" y="2810715"/>
              <a:ext cx="2419" cy="67755"/>
            </a:xfrm>
            <a:custGeom>
              <a:avLst/>
              <a:gdLst/>
              <a:ahLst/>
              <a:cxnLst/>
              <a:rect l="l" t="t" r="r" b="b"/>
              <a:pathLst>
                <a:path w="5364" h="150266" extrusionOk="0">
                  <a:moveTo>
                    <a:pt x="2682" y="0"/>
                  </a:moveTo>
                  <a:cubicBezTo>
                    <a:pt x="1199" y="0"/>
                    <a:pt x="0" y="1199"/>
                    <a:pt x="0" y="2682"/>
                  </a:cubicBezTo>
                  <a:lnTo>
                    <a:pt x="0" y="147584"/>
                  </a:lnTo>
                  <a:cubicBezTo>
                    <a:pt x="0" y="149067"/>
                    <a:pt x="1199" y="150266"/>
                    <a:pt x="2682" y="150266"/>
                  </a:cubicBezTo>
                  <a:cubicBezTo>
                    <a:pt x="4165" y="150266"/>
                    <a:pt x="5364" y="149067"/>
                    <a:pt x="5364" y="147584"/>
                  </a:cubicBezTo>
                  <a:lnTo>
                    <a:pt x="5364" y="2682"/>
                  </a:lnTo>
                  <a:cubicBezTo>
                    <a:pt x="5364" y="1199"/>
                    <a:pt x="4165" y="0"/>
                    <a:pt x="2682" y="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6087;p74">
              <a:extLst>
                <a:ext uri="{FF2B5EF4-FFF2-40B4-BE49-F238E27FC236}">
                  <a16:creationId xmlns:a16="http://schemas.microsoft.com/office/drawing/2014/main" id="{8AD6D80D-E9A7-F67D-C0C7-3EC5BCD9FC65}"/>
                </a:ext>
              </a:extLst>
            </p:cNvPr>
            <p:cNvSpPr/>
            <p:nvPr/>
          </p:nvSpPr>
          <p:spPr>
            <a:xfrm>
              <a:off x="5170905" y="2816560"/>
              <a:ext cx="131464" cy="55658"/>
            </a:xfrm>
            <a:custGeom>
              <a:avLst/>
              <a:gdLst/>
              <a:ahLst/>
              <a:cxnLst/>
              <a:rect l="l" t="t" r="r" b="b"/>
              <a:pathLst>
                <a:path w="291560" h="123437" extrusionOk="0">
                  <a:moveTo>
                    <a:pt x="145777" y="0"/>
                  </a:moveTo>
                  <a:cubicBezTo>
                    <a:pt x="64028" y="0"/>
                    <a:pt x="0" y="27113"/>
                    <a:pt x="0" y="61719"/>
                  </a:cubicBezTo>
                  <a:cubicBezTo>
                    <a:pt x="0" y="96324"/>
                    <a:pt x="64035" y="123437"/>
                    <a:pt x="145777" y="123437"/>
                  </a:cubicBezTo>
                  <a:cubicBezTo>
                    <a:pt x="227519" y="123437"/>
                    <a:pt x="291561" y="96324"/>
                    <a:pt x="291561" y="61719"/>
                  </a:cubicBezTo>
                  <a:cubicBezTo>
                    <a:pt x="291561" y="27113"/>
                    <a:pt x="227519" y="0"/>
                    <a:pt x="145777" y="0"/>
                  </a:cubicBezTo>
                  <a:close/>
                  <a:moveTo>
                    <a:pt x="5364" y="61719"/>
                  </a:moveTo>
                  <a:cubicBezTo>
                    <a:pt x="5364" y="30648"/>
                    <a:pt x="68353" y="5371"/>
                    <a:pt x="145777" y="5371"/>
                  </a:cubicBezTo>
                  <a:cubicBezTo>
                    <a:pt x="165833" y="5371"/>
                    <a:pt x="184877" y="7097"/>
                    <a:pt x="202154" y="10147"/>
                  </a:cubicBezTo>
                  <a:cubicBezTo>
                    <a:pt x="202674" y="14527"/>
                    <a:pt x="204157" y="26794"/>
                    <a:pt x="206825" y="47386"/>
                  </a:cubicBezTo>
                  <a:lnTo>
                    <a:pt x="196229" y="48543"/>
                  </a:lnTo>
                  <a:cubicBezTo>
                    <a:pt x="195245" y="38722"/>
                    <a:pt x="194621" y="28874"/>
                    <a:pt x="194801" y="19060"/>
                  </a:cubicBezTo>
                  <a:cubicBezTo>
                    <a:pt x="194815" y="18159"/>
                    <a:pt x="194385" y="17306"/>
                    <a:pt x="193637" y="16800"/>
                  </a:cubicBezTo>
                  <a:cubicBezTo>
                    <a:pt x="192889" y="16294"/>
                    <a:pt x="191939" y="16183"/>
                    <a:pt x="191114" y="16523"/>
                  </a:cubicBezTo>
                  <a:cubicBezTo>
                    <a:pt x="175972" y="22657"/>
                    <a:pt x="160649" y="26434"/>
                    <a:pt x="145548" y="27730"/>
                  </a:cubicBezTo>
                  <a:cubicBezTo>
                    <a:pt x="134210" y="28708"/>
                    <a:pt x="125229" y="28146"/>
                    <a:pt x="117294" y="27654"/>
                  </a:cubicBezTo>
                  <a:cubicBezTo>
                    <a:pt x="104764" y="26871"/>
                    <a:pt x="93925" y="26191"/>
                    <a:pt x="79393" y="31813"/>
                  </a:cubicBezTo>
                  <a:cubicBezTo>
                    <a:pt x="70369" y="35305"/>
                    <a:pt x="55261" y="41155"/>
                    <a:pt x="51083" y="55585"/>
                  </a:cubicBezTo>
                  <a:cubicBezTo>
                    <a:pt x="47437" y="68150"/>
                    <a:pt x="52760" y="82927"/>
                    <a:pt x="63730" y="90717"/>
                  </a:cubicBezTo>
                  <a:cubicBezTo>
                    <a:pt x="70508" y="95534"/>
                    <a:pt x="77729" y="96588"/>
                    <a:pt x="82747" y="96588"/>
                  </a:cubicBezTo>
                  <a:cubicBezTo>
                    <a:pt x="83620" y="96588"/>
                    <a:pt x="84535" y="96373"/>
                    <a:pt x="85138" y="95728"/>
                  </a:cubicBezTo>
                  <a:cubicBezTo>
                    <a:pt x="85644" y="95194"/>
                    <a:pt x="85900" y="94481"/>
                    <a:pt x="85858" y="93746"/>
                  </a:cubicBezTo>
                  <a:cubicBezTo>
                    <a:pt x="85768" y="92138"/>
                    <a:pt x="85706" y="89761"/>
                    <a:pt x="85858" y="86905"/>
                  </a:cubicBezTo>
                  <a:cubicBezTo>
                    <a:pt x="86136" y="87002"/>
                    <a:pt x="86364" y="87099"/>
                    <a:pt x="86669" y="87196"/>
                  </a:cubicBezTo>
                  <a:cubicBezTo>
                    <a:pt x="91597" y="88769"/>
                    <a:pt x="94861" y="88520"/>
                    <a:pt x="98305" y="88257"/>
                  </a:cubicBezTo>
                  <a:cubicBezTo>
                    <a:pt x="100107" y="88125"/>
                    <a:pt x="102054" y="87972"/>
                    <a:pt x="104501" y="88097"/>
                  </a:cubicBezTo>
                  <a:cubicBezTo>
                    <a:pt x="110315" y="88388"/>
                    <a:pt x="115194" y="89996"/>
                    <a:pt x="118992" y="92872"/>
                  </a:cubicBezTo>
                  <a:cubicBezTo>
                    <a:pt x="124051" y="96705"/>
                    <a:pt x="124910" y="97398"/>
                    <a:pt x="124979" y="97461"/>
                  </a:cubicBezTo>
                  <a:lnTo>
                    <a:pt x="126476" y="98868"/>
                  </a:lnTo>
                  <a:cubicBezTo>
                    <a:pt x="128077" y="100406"/>
                    <a:pt x="129463" y="101737"/>
                    <a:pt x="131674" y="101737"/>
                  </a:cubicBezTo>
                  <a:cubicBezTo>
                    <a:pt x="131757" y="101737"/>
                    <a:pt x="131847" y="101737"/>
                    <a:pt x="131937" y="101723"/>
                  </a:cubicBezTo>
                  <a:cubicBezTo>
                    <a:pt x="134384" y="101612"/>
                    <a:pt x="136719" y="99824"/>
                    <a:pt x="138514" y="96664"/>
                  </a:cubicBezTo>
                  <a:cubicBezTo>
                    <a:pt x="139297" y="95264"/>
                    <a:pt x="139512" y="94182"/>
                    <a:pt x="139651" y="93462"/>
                  </a:cubicBezTo>
                  <a:cubicBezTo>
                    <a:pt x="139741" y="93025"/>
                    <a:pt x="139768" y="92907"/>
                    <a:pt x="139831" y="92803"/>
                  </a:cubicBezTo>
                  <a:cubicBezTo>
                    <a:pt x="140157" y="92297"/>
                    <a:pt x="141459" y="91479"/>
                    <a:pt x="146719" y="91784"/>
                  </a:cubicBezTo>
                  <a:cubicBezTo>
                    <a:pt x="153449" y="92173"/>
                    <a:pt x="160123" y="91597"/>
                    <a:pt x="166609" y="90072"/>
                  </a:cubicBezTo>
                  <a:cubicBezTo>
                    <a:pt x="169610" y="89372"/>
                    <a:pt x="173027" y="88326"/>
                    <a:pt x="175625" y="85893"/>
                  </a:cubicBezTo>
                  <a:cubicBezTo>
                    <a:pt x="177871" y="83793"/>
                    <a:pt x="178397" y="81000"/>
                    <a:pt x="178425" y="78769"/>
                  </a:cubicBezTo>
                  <a:lnTo>
                    <a:pt x="212051" y="77805"/>
                  </a:lnTo>
                  <a:cubicBezTo>
                    <a:pt x="212369" y="77798"/>
                    <a:pt x="212584" y="77549"/>
                    <a:pt x="212868" y="77438"/>
                  </a:cubicBezTo>
                  <a:cubicBezTo>
                    <a:pt x="219612" y="94113"/>
                    <a:pt x="231531" y="101356"/>
                    <a:pt x="237914" y="104128"/>
                  </a:cubicBezTo>
                  <a:cubicBezTo>
                    <a:pt x="213229" y="112771"/>
                    <a:pt x="181052" y="118052"/>
                    <a:pt x="145791" y="118052"/>
                  </a:cubicBezTo>
                  <a:cubicBezTo>
                    <a:pt x="68366" y="118052"/>
                    <a:pt x="5378" y="92776"/>
                    <a:pt x="5378" y="61705"/>
                  </a:cubicBezTo>
                  <a:close/>
                  <a:moveTo>
                    <a:pt x="171952" y="81991"/>
                  </a:moveTo>
                  <a:cubicBezTo>
                    <a:pt x="170275" y="83565"/>
                    <a:pt x="167808" y="84299"/>
                    <a:pt x="165382" y="84867"/>
                  </a:cubicBezTo>
                  <a:cubicBezTo>
                    <a:pt x="159381" y="86274"/>
                    <a:pt x="153220" y="86815"/>
                    <a:pt x="147024" y="86448"/>
                  </a:cubicBezTo>
                  <a:cubicBezTo>
                    <a:pt x="142464" y="86191"/>
                    <a:pt x="137502" y="86385"/>
                    <a:pt x="135264" y="89996"/>
                  </a:cubicBezTo>
                  <a:cubicBezTo>
                    <a:pt x="134675" y="90946"/>
                    <a:pt x="134515" y="91770"/>
                    <a:pt x="134384" y="92443"/>
                  </a:cubicBezTo>
                  <a:cubicBezTo>
                    <a:pt x="134273" y="92997"/>
                    <a:pt x="134197" y="93399"/>
                    <a:pt x="133822" y="94065"/>
                  </a:cubicBezTo>
                  <a:cubicBezTo>
                    <a:pt x="132852" y="95770"/>
                    <a:pt x="131944" y="96366"/>
                    <a:pt x="131785" y="96400"/>
                  </a:cubicBezTo>
                  <a:cubicBezTo>
                    <a:pt x="131522" y="96289"/>
                    <a:pt x="130815" y="95610"/>
                    <a:pt x="130191" y="95014"/>
                  </a:cubicBezTo>
                  <a:lnTo>
                    <a:pt x="128569" y="93496"/>
                  </a:lnTo>
                  <a:cubicBezTo>
                    <a:pt x="128569" y="93496"/>
                    <a:pt x="128181" y="93136"/>
                    <a:pt x="122221" y="88617"/>
                  </a:cubicBezTo>
                  <a:cubicBezTo>
                    <a:pt x="117550" y="85082"/>
                    <a:pt x="111680" y="83107"/>
                    <a:pt x="104764" y="82760"/>
                  </a:cubicBezTo>
                  <a:cubicBezTo>
                    <a:pt x="102054" y="82622"/>
                    <a:pt x="99892" y="82774"/>
                    <a:pt x="97896" y="82927"/>
                  </a:cubicBezTo>
                  <a:cubicBezTo>
                    <a:pt x="94722" y="83176"/>
                    <a:pt x="92213" y="83356"/>
                    <a:pt x="88291" y="82102"/>
                  </a:cubicBezTo>
                  <a:cubicBezTo>
                    <a:pt x="87411" y="81825"/>
                    <a:pt x="86891" y="81568"/>
                    <a:pt x="86274" y="81312"/>
                  </a:cubicBezTo>
                  <a:cubicBezTo>
                    <a:pt x="86655" y="77590"/>
                    <a:pt x="87348" y="74492"/>
                    <a:pt x="89206" y="72731"/>
                  </a:cubicBezTo>
                  <a:cubicBezTo>
                    <a:pt x="90765" y="71255"/>
                    <a:pt x="92969" y="70978"/>
                    <a:pt x="94736" y="70756"/>
                  </a:cubicBezTo>
                  <a:cubicBezTo>
                    <a:pt x="95228" y="70701"/>
                    <a:pt x="95672" y="70639"/>
                    <a:pt x="96053" y="70576"/>
                  </a:cubicBezTo>
                  <a:cubicBezTo>
                    <a:pt x="126989" y="64962"/>
                    <a:pt x="162049" y="58634"/>
                    <a:pt x="194656" y="66244"/>
                  </a:cubicBezTo>
                  <a:cubicBezTo>
                    <a:pt x="195536" y="66453"/>
                    <a:pt x="196437" y="66203"/>
                    <a:pt x="197095" y="65593"/>
                  </a:cubicBezTo>
                  <a:cubicBezTo>
                    <a:pt x="197754" y="64983"/>
                    <a:pt x="198059" y="64089"/>
                    <a:pt x="197920" y="63202"/>
                  </a:cubicBezTo>
                  <a:cubicBezTo>
                    <a:pt x="197428" y="60118"/>
                    <a:pt x="197227" y="56985"/>
                    <a:pt x="196846" y="53880"/>
                  </a:cubicBezTo>
                  <a:lnTo>
                    <a:pt x="207525" y="52709"/>
                  </a:lnTo>
                  <a:cubicBezTo>
                    <a:pt x="207886" y="55460"/>
                    <a:pt x="208239" y="58163"/>
                    <a:pt x="208634" y="61178"/>
                  </a:cubicBezTo>
                  <a:cubicBezTo>
                    <a:pt x="209181" y="65323"/>
                    <a:pt x="210048" y="69044"/>
                    <a:pt x="211094" y="72475"/>
                  </a:cubicBezTo>
                  <a:lnTo>
                    <a:pt x="175480" y="73501"/>
                  </a:lnTo>
                  <a:cubicBezTo>
                    <a:pt x="174724" y="73522"/>
                    <a:pt x="174024" y="73938"/>
                    <a:pt x="173532" y="74513"/>
                  </a:cubicBezTo>
                  <a:cubicBezTo>
                    <a:pt x="173040" y="75081"/>
                    <a:pt x="172826" y="75913"/>
                    <a:pt x="172916" y="76662"/>
                  </a:cubicBezTo>
                  <a:cubicBezTo>
                    <a:pt x="173075" y="77951"/>
                    <a:pt x="173408" y="80633"/>
                    <a:pt x="171959" y="81991"/>
                  </a:cubicBezTo>
                  <a:close/>
                  <a:moveTo>
                    <a:pt x="192029" y="60180"/>
                  </a:moveTo>
                  <a:cubicBezTo>
                    <a:pt x="159464" y="53617"/>
                    <a:pt x="125347" y="59813"/>
                    <a:pt x="95103" y="65295"/>
                  </a:cubicBezTo>
                  <a:lnTo>
                    <a:pt x="94085" y="65434"/>
                  </a:lnTo>
                  <a:cubicBezTo>
                    <a:pt x="91943" y="65704"/>
                    <a:pt x="88367" y="66154"/>
                    <a:pt x="85526" y="68837"/>
                  </a:cubicBezTo>
                  <a:cubicBezTo>
                    <a:pt x="81236" y="72898"/>
                    <a:pt x="80896" y="79253"/>
                    <a:pt x="80508" y="86621"/>
                  </a:cubicBezTo>
                  <a:cubicBezTo>
                    <a:pt x="80411" y="88305"/>
                    <a:pt x="80390" y="89830"/>
                    <a:pt x="80411" y="91147"/>
                  </a:cubicBezTo>
                  <a:cubicBezTo>
                    <a:pt x="76447" y="90842"/>
                    <a:pt x="71499" y="89677"/>
                    <a:pt x="66856" y="86365"/>
                  </a:cubicBezTo>
                  <a:cubicBezTo>
                    <a:pt x="57833" y="79947"/>
                    <a:pt x="53272" y="67374"/>
                    <a:pt x="56252" y="57096"/>
                  </a:cubicBezTo>
                  <a:cubicBezTo>
                    <a:pt x="59690" y="45217"/>
                    <a:pt x="72719" y="40171"/>
                    <a:pt x="81354" y="36837"/>
                  </a:cubicBezTo>
                  <a:cubicBezTo>
                    <a:pt x="90176" y="33420"/>
                    <a:pt x="97439" y="32512"/>
                    <a:pt x="104896" y="32512"/>
                  </a:cubicBezTo>
                  <a:cubicBezTo>
                    <a:pt x="108783" y="32512"/>
                    <a:pt x="112727" y="32762"/>
                    <a:pt x="116975" y="33025"/>
                  </a:cubicBezTo>
                  <a:cubicBezTo>
                    <a:pt x="125111" y="33531"/>
                    <a:pt x="134301" y="34113"/>
                    <a:pt x="146026" y="33088"/>
                  </a:cubicBezTo>
                  <a:cubicBezTo>
                    <a:pt x="160414" y="31847"/>
                    <a:pt x="174988" y="28451"/>
                    <a:pt x="189410" y="22976"/>
                  </a:cubicBezTo>
                  <a:cubicBezTo>
                    <a:pt x="189382" y="35382"/>
                    <a:pt x="190262" y="47857"/>
                    <a:pt x="192043" y="60180"/>
                  </a:cubicBezTo>
                  <a:close/>
                  <a:moveTo>
                    <a:pt x="244941" y="101577"/>
                  </a:moveTo>
                  <a:cubicBezTo>
                    <a:pt x="244581" y="101079"/>
                    <a:pt x="244110" y="100649"/>
                    <a:pt x="243472" y="100489"/>
                  </a:cubicBezTo>
                  <a:cubicBezTo>
                    <a:pt x="243223" y="100427"/>
                    <a:pt x="218357" y="93836"/>
                    <a:pt x="213956" y="60478"/>
                  </a:cubicBezTo>
                  <a:cubicBezTo>
                    <a:pt x="210498" y="34287"/>
                    <a:pt x="208502" y="18006"/>
                    <a:pt x="207691" y="11221"/>
                  </a:cubicBezTo>
                  <a:cubicBezTo>
                    <a:pt x="254117" y="20425"/>
                    <a:pt x="286197" y="39575"/>
                    <a:pt x="286197" y="61719"/>
                  </a:cubicBezTo>
                  <a:cubicBezTo>
                    <a:pt x="286197" y="77271"/>
                    <a:pt x="270410" y="91368"/>
                    <a:pt x="244941" y="10157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6088;p74">
              <a:extLst>
                <a:ext uri="{FF2B5EF4-FFF2-40B4-BE49-F238E27FC236}">
                  <a16:creationId xmlns:a16="http://schemas.microsoft.com/office/drawing/2014/main" id="{F1929744-9A14-ED47-F191-DF267EF9CDE7}"/>
                </a:ext>
              </a:extLst>
            </p:cNvPr>
            <p:cNvSpPr/>
            <p:nvPr/>
          </p:nvSpPr>
          <p:spPr>
            <a:xfrm>
              <a:off x="5158343" y="2352790"/>
              <a:ext cx="811510" cy="76917"/>
            </a:xfrm>
            <a:custGeom>
              <a:avLst/>
              <a:gdLst/>
              <a:ahLst/>
              <a:cxnLst/>
              <a:rect l="l" t="t" r="r" b="b"/>
              <a:pathLst>
                <a:path w="1799755" h="170586" extrusionOk="0">
                  <a:moveTo>
                    <a:pt x="1758050" y="168848"/>
                  </a:moveTo>
                  <a:cubicBezTo>
                    <a:pt x="1754079" y="170497"/>
                    <a:pt x="1749450" y="170622"/>
                    <a:pt x="1746927" y="170581"/>
                  </a:cubicBezTo>
                  <a:cubicBezTo>
                    <a:pt x="1731840" y="170338"/>
                    <a:pt x="1020371" y="168820"/>
                    <a:pt x="911733" y="169555"/>
                  </a:cubicBezTo>
                  <a:cubicBezTo>
                    <a:pt x="779754" y="170442"/>
                    <a:pt x="196043" y="169555"/>
                    <a:pt x="75755" y="169555"/>
                  </a:cubicBezTo>
                  <a:cubicBezTo>
                    <a:pt x="74577" y="169555"/>
                    <a:pt x="65187" y="168238"/>
                    <a:pt x="54687" y="164468"/>
                  </a:cubicBezTo>
                  <a:cubicBezTo>
                    <a:pt x="13425" y="149643"/>
                    <a:pt x="1387" y="115689"/>
                    <a:pt x="119" y="89602"/>
                  </a:cubicBezTo>
                  <a:cubicBezTo>
                    <a:pt x="-1205" y="62391"/>
                    <a:pt x="8179" y="28687"/>
                    <a:pt x="45526" y="9925"/>
                  </a:cubicBezTo>
                  <a:cubicBezTo>
                    <a:pt x="73877" y="-4310"/>
                    <a:pt x="122035" y="950"/>
                    <a:pt x="156520" y="950"/>
                  </a:cubicBezTo>
                  <a:lnTo>
                    <a:pt x="893915" y="950"/>
                  </a:lnTo>
                  <a:cubicBezTo>
                    <a:pt x="1086506" y="950"/>
                    <a:pt x="1279096" y="583"/>
                    <a:pt x="1471687" y="520"/>
                  </a:cubicBezTo>
                  <a:cubicBezTo>
                    <a:pt x="1546048" y="500"/>
                    <a:pt x="1551038" y="1040"/>
                    <a:pt x="1565175" y="1207"/>
                  </a:cubicBezTo>
                  <a:cubicBezTo>
                    <a:pt x="1574753" y="1317"/>
                    <a:pt x="1581863" y="1241"/>
                    <a:pt x="1584192" y="1220"/>
                  </a:cubicBezTo>
                  <a:cubicBezTo>
                    <a:pt x="1599806" y="1096"/>
                    <a:pt x="1650064" y="680"/>
                    <a:pt x="1688145" y="1602"/>
                  </a:cubicBezTo>
                  <a:cubicBezTo>
                    <a:pt x="1727411" y="2551"/>
                    <a:pt x="1747038" y="3022"/>
                    <a:pt x="1754142" y="5386"/>
                  </a:cubicBezTo>
                  <a:cubicBezTo>
                    <a:pt x="1789167" y="17023"/>
                    <a:pt x="1791350" y="47358"/>
                    <a:pt x="1797649" y="77750"/>
                  </a:cubicBezTo>
                  <a:cubicBezTo>
                    <a:pt x="1803803" y="107421"/>
                    <a:pt x="1797351" y="138817"/>
                    <a:pt x="1766581" y="163560"/>
                  </a:cubicBezTo>
                  <a:cubicBezTo>
                    <a:pt x="1765840" y="164156"/>
                    <a:pt x="1765077" y="164752"/>
                    <a:pt x="1765077" y="164752"/>
                  </a:cubicBezTo>
                  <a:cubicBezTo>
                    <a:pt x="1762596" y="166603"/>
                    <a:pt x="1759810" y="168127"/>
                    <a:pt x="1758050" y="1688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6089;p74">
              <a:extLst>
                <a:ext uri="{FF2B5EF4-FFF2-40B4-BE49-F238E27FC236}">
                  <a16:creationId xmlns:a16="http://schemas.microsoft.com/office/drawing/2014/main" id="{8EE4FA5C-6C2E-38EB-2620-32334FB03C66}"/>
                </a:ext>
              </a:extLst>
            </p:cNvPr>
            <p:cNvSpPr/>
            <p:nvPr/>
          </p:nvSpPr>
          <p:spPr>
            <a:xfrm>
              <a:off x="5172700" y="2367417"/>
              <a:ext cx="55068" cy="45228"/>
            </a:xfrm>
            <a:custGeom>
              <a:avLst/>
              <a:gdLst/>
              <a:ahLst/>
              <a:cxnLst/>
              <a:rect l="l" t="t" r="r" b="b"/>
              <a:pathLst>
                <a:path w="122128" h="100307" extrusionOk="0">
                  <a:moveTo>
                    <a:pt x="119543" y="386"/>
                  </a:moveTo>
                  <a:cubicBezTo>
                    <a:pt x="118753" y="-85"/>
                    <a:pt x="117769" y="-134"/>
                    <a:pt x="116937" y="289"/>
                  </a:cubicBezTo>
                  <a:lnTo>
                    <a:pt x="1466" y="59027"/>
                  </a:lnTo>
                  <a:cubicBezTo>
                    <a:pt x="489" y="59519"/>
                    <a:pt x="-86" y="60559"/>
                    <a:pt x="11" y="61640"/>
                  </a:cubicBezTo>
                  <a:cubicBezTo>
                    <a:pt x="101" y="62728"/>
                    <a:pt x="842" y="63650"/>
                    <a:pt x="1889" y="63976"/>
                  </a:cubicBezTo>
                  <a:lnTo>
                    <a:pt x="118295" y="100106"/>
                  </a:lnTo>
                  <a:cubicBezTo>
                    <a:pt x="118413" y="100141"/>
                    <a:pt x="118531" y="100168"/>
                    <a:pt x="118649" y="100189"/>
                  </a:cubicBezTo>
                  <a:cubicBezTo>
                    <a:pt x="118905" y="100265"/>
                    <a:pt x="119176" y="100307"/>
                    <a:pt x="119446" y="100307"/>
                  </a:cubicBezTo>
                  <a:cubicBezTo>
                    <a:pt x="119681" y="100307"/>
                    <a:pt x="119917" y="100272"/>
                    <a:pt x="120153" y="100210"/>
                  </a:cubicBezTo>
                  <a:cubicBezTo>
                    <a:pt x="121331" y="99884"/>
                    <a:pt x="122142" y="98803"/>
                    <a:pt x="122128" y="97583"/>
                  </a:cubicBezTo>
                  <a:lnTo>
                    <a:pt x="120839" y="2632"/>
                  </a:lnTo>
                  <a:cubicBezTo>
                    <a:pt x="120825" y="1703"/>
                    <a:pt x="120333" y="850"/>
                    <a:pt x="119543" y="372"/>
                  </a:cubicBezTo>
                  <a:close/>
                  <a:moveTo>
                    <a:pt x="9789" y="60816"/>
                  </a:moveTo>
                  <a:lnTo>
                    <a:pt x="76084" y="27090"/>
                  </a:lnTo>
                  <a:cubicBezTo>
                    <a:pt x="76139" y="27319"/>
                    <a:pt x="76229" y="27548"/>
                    <a:pt x="76354" y="27763"/>
                  </a:cubicBezTo>
                  <a:lnTo>
                    <a:pt x="113742" y="93078"/>
                  </a:lnTo>
                  <a:lnTo>
                    <a:pt x="9789" y="60816"/>
                  </a:lnTo>
                  <a:close/>
                  <a:moveTo>
                    <a:pt x="81011" y="25101"/>
                  </a:moveTo>
                  <a:cubicBezTo>
                    <a:pt x="80935" y="24963"/>
                    <a:pt x="80851" y="24831"/>
                    <a:pt x="80748" y="24720"/>
                  </a:cubicBezTo>
                  <a:lnTo>
                    <a:pt x="115530" y="7026"/>
                  </a:lnTo>
                  <a:lnTo>
                    <a:pt x="116618" y="87298"/>
                  </a:lnTo>
                  <a:lnTo>
                    <a:pt x="81011" y="2510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6090;p74">
              <a:extLst>
                <a:ext uri="{FF2B5EF4-FFF2-40B4-BE49-F238E27FC236}">
                  <a16:creationId xmlns:a16="http://schemas.microsoft.com/office/drawing/2014/main" id="{3D9AD735-B651-7009-9B6F-1EEBF847BBF0}"/>
                </a:ext>
              </a:extLst>
            </p:cNvPr>
            <p:cNvSpPr/>
            <p:nvPr/>
          </p:nvSpPr>
          <p:spPr>
            <a:xfrm>
              <a:off x="5290661" y="2369261"/>
              <a:ext cx="67915" cy="46515"/>
            </a:xfrm>
            <a:custGeom>
              <a:avLst/>
              <a:gdLst/>
              <a:ahLst/>
              <a:cxnLst/>
              <a:rect l="l" t="t" r="r" b="b"/>
              <a:pathLst>
                <a:path w="150621" h="103160" extrusionOk="0">
                  <a:moveTo>
                    <a:pt x="150351" y="25876"/>
                  </a:moveTo>
                  <a:cubicBezTo>
                    <a:pt x="150303" y="25709"/>
                    <a:pt x="150386" y="25529"/>
                    <a:pt x="150310" y="25370"/>
                  </a:cubicBezTo>
                  <a:cubicBezTo>
                    <a:pt x="150247" y="25252"/>
                    <a:pt x="150095" y="25231"/>
                    <a:pt x="150019" y="25127"/>
                  </a:cubicBezTo>
                  <a:cubicBezTo>
                    <a:pt x="149790" y="24788"/>
                    <a:pt x="149506" y="24573"/>
                    <a:pt x="149132" y="24386"/>
                  </a:cubicBezTo>
                  <a:cubicBezTo>
                    <a:pt x="148979" y="24302"/>
                    <a:pt x="148910" y="24108"/>
                    <a:pt x="148744" y="24060"/>
                  </a:cubicBezTo>
                  <a:lnTo>
                    <a:pt x="72581" y="121"/>
                  </a:lnTo>
                  <a:cubicBezTo>
                    <a:pt x="72421" y="72"/>
                    <a:pt x="72283" y="183"/>
                    <a:pt x="72123" y="163"/>
                  </a:cubicBezTo>
                  <a:cubicBezTo>
                    <a:pt x="71929" y="142"/>
                    <a:pt x="71818" y="-25"/>
                    <a:pt x="71610" y="3"/>
                  </a:cubicBezTo>
                  <a:lnTo>
                    <a:pt x="24790" y="2983"/>
                  </a:lnTo>
                  <a:cubicBezTo>
                    <a:pt x="24589" y="2997"/>
                    <a:pt x="24478" y="3171"/>
                    <a:pt x="24298" y="3226"/>
                  </a:cubicBezTo>
                  <a:cubicBezTo>
                    <a:pt x="23937" y="3323"/>
                    <a:pt x="23667" y="3441"/>
                    <a:pt x="23383" y="3676"/>
                  </a:cubicBezTo>
                  <a:cubicBezTo>
                    <a:pt x="23106" y="3891"/>
                    <a:pt x="22939" y="4113"/>
                    <a:pt x="22766" y="4418"/>
                  </a:cubicBezTo>
                  <a:cubicBezTo>
                    <a:pt x="22669" y="4584"/>
                    <a:pt x="22468" y="4661"/>
                    <a:pt x="22406" y="4855"/>
                  </a:cubicBezTo>
                  <a:lnTo>
                    <a:pt x="125" y="75722"/>
                  </a:lnTo>
                  <a:cubicBezTo>
                    <a:pt x="77" y="75888"/>
                    <a:pt x="187" y="76048"/>
                    <a:pt x="167" y="76214"/>
                  </a:cubicBezTo>
                  <a:cubicBezTo>
                    <a:pt x="146" y="76387"/>
                    <a:pt x="-7" y="76512"/>
                    <a:pt x="0" y="76692"/>
                  </a:cubicBezTo>
                  <a:cubicBezTo>
                    <a:pt x="14" y="76907"/>
                    <a:pt x="194" y="77032"/>
                    <a:pt x="250" y="77226"/>
                  </a:cubicBezTo>
                  <a:cubicBezTo>
                    <a:pt x="298" y="77406"/>
                    <a:pt x="208" y="77600"/>
                    <a:pt x="298" y="77766"/>
                  </a:cubicBezTo>
                  <a:cubicBezTo>
                    <a:pt x="368" y="77905"/>
                    <a:pt x="548" y="77933"/>
                    <a:pt x="645" y="78057"/>
                  </a:cubicBezTo>
                  <a:cubicBezTo>
                    <a:pt x="866" y="78356"/>
                    <a:pt x="1116" y="78536"/>
                    <a:pt x="1435" y="78723"/>
                  </a:cubicBezTo>
                  <a:cubicBezTo>
                    <a:pt x="1601" y="78820"/>
                    <a:pt x="1684" y="79028"/>
                    <a:pt x="1872" y="79090"/>
                  </a:cubicBezTo>
                  <a:lnTo>
                    <a:pt x="78034" y="103036"/>
                  </a:lnTo>
                  <a:cubicBezTo>
                    <a:pt x="78305" y="103119"/>
                    <a:pt x="78568" y="103161"/>
                    <a:pt x="78838" y="103161"/>
                  </a:cubicBezTo>
                  <a:cubicBezTo>
                    <a:pt x="78894" y="103161"/>
                    <a:pt x="78949" y="103161"/>
                    <a:pt x="79005" y="103161"/>
                  </a:cubicBezTo>
                  <a:lnTo>
                    <a:pt x="125832" y="100180"/>
                  </a:lnTo>
                  <a:cubicBezTo>
                    <a:pt x="125895" y="100180"/>
                    <a:pt x="125922" y="100118"/>
                    <a:pt x="125978" y="100111"/>
                  </a:cubicBezTo>
                  <a:cubicBezTo>
                    <a:pt x="126297" y="100070"/>
                    <a:pt x="126615" y="100035"/>
                    <a:pt x="126906" y="99883"/>
                  </a:cubicBezTo>
                  <a:cubicBezTo>
                    <a:pt x="127059" y="99799"/>
                    <a:pt x="127093" y="99605"/>
                    <a:pt x="127225" y="99494"/>
                  </a:cubicBezTo>
                  <a:cubicBezTo>
                    <a:pt x="127509" y="99273"/>
                    <a:pt x="127683" y="99051"/>
                    <a:pt x="127856" y="98739"/>
                  </a:cubicBezTo>
                  <a:cubicBezTo>
                    <a:pt x="127953" y="98573"/>
                    <a:pt x="128161" y="98496"/>
                    <a:pt x="128216" y="98309"/>
                  </a:cubicBezTo>
                  <a:lnTo>
                    <a:pt x="150497" y="27435"/>
                  </a:lnTo>
                  <a:cubicBezTo>
                    <a:pt x="150546" y="27269"/>
                    <a:pt x="150435" y="27109"/>
                    <a:pt x="150455" y="26943"/>
                  </a:cubicBezTo>
                  <a:cubicBezTo>
                    <a:pt x="150476" y="26770"/>
                    <a:pt x="150628" y="26645"/>
                    <a:pt x="150622" y="26465"/>
                  </a:cubicBezTo>
                  <a:cubicBezTo>
                    <a:pt x="150608" y="26236"/>
                    <a:pt x="150427" y="26104"/>
                    <a:pt x="150365" y="25897"/>
                  </a:cubicBezTo>
                  <a:close/>
                  <a:moveTo>
                    <a:pt x="101424" y="26881"/>
                  </a:moveTo>
                  <a:lnTo>
                    <a:pt x="70072" y="17025"/>
                  </a:lnTo>
                  <a:lnTo>
                    <a:pt x="73523" y="6040"/>
                  </a:lnTo>
                  <a:lnTo>
                    <a:pt x="133365" y="24850"/>
                  </a:lnTo>
                  <a:lnTo>
                    <a:pt x="101417" y="26881"/>
                  </a:lnTo>
                  <a:close/>
                  <a:moveTo>
                    <a:pt x="97737" y="31344"/>
                  </a:moveTo>
                  <a:lnTo>
                    <a:pt x="82130" y="80989"/>
                  </a:lnTo>
                  <a:lnTo>
                    <a:pt x="52857" y="71785"/>
                  </a:lnTo>
                  <a:lnTo>
                    <a:pt x="68464" y="22140"/>
                  </a:lnTo>
                  <a:lnTo>
                    <a:pt x="97737" y="31344"/>
                  </a:lnTo>
                  <a:close/>
                  <a:moveTo>
                    <a:pt x="64950" y="15410"/>
                  </a:moveTo>
                  <a:lnTo>
                    <a:pt x="39496" y="7405"/>
                  </a:lnTo>
                  <a:lnTo>
                    <a:pt x="68034" y="5589"/>
                  </a:lnTo>
                  <a:lnTo>
                    <a:pt x="64950" y="15410"/>
                  </a:lnTo>
                  <a:close/>
                  <a:moveTo>
                    <a:pt x="26703" y="9013"/>
                  </a:moveTo>
                  <a:lnTo>
                    <a:pt x="63343" y="20532"/>
                  </a:lnTo>
                  <a:lnTo>
                    <a:pt x="47486" y="70974"/>
                  </a:lnTo>
                  <a:lnTo>
                    <a:pt x="6397" y="73587"/>
                  </a:lnTo>
                  <a:lnTo>
                    <a:pt x="26703" y="9013"/>
                  </a:lnTo>
                  <a:close/>
                  <a:moveTo>
                    <a:pt x="49163" y="76249"/>
                  </a:moveTo>
                  <a:lnTo>
                    <a:pt x="80516" y="86104"/>
                  </a:lnTo>
                  <a:lnTo>
                    <a:pt x="77058" y="97096"/>
                  </a:lnTo>
                  <a:lnTo>
                    <a:pt x="17208" y="78279"/>
                  </a:lnTo>
                  <a:lnTo>
                    <a:pt x="49156" y="76249"/>
                  </a:lnTo>
                  <a:close/>
                  <a:moveTo>
                    <a:pt x="85637" y="87712"/>
                  </a:moveTo>
                  <a:lnTo>
                    <a:pt x="111098" y="95717"/>
                  </a:lnTo>
                  <a:lnTo>
                    <a:pt x="82553" y="97533"/>
                  </a:lnTo>
                  <a:lnTo>
                    <a:pt x="85637" y="87712"/>
                  </a:lnTo>
                  <a:close/>
                  <a:moveTo>
                    <a:pt x="123899" y="94116"/>
                  </a:moveTo>
                  <a:lnTo>
                    <a:pt x="87252" y="82597"/>
                  </a:lnTo>
                  <a:lnTo>
                    <a:pt x="103108" y="32148"/>
                  </a:lnTo>
                  <a:lnTo>
                    <a:pt x="144197" y="29535"/>
                  </a:lnTo>
                  <a:lnTo>
                    <a:pt x="123899" y="94116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6091;p74">
              <a:extLst>
                <a:ext uri="{FF2B5EF4-FFF2-40B4-BE49-F238E27FC236}">
                  <a16:creationId xmlns:a16="http://schemas.microsoft.com/office/drawing/2014/main" id="{39F0C515-BF2F-98FF-2075-951BC03ECCF8}"/>
                </a:ext>
              </a:extLst>
            </p:cNvPr>
            <p:cNvSpPr/>
            <p:nvPr/>
          </p:nvSpPr>
          <p:spPr>
            <a:xfrm>
              <a:off x="5362692" y="2373986"/>
              <a:ext cx="77002" cy="42734"/>
            </a:xfrm>
            <a:custGeom>
              <a:avLst/>
              <a:gdLst/>
              <a:ahLst/>
              <a:cxnLst/>
              <a:rect l="l" t="t" r="r" b="b"/>
              <a:pathLst>
                <a:path w="170775" h="94776" extrusionOk="0">
                  <a:moveTo>
                    <a:pt x="170677" y="10921"/>
                  </a:moveTo>
                  <a:cubicBezTo>
                    <a:pt x="170663" y="10859"/>
                    <a:pt x="170712" y="10803"/>
                    <a:pt x="170691" y="10741"/>
                  </a:cubicBezTo>
                  <a:cubicBezTo>
                    <a:pt x="170691" y="10727"/>
                    <a:pt x="170663" y="10720"/>
                    <a:pt x="170656" y="10706"/>
                  </a:cubicBezTo>
                  <a:cubicBezTo>
                    <a:pt x="170649" y="10685"/>
                    <a:pt x="170656" y="10665"/>
                    <a:pt x="170656" y="10644"/>
                  </a:cubicBezTo>
                  <a:cubicBezTo>
                    <a:pt x="170428" y="10062"/>
                    <a:pt x="169977" y="9653"/>
                    <a:pt x="169450" y="9355"/>
                  </a:cubicBezTo>
                  <a:cubicBezTo>
                    <a:pt x="169305" y="9272"/>
                    <a:pt x="169180" y="9244"/>
                    <a:pt x="169021" y="9188"/>
                  </a:cubicBezTo>
                  <a:cubicBezTo>
                    <a:pt x="168806" y="9112"/>
                    <a:pt x="168619" y="8967"/>
                    <a:pt x="168383" y="8946"/>
                  </a:cubicBezTo>
                  <a:lnTo>
                    <a:pt x="65483" y="5"/>
                  </a:lnTo>
                  <a:cubicBezTo>
                    <a:pt x="64881" y="-36"/>
                    <a:pt x="64312" y="185"/>
                    <a:pt x="63806" y="518"/>
                  </a:cubicBezTo>
                  <a:cubicBezTo>
                    <a:pt x="63751" y="553"/>
                    <a:pt x="63675" y="511"/>
                    <a:pt x="63619" y="553"/>
                  </a:cubicBezTo>
                  <a:lnTo>
                    <a:pt x="1032" y="48583"/>
                  </a:lnTo>
                  <a:cubicBezTo>
                    <a:pt x="922" y="48666"/>
                    <a:pt x="873" y="48812"/>
                    <a:pt x="776" y="48909"/>
                  </a:cubicBezTo>
                  <a:cubicBezTo>
                    <a:pt x="672" y="49020"/>
                    <a:pt x="603" y="49117"/>
                    <a:pt x="520" y="49241"/>
                  </a:cubicBezTo>
                  <a:cubicBezTo>
                    <a:pt x="173" y="49747"/>
                    <a:pt x="-42" y="50316"/>
                    <a:pt x="14" y="50939"/>
                  </a:cubicBezTo>
                  <a:cubicBezTo>
                    <a:pt x="14" y="50953"/>
                    <a:pt x="0" y="50967"/>
                    <a:pt x="0" y="50981"/>
                  </a:cubicBezTo>
                  <a:cubicBezTo>
                    <a:pt x="0" y="50981"/>
                    <a:pt x="0" y="50981"/>
                    <a:pt x="0" y="50988"/>
                  </a:cubicBezTo>
                  <a:cubicBezTo>
                    <a:pt x="0" y="51002"/>
                    <a:pt x="0" y="51009"/>
                    <a:pt x="0" y="51022"/>
                  </a:cubicBezTo>
                  <a:cubicBezTo>
                    <a:pt x="69" y="51619"/>
                    <a:pt x="381" y="52111"/>
                    <a:pt x="783" y="52526"/>
                  </a:cubicBezTo>
                  <a:cubicBezTo>
                    <a:pt x="894" y="52637"/>
                    <a:pt x="998" y="52707"/>
                    <a:pt x="1123" y="52804"/>
                  </a:cubicBezTo>
                  <a:cubicBezTo>
                    <a:pt x="1275" y="52915"/>
                    <a:pt x="1386" y="53081"/>
                    <a:pt x="1566" y="53164"/>
                  </a:cubicBezTo>
                  <a:lnTo>
                    <a:pt x="93246" y="94541"/>
                  </a:lnTo>
                  <a:cubicBezTo>
                    <a:pt x="93357" y="94589"/>
                    <a:pt x="93468" y="94582"/>
                    <a:pt x="93586" y="94610"/>
                  </a:cubicBezTo>
                  <a:cubicBezTo>
                    <a:pt x="93655" y="94631"/>
                    <a:pt x="93710" y="94693"/>
                    <a:pt x="93787" y="94714"/>
                  </a:cubicBezTo>
                  <a:cubicBezTo>
                    <a:pt x="93974" y="94756"/>
                    <a:pt x="94168" y="94777"/>
                    <a:pt x="94355" y="94777"/>
                  </a:cubicBezTo>
                  <a:cubicBezTo>
                    <a:pt x="95006" y="94777"/>
                    <a:pt x="95644" y="94541"/>
                    <a:pt x="96150" y="94090"/>
                  </a:cubicBezTo>
                  <a:cubicBezTo>
                    <a:pt x="96191" y="94056"/>
                    <a:pt x="96198" y="93993"/>
                    <a:pt x="96233" y="93952"/>
                  </a:cubicBezTo>
                  <a:cubicBezTo>
                    <a:pt x="96261" y="93924"/>
                    <a:pt x="96302" y="93938"/>
                    <a:pt x="96330" y="93910"/>
                  </a:cubicBezTo>
                  <a:lnTo>
                    <a:pt x="170137" y="13444"/>
                  </a:lnTo>
                  <a:cubicBezTo>
                    <a:pt x="170254" y="13312"/>
                    <a:pt x="170275" y="13139"/>
                    <a:pt x="170365" y="12993"/>
                  </a:cubicBezTo>
                  <a:cubicBezTo>
                    <a:pt x="170463" y="12834"/>
                    <a:pt x="170532" y="12709"/>
                    <a:pt x="170594" y="12536"/>
                  </a:cubicBezTo>
                  <a:cubicBezTo>
                    <a:pt x="170788" y="12016"/>
                    <a:pt x="170836" y="11482"/>
                    <a:pt x="170691" y="10935"/>
                  </a:cubicBezTo>
                  <a:close/>
                  <a:moveTo>
                    <a:pt x="76898" y="29780"/>
                  </a:moveTo>
                  <a:lnTo>
                    <a:pt x="69067" y="5702"/>
                  </a:lnTo>
                  <a:lnTo>
                    <a:pt x="155458" y="13208"/>
                  </a:lnTo>
                  <a:lnTo>
                    <a:pt x="80072" y="39531"/>
                  </a:lnTo>
                  <a:lnTo>
                    <a:pt x="76898" y="29780"/>
                  </a:lnTo>
                  <a:close/>
                  <a:moveTo>
                    <a:pt x="63876" y="7116"/>
                  </a:moveTo>
                  <a:lnTo>
                    <a:pt x="74839" y="40807"/>
                  </a:lnTo>
                  <a:lnTo>
                    <a:pt x="11767" y="47107"/>
                  </a:lnTo>
                  <a:lnTo>
                    <a:pt x="63876" y="7116"/>
                  </a:lnTo>
                  <a:close/>
                  <a:moveTo>
                    <a:pt x="76517" y="45963"/>
                  </a:moveTo>
                  <a:lnTo>
                    <a:pt x="89912" y="87146"/>
                  </a:lnTo>
                  <a:lnTo>
                    <a:pt x="12876" y="52374"/>
                  </a:lnTo>
                  <a:lnTo>
                    <a:pt x="76509" y="45963"/>
                  </a:lnTo>
                  <a:close/>
                  <a:moveTo>
                    <a:pt x="95478" y="86889"/>
                  </a:moveTo>
                  <a:lnTo>
                    <a:pt x="81707" y="44563"/>
                  </a:lnTo>
                  <a:lnTo>
                    <a:pt x="158972" y="17658"/>
                  </a:lnTo>
                  <a:lnTo>
                    <a:pt x="95478" y="86889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6092;p74">
              <a:extLst>
                <a:ext uri="{FF2B5EF4-FFF2-40B4-BE49-F238E27FC236}">
                  <a16:creationId xmlns:a16="http://schemas.microsoft.com/office/drawing/2014/main" id="{632D9AE9-405C-2BC3-F259-340087E83A21}"/>
                </a:ext>
              </a:extLst>
            </p:cNvPr>
            <p:cNvSpPr/>
            <p:nvPr/>
          </p:nvSpPr>
          <p:spPr>
            <a:xfrm>
              <a:off x="5242436" y="2372419"/>
              <a:ext cx="38410" cy="38413"/>
            </a:xfrm>
            <a:custGeom>
              <a:avLst/>
              <a:gdLst/>
              <a:ahLst/>
              <a:cxnLst/>
              <a:rect l="l" t="t" r="r" b="b"/>
              <a:pathLst>
                <a:path w="85186" h="85192" extrusionOk="0">
                  <a:moveTo>
                    <a:pt x="42593" y="0"/>
                  </a:moveTo>
                  <a:cubicBezTo>
                    <a:pt x="19107" y="0"/>
                    <a:pt x="0" y="19108"/>
                    <a:pt x="0" y="42597"/>
                  </a:cubicBezTo>
                  <a:cubicBezTo>
                    <a:pt x="0" y="66085"/>
                    <a:pt x="19107" y="85193"/>
                    <a:pt x="42593" y="85193"/>
                  </a:cubicBezTo>
                  <a:cubicBezTo>
                    <a:pt x="66079" y="85193"/>
                    <a:pt x="85186" y="66085"/>
                    <a:pt x="85186" y="42597"/>
                  </a:cubicBezTo>
                  <a:cubicBezTo>
                    <a:pt x="85186" y="19108"/>
                    <a:pt x="66079" y="0"/>
                    <a:pt x="42593" y="0"/>
                  </a:cubicBezTo>
                  <a:close/>
                  <a:moveTo>
                    <a:pt x="42593" y="79829"/>
                  </a:moveTo>
                  <a:cubicBezTo>
                    <a:pt x="22066" y="79829"/>
                    <a:pt x="5364" y="63125"/>
                    <a:pt x="5364" y="42597"/>
                  </a:cubicBezTo>
                  <a:cubicBezTo>
                    <a:pt x="5364" y="22067"/>
                    <a:pt x="22066" y="5364"/>
                    <a:pt x="42593" y="5364"/>
                  </a:cubicBezTo>
                  <a:cubicBezTo>
                    <a:pt x="63120" y="5364"/>
                    <a:pt x="79822" y="22067"/>
                    <a:pt x="79822" y="42597"/>
                  </a:cubicBezTo>
                  <a:cubicBezTo>
                    <a:pt x="79822" y="63125"/>
                    <a:pt x="63120" y="79829"/>
                    <a:pt x="42593" y="7982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6093;p74">
              <a:extLst>
                <a:ext uri="{FF2B5EF4-FFF2-40B4-BE49-F238E27FC236}">
                  <a16:creationId xmlns:a16="http://schemas.microsoft.com/office/drawing/2014/main" id="{D6362A87-9FCA-66E1-65C7-24CA7147AB72}"/>
                </a:ext>
              </a:extLst>
            </p:cNvPr>
            <p:cNvSpPr/>
            <p:nvPr/>
          </p:nvSpPr>
          <p:spPr>
            <a:xfrm>
              <a:off x="5632015" y="2372869"/>
              <a:ext cx="78473" cy="39079"/>
            </a:xfrm>
            <a:custGeom>
              <a:avLst/>
              <a:gdLst/>
              <a:ahLst/>
              <a:cxnLst/>
              <a:rect l="l" t="t" r="r" b="b"/>
              <a:pathLst>
                <a:path w="174036" h="86669" extrusionOk="0">
                  <a:moveTo>
                    <a:pt x="86786" y="4096"/>
                  </a:moveTo>
                  <a:cubicBezTo>
                    <a:pt x="86377" y="3819"/>
                    <a:pt x="85899" y="3667"/>
                    <a:pt x="85414" y="3639"/>
                  </a:cubicBezTo>
                  <a:lnTo>
                    <a:pt x="2806" y="0"/>
                  </a:lnTo>
                  <a:cubicBezTo>
                    <a:pt x="1863" y="-13"/>
                    <a:pt x="1177" y="312"/>
                    <a:pt x="643" y="936"/>
                  </a:cubicBezTo>
                  <a:cubicBezTo>
                    <a:pt x="110" y="1567"/>
                    <a:pt x="-112" y="2405"/>
                    <a:pt x="54" y="3209"/>
                  </a:cubicBezTo>
                  <a:lnTo>
                    <a:pt x="16472" y="84514"/>
                  </a:lnTo>
                  <a:cubicBezTo>
                    <a:pt x="16576" y="85027"/>
                    <a:pt x="16894" y="85422"/>
                    <a:pt x="17234" y="85776"/>
                  </a:cubicBezTo>
                  <a:cubicBezTo>
                    <a:pt x="17304" y="85852"/>
                    <a:pt x="17283" y="85963"/>
                    <a:pt x="17366" y="86025"/>
                  </a:cubicBezTo>
                  <a:cubicBezTo>
                    <a:pt x="17373" y="86032"/>
                    <a:pt x="17387" y="86025"/>
                    <a:pt x="17394" y="86039"/>
                  </a:cubicBezTo>
                  <a:cubicBezTo>
                    <a:pt x="17865" y="86434"/>
                    <a:pt x="18461" y="86670"/>
                    <a:pt x="19098" y="86670"/>
                  </a:cubicBezTo>
                  <a:lnTo>
                    <a:pt x="19098" y="86670"/>
                  </a:lnTo>
                  <a:cubicBezTo>
                    <a:pt x="19216" y="86670"/>
                    <a:pt x="19327" y="86670"/>
                    <a:pt x="19452" y="86649"/>
                  </a:cubicBezTo>
                  <a:lnTo>
                    <a:pt x="171702" y="66647"/>
                  </a:lnTo>
                  <a:cubicBezTo>
                    <a:pt x="172810" y="66501"/>
                    <a:pt x="173711" y="65683"/>
                    <a:pt x="173968" y="64595"/>
                  </a:cubicBezTo>
                  <a:cubicBezTo>
                    <a:pt x="174217" y="63507"/>
                    <a:pt x="173774" y="62370"/>
                    <a:pt x="172845" y="61754"/>
                  </a:cubicBezTo>
                  <a:lnTo>
                    <a:pt x="86793" y="4090"/>
                  </a:lnTo>
                  <a:close/>
                  <a:moveTo>
                    <a:pt x="79689" y="8761"/>
                  </a:moveTo>
                  <a:lnTo>
                    <a:pt x="20637" y="78055"/>
                  </a:lnTo>
                  <a:lnTo>
                    <a:pt x="5986" y="5517"/>
                  </a:lnTo>
                  <a:lnTo>
                    <a:pt x="79689" y="8761"/>
                  </a:lnTo>
                  <a:close/>
                  <a:moveTo>
                    <a:pt x="25675" y="80425"/>
                  </a:moveTo>
                  <a:lnTo>
                    <a:pt x="85788" y="9884"/>
                  </a:lnTo>
                  <a:lnTo>
                    <a:pt x="163947" y="62253"/>
                  </a:lnTo>
                  <a:lnTo>
                    <a:pt x="25675" y="80418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6094;p74">
              <a:extLst>
                <a:ext uri="{FF2B5EF4-FFF2-40B4-BE49-F238E27FC236}">
                  <a16:creationId xmlns:a16="http://schemas.microsoft.com/office/drawing/2014/main" id="{BFAF9CB4-CAA1-8571-C783-775C2BB8C1DE}"/>
                </a:ext>
              </a:extLst>
            </p:cNvPr>
            <p:cNvSpPr/>
            <p:nvPr/>
          </p:nvSpPr>
          <p:spPr>
            <a:xfrm>
              <a:off x="5718957" y="2367275"/>
              <a:ext cx="47791" cy="47795"/>
            </a:xfrm>
            <a:custGeom>
              <a:avLst/>
              <a:gdLst/>
              <a:ahLst/>
              <a:cxnLst/>
              <a:rect l="l" t="t" r="r" b="b"/>
              <a:pathLst>
                <a:path w="105990" h="105999" extrusionOk="0">
                  <a:moveTo>
                    <a:pt x="52988" y="7"/>
                  </a:moveTo>
                  <a:cubicBezTo>
                    <a:pt x="40376" y="7"/>
                    <a:pt x="28941" y="4616"/>
                    <a:pt x="19828" y="12004"/>
                  </a:cubicBezTo>
                  <a:cubicBezTo>
                    <a:pt x="19807" y="12025"/>
                    <a:pt x="19772" y="12004"/>
                    <a:pt x="19751" y="12025"/>
                  </a:cubicBezTo>
                  <a:cubicBezTo>
                    <a:pt x="19730" y="12046"/>
                    <a:pt x="19737" y="12074"/>
                    <a:pt x="19717" y="12094"/>
                  </a:cubicBezTo>
                  <a:cubicBezTo>
                    <a:pt x="7783" y="21818"/>
                    <a:pt x="0" y="36442"/>
                    <a:pt x="0" y="53000"/>
                  </a:cubicBezTo>
                  <a:cubicBezTo>
                    <a:pt x="0" y="82220"/>
                    <a:pt x="23771" y="105999"/>
                    <a:pt x="52995" y="105999"/>
                  </a:cubicBezTo>
                  <a:cubicBezTo>
                    <a:pt x="82220" y="105999"/>
                    <a:pt x="105991" y="82227"/>
                    <a:pt x="105991" y="53000"/>
                  </a:cubicBezTo>
                  <a:cubicBezTo>
                    <a:pt x="105991" y="23773"/>
                    <a:pt x="82220" y="0"/>
                    <a:pt x="52995" y="0"/>
                  </a:cubicBezTo>
                  <a:close/>
                  <a:moveTo>
                    <a:pt x="5364" y="53000"/>
                  </a:moveTo>
                  <a:cubicBezTo>
                    <a:pt x="5364" y="39041"/>
                    <a:pt x="11504" y="26593"/>
                    <a:pt x="21103" y="17874"/>
                  </a:cubicBezTo>
                  <a:lnTo>
                    <a:pt x="81465" y="90946"/>
                  </a:lnTo>
                  <a:cubicBezTo>
                    <a:pt x="73502" y="96941"/>
                    <a:pt x="63702" y="100628"/>
                    <a:pt x="52988" y="100628"/>
                  </a:cubicBezTo>
                  <a:cubicBezTo>
                    <a:pt x="26730" y="100628"/>
                    <a:pt x="5364" y="79260"/>
                    <a:pt x="5364" y="53000"/>
                  </a:cubicBezTo>
                  <a:close/>
                  <a:moveTo>
                    <a:pt x="85602" y="87529"/>
                  </a:moveTo>
                  <a:lnTo>
                    <a:pt x="25240" y="14458"/>
                  </a:lnTo>
                  <a:cubicBezTo>
                    <a:pt x="33071" y="8802"/>
                    <a:pt x="42607" y="5371"/>
                    <a:pt x="52988" y="5371"/>
                  </a:cubicBezTo>
                  <a:cubicBezTo>
                    <a:pt x="79247" y="5371"/>
                    <a:pt x="100613" y="26739"/>
                    <a:pt x="100613" y="53000"/>
                  </a:cubicBezTo>
                  <a:cubicBezTo>
                    <a:pt x="100613" y="66619"/>
                    <a:pt x="94792" y="78838"/>
                    <a:pt x="85602" y="8752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6095;p74">
              <a:extLst>
                <a:ext uri="{FF2B5EF4-FFF2-40B4-BE49-F238E27FC236}">
                  <a16:creationId xmlns:a16="http://schemas.microsoft.com/office/drawing/2014/main" id="{E2A5C39F-CB7C-9AD2-9AE4-AEA0745A1CC0}"/>
                </a:ext>
              </a:extLst>
            </p:cNvPr>
            <p:cNvSpPr/>
            <p:nvPr/>
          </p:nvSpPr>
          <p:spPr>
            <a:xfrm>
              <a:off x="5781893" y="2370500"/>
              <a:ext cx="77777" cy="45979"/>
            </a:xfrm>
            <a:custGeom>
              <a:avLst/>
              <a:gdLst/>
              <a:ahLst/>
              <a:cxnLst/>
              <a:rect l="l" t="t" r="r" b="b"/>
              <a:pathLst>
                <a:path w="172493" h="101972" extrusionOk="0">
                  <a:moveTo>
                    <a:pt x="172190" y="32166"/>
                  </a:moveTo>
                  <a:cubicBezTo>
                    <a:pt x="172114" y="32006"/>
                    <a:pt x="172086" y="31868"/>
                    <a:pt x="171982" y="31729"/>
                  </a:cubicBezTo>
                  <a:cubicBezTo>
                    <a:pt x="171927" y="31653"/>
                    <a:pt x="171927" y="31549"/>
                    <a:pt x="171864" y="31480"/>
                  </a:cubicBezTo>
                  <a:lnTo>
                    <a:pt x="144213" y="887"/>
                  </a:lnTo>
                  <a:cubicBezTo>
                    <a:pt x="144047" y="700"/>
                    <a:pt x="143769" y="728"/>
                    <a:pt x="143561" y="596"/>
                  </a:cubicBezTo>
                  <a:cubicBezTo>
                    <a:pt x="143298" y="423"/>
                    <a:pt x="143125" y="139"/>
                    <a:pt x="142799" y="62"/>
                  </a:cubicBezTo>
                  <a:cubicBezTo>
                    <a:pt x="142688" y="42"/>
                    <a:pt x="142598" y="125"/>
                    <a:pt x="142494" y="118"/>
                  </a:cubicBezTo>
                  <a:cubicBezTo>
                    <a:pt x="142390" y="104"/>
                    <a:pt x="142328" y="0"/>
                    <a:pt x="142224" y="0"/>
                  </a:cubicBezTo>
                  <a:lnTo>
                    <a:pt x="17120" y="0"/>
                  </a:lnTo>
                  <a:cubicBezTo>
                    <a:pt x="16607" y="0"/>
                    <a:pt x="16129" y="166"/>
                    <a:pt x="15706" y="430"/>
                  </a:cubicBezTo>
                  <a:cubicBezTo>
                    <a:pt x="15678" y="451"/>
                    <a:pt x="15664" y="478"/>
                    <a:pt x="15637" y="499"/>
                  </a:cubicBezTo>
                  <a:cubicBezTo>
                    <a:pt x="15311" y="721"/>
                    <a:pt x="15006" y="977"/>
                    <a:pt x="14798" y="1324"/>
                  </a:cubicBezTo>
                  <a:cubicBezTo>
                    <a:pt x="14694" y="1504"/>
                    <a:pt x="14701" y="1712"/>
                    <a:pt x="14639" y="1906"/>
                  </a:cubicBezTo>
                  <a:cubicBezTo>
                    <a:pt x="14611" y="1989"/>
                    <a:pt x="14514" y="2017"/>
                    <a:pt x="14493" y="2107"/>
                  </a:cubicBezTo>
                  <a:lnTo>
                    <a:pt x="9" y="68116"/>
                  </a:lnTo>
                  <a:cubicBezTo>
                    <a:pt x="-5" y="68185"/>
                    <a:pt x="50" y="68240"/>
                    <a:pt x="44" y="68310"/>
                  </a:cubicBezTo>
                  <a:cubicBezTo>
                    <a:pt x="-46" y="68892"/>
                    <a:pt x="-12" y="69474"/>
                    <a:pt x="286" y="70008"/>
                  </a:cubicBezTo>
                  <a:lnTo>
                    <a:pt x="17404" y="100600"/>
                  </a:lnTo>
                  <a:cubicBezTo>
                    <a:pt x="17404" y="100600"/>
                    <a:pt x="17459" y="100642"/>
                    <a:pt x="17473" y="100670"/>
                  </a:cubicBezTo>
                  <a:cubicBezTo>
                    <a:pt x="17515" y="100746"/>
                    <a:pt x="17591" y="100774"/>
                    <a:pt x="17640" y="100843"/>
                  </a:cubicBezTo>
                  <a:cubicBezTo>
                    <a:pt x="17972" y="101293"/>
                    <a:pt x="18423" y="101584"/>
                    <a:pt x="18942" y="101758"/>
                  </a:cubicBezTo>
                  <a:cubicBezTo>
                    <a:pt x="19032" y="101785"/>
                    <a:pt x="19067" y="101889"/>
                    <a:pt x="19164" y="101910"/>
                  </a:cubicBezTo>
                  <a:cubicBezTo>
                    <a:pt x="19358" y="101952"/>
                    <a:pt x="19545" y="101973"/>
                    <a:pt x="19739" y="101973"/>
                  </a:cubicBezTo>
                  <a:lnTo>
                    <a:pt x="155384" y="101973"/>
                  </a:lnTo>
                  <a:cubicBezTo>
                    <a:pt x="155689" y="101973"/>
                    <a:pt x="155952" y="101820"/>
                    <a:pt x="156230" y="101723"/>
                  </a:cubicBezTo>
                  <a:cubicBezTo>
                    <a:pt x="156320" y="101695"/>
                    <a:pt x="156410" y="101772"/>
                    <a:pt x="156493" y="101730"/>
                  </a:cubicBezTo>
                  <a:cubicBezTo>
                    <a:pt x="156542" y="101709"/>
                    <a:pt x="156542" y="101640"/>
                    <a:pt x="156590" y="101612"/>
                  </a:cubicBezTo>
                  <a:cubicBezTo>
                    <a:pt x="157124" y="101335"/>
                    <a:pt x="157588" y="100947"/>
                    <a:pt x="157838" y="100378"/>
                  </a:cubicBezTo>
                  <a:cubicBezTo>
                    <a:pt x="157886" y="100261"/>
                    <a:pt x="157851" y="100136"/>
                    <a:pt x="157886" y="100011"/>
                  </a:cubicBezTo>
                  <a:cubicBezTo>
                    <a:pt x="157907" y="99949"/>
                    <a:pt x="157990" y="99928"/>
                    <a:pt x="158004" y="99866"/>
                  </a:cubicBezTo>
                  <a:lnTo>
                    <a:pt x="172488" y="33857"/>
                  </a:lnTo>
                  <a:cubicBezTo>
                    <a:pt x="172516" y="33739"/>
                    <a:pt x="172419" y="33649"/>
                    <a:pt x="172433" y="33531"/>
                  </a:cubicBezTo>
                  <a:cubicBezTo>
                    <a:pt x="172481" y="33046"/>
                    <a:pt x="172398" y="32609"/>
                    <a:pt x="172190" y="32166"/>
                  </a:cubicBezTo>
                  <a:close/>
                  <a:moveTo>
                    <a:pt x="153880" y="93628"/>
                  </a:moveTo>
                  <a:lnTo>
                    <a:pt x="130650" y="67929"/>
                  </a:lnTo>
                  <a:lnTo>
                    <a:pt x="137664" y="35971"/>
                  </a:lnTo>
                  <a:lnTo>
                    <a:pt x="166535" y="35971"/>
                  </a:lnTo>
                  <a:lnTo>
                    <a:pt x="153880" y="93635"/>
                  </a:lnTo>
                  <a:close/>
                  <a:moveTo>
                    <a:pt x="18214" y="10160"/>
                  </a:moveTo>
                  <a:lnTo>
                    <a:pt x="31389" y="33698"/>
                  </a:lnTo>
                  <a:lnTo>
                    <a:pt x="24299" y="66009"/>
                  </a:lnTo>
                  <a:lnTo>
                    <a:pt x="5962" y="66009"/>
                  </a:lnTo>
                  <a:lnTo>
                    <a:pt x="18222" y="10154"/>
                  </a:lnTo>
                  <a:close/>
                  <a:moveTo>
                    <a:pt x="126541" y="71380"/>
                  </a:moveTo>
                  <a:lnTo>
                    <a:pt x="142813" y="89379"/>
                  </a:lnTo>
                  <a:lnTo>
                    <a:pt x="109770" y="71380"/>
                  </a:lnTo>
                  <a:lnTo>
                    <a:pt x="126541" y="71380"/>
                  </a:lnTo>
                  <a:close/>
                  <a:moveTo>
                    <a:pt x="125570" y="66016"/>
                  </a:moveTo>
                  <a:lnTo>
                    <a:pt x="99922" y="66016"/>
                  </a:lnTo>
                  <a:lnTo>
                    <a:pt x="44764" y="35964"/>
                  </a:lnTo>
                  <a:lnTo>
                    <a:pt x="132161" y="35964"/>
                  </a:lnTo>
                  <a:lnTo>
                    <a:pt x="125570" y="66016"/>
                  </a:lnTo>
                  <a:close/>
                  <a:moveTo>
                    <a:pt x="36088" y="37350"/>
                  </a:moveTo>
                  <a:lnTo>
                    <a:pt x="88702" y="66016"/>
                  </a:lnTo>
                  <a:lnTo>
                    <a:pt x="29795" y="66016"/>
                  </a:lnTo>
                  <a:lnTo>
                    <a:pt x="36088" y="37350"/>
                  </a:lnTo>
                  <a:close/>
                  <a:moveTo>
                    <a:pt x="98550" y="71380"/>
                  </a:moveTo>
                  <a:lnTo>
                    <a:pt x="144843" y="96608"/>
                  </a:lnTo>
                  <a:lnTo>
                    <a:pt x="23080" y="96608"/>
                  </a:lnTo>
                  <a:lnTo>
                    <a:pt x="28617" y="71380"/>
                  </a:lnTo>
                  <a:lnTo>
                    <a:pt x="98550" y="71380"/>
                  </a:lnTo>
                  <a:close/>
                  <a:moveTo>
                    <a:pt x="138835" y="30599"/>
                  </a:moveTo>
                  <a:lnTo>
                    <a:pt x="143714" y="8352"/>
                  </a:lnTo>
                  <a:lnTo>
                    <a:pt x="163818" y="30599"/>
                  </a:lnTo>
                  <a:lnTo>
                    <a:pt x="138828" y="30599"/>
                  </a:lnTo>
                  <a:close/>
                  <a:moveTo>
                    <a:pt x="138877" y="5371"/>
                  </a:moveTo>
                  <a:lnTo>
                    <a:pt x="133339" y="30599"/>
                  </a:lnTo>
                  <a:lnTo>
                    <a:pt x="35797" y="30599"/>
                  </a:lnTo>
                  <a:lnTo>
                    <a:pt x="21680" y="5371"/>
                  </a:lnTo>
                  <a:lnTo>
                    <a:pt x="138877" y="5371"/>
                  </a:lnTo>
                  <a:close/>
                  <a:moveTo>
                    <a:pt x="23121" y="71380"/>
                  </a:moveTo>
                  <a:lnTo>
                    <a:pt x="18637" y="91819"/>
                  </a:lnTo>
                  <a:lnTo>
                    <a:pt x="7196" y="71380"/>
                  </a:lnTo>
                  <a:lnTo>
                    <a:pt x="23121" y="71380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6096;p74">
              <a:extLst>
                <a:ext uri="{FF2B5EF4-FFF2-40B4-BE49-F238E27FC236}">
                  <a16:creationId xmlns:a16="http://schemas.microsoft.com/office/drawing/2014/main" id="{910AA3F5-6F7A-02D8-D558-096F026F952A}"/>
                </a:ext>
              </a:extLst>
            </p:cNvPr>
            <p:cNvSpPr/>
            <p:nvPr/>
          </p:nvSpPr>
          <p:spPr>
            <a:xfrm>
              <a:off x="5873023" y="2372117"/>
              <a:ext cx="72172" cy="43147"/>
            </a:xfrm>
            <a:custGeom>
              <a:avLst/>
              <a:gdLst/>
              <a:ahLst/>
              <a:cxnLst/>
              <a:rect l="l" t="t" r="r" b="b"/>
              <a:pathLst>
                <a:path w="160061" h="95691" extrusionOk="0">
                  <a:moveTo>
                    <a:pt x="160041" y="49546"/>
                  </a:moveTo>
                  <a:cubicBezTo>
                    <a:pt x="160041" y="49546"/>
                    <a:pt x="160062" y="49505"/>
                    <a:pt x="160062" y="49477"/>
                  </a:cubicBezTo>
                  <a:cubicBezTo>
                    <a:pt x="160034" y="48839"/>
                    <a:pt x="159743" y="48292"/>
                    <a:pt x="159341" y="47841"/>
                  </a:cubicBezTo>
                  <a:cubicBezTo>
                    <a:pt x="159223" y="47709"/>
                    <a:pt x="159078" y="47654"/>
                    <a:pt x="158932" y="47543"/>
                  </a:cubicBezTo>
                  <a:cubicBezTo>
                    <a:pt x="158703" y="47370"/>
                    <a:pt x="158523" y="47141"/>
                    <a:pt x="158239" y="47044"/>
                  </a:cubicBezTo>
                  <a:lnTo>
                    <a:pt x="19157" y="137"/>
                  </a:lnTo>
                  <a:cubicBezTo>
                    <a:pt x="19157" y="137"/>
                    <a:pt x="19136" y="137"/>
                    <a:pt x="19129" y="137"/>
                  </a:cubicBezTo>
                  <a:cubicBezTo>
                    <a:pt x="18470" y="-78"/>
                    <a:pt x="17729" y="-50"/>
                    <a:pt x="17057" y="296"/>
                  </a:cubicBezTo>
                  <a:cubicBezTo>
                    <a:pt x="17029" y="310"/>
                    <a:pt x="17029" y="345"/>
                    <a:pt x="17001" y="358"/>
                  </a:cubicBezTo>
                  <a:cubicBezTo>
                    <a:pt x="16974" y="372"/>
                    <a:pt x="16946" y="351"/>
                    <a:pt x="16918" y="365"/>
                  </a:cubicBezTo>
                  <a:cubicBezTo>
                    <a:pt x="16745" y="469"/>
                    <a:pt x="16738" y="705"/>
                    <a:pt x="16592" y="844"/>
                  </a:cubicBezTo>
                  <a:cubicBezTo>
                    <a:pt x="16211" y="1211"/>
                    <a:pt x="15872" y="1571"/>
                    <a:pt x="15754" y="2070"/>
                  </a:cubicBezTo>
                  <a:cubicBezTo>
                    <a:pt x="15740" y="2133"/>
                    <a:pt x="15664" y="2154"/>
                    <a:pt x="15650" y="2216"/>
                  </a:cubicBezTo>
                  <a:lnTo>
                    <a:pt x="1" y="92552"/>
                  </a:lnTo>
                  <a:cubicBezTo>
                    <a:pt x="-12" y="92649"/>
                    <a:pt x="78" y="92725"/>
                    <a:pt x="71" y="92815"/>
                  </a:cubicBezTo>
                  <a:cubicBezTo>
                    <a:pt x="36" y="93286"/>
                    <a:pt x="210" y="93674"/>
                    <a:pt x="417" y="94111"/>
                  </a:cubicBezTo>
                  <a:cubicBezTo>
                    <a:pt x="514" y="94312"/>
                    <a:pt x="438" y="94562"/>
                    <a:pt x="583" y="94742"/>
                  </a:cubicBezTo>
                  <a:cubicBezTo>
                    <a:pt x="625" y="94790"/>
                    <a:pt x="694" y="94769"/>
                    <a:pt x="736" y="94811"/>
                  </a:cubicBezTo>
                  <a:cubicBezTo>
                    <a:pt x="784" y="94859"/>
                    <a:pt x="764" y="94936"/>
                    <a:pt x="819" y="94984"/>
                  </a:cubicBezTo>
                  <a:cubicBezTo>
                    <a:pt x="1339" y="95456"/>
                    <a:pt x="1991" y="95691"/>
                    <a:pt x="2635" y="95691"/>
                  </a:cubicBezTo>
                  <a:lnTo>
                    <a:pt x="56531" y="95691"/>
                  </a:lnTo>
                  <a:cubicBezTo>
                    <a:pt x="56899" y="95691"/>
                    <a:pt x="57259" y="95615"/>
                    <a:pt x="57598" y="95470"/>
                  </a:cubicBezTo>
                  <a:lnTo>
                    <a:pt x="158433" y="52041"/>
                  </a:lnTo>
                  <a:cubicBezTo>
                    <a:pt x="158641" y="51951"/>
                    <a:pt x="158752" y="51750"/>
                    <a:pt x="158932" y="51619"/>
                  </a:cubicBezTo>
                  <a:cubicBezTo>
                    <a:pt x="159099" y="51494"/>
                    <a:pt x="159237" y="51404"/>
                    <a:pt x="159369" y="51244"/>
                  </a:cubicBezTo>
                  <a:cubicBezTo>
                    <a:pt x="159722" y="50828"/>
                    <a:pt x="159923" y="50336"/>
                    <a:pt x="159972" y="49782"/>
                  </a:cubicBezTo>
                  <a:cubicBezTo>
                    <a:pt x="159972" y="49706"/>
                    <a:pt x="160055" y="49657"/>
                    <a:pt x="160055" y="49581"/>
                  </a:cubicBezTo>
                  <a:cubicBezTo>
                    <a:pt x="160055" y="49567"/>
                    <a:pt x="160034" y="49553"/>
                    <a:pt x="160034" y="49539"/>
                  </a:cubicBezTo>
                  <a:close/>
                  <a:moveTo>
                    <a:pt x="44265" y="46906"/>
                  </a:moveTo>
                  <a:lnTo>
                    <a:pt x="23737" y="7352"/>
                  </a:lnTo>
                  <a:lnTo>
                    <a:pt x="141024" y="46906"/>
                  </a:lnTo>
                  <a:lnTo>
                    <a:pt x="44265" y="46906"/>
                  </a:lnTo>
                  <a:close/>
                  <a:moveTo>
                    <a:pt x="19579" y="10983"/>
                  </a:moveTo>
                  <a:lnTo>
                    <a:pt x="39386" y="49151"/>
                  </a:lnTo>
                  <a:lnTo>
                    <a:pt x="6842" y="84498"/>
                  </a:lnTo>
                  <a:lnTo>
                    <a:pt x="19579" y="10983"/>
                  </a:lnTo>
                  <a:close/>
                  <a:moveTo>
                    <a:pt x="55984" y="90341"/>
                  </a:moveTo>
                  <a:lnTo>
                    <a:pt x="8761" y="90341"/>
                  </a:lnTo>
                  <a:lnTo>
                    <a:pt x="43807" y="52277"/>
                  </a:lnTo>
                  <a:lnTo>
                    <a:pt x="144351" y="52277"/>
                  </a:lnTo>
                  <a:lnTo>
                    <a:pt x="55984" y="9034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6097;p74">
              <a:extLst>
                <a:ext uri="{FF2B5EF4-FFF2-40B4-BE49-F238E27FC236}">
                  <a16:creationId xmlns:a16="http://schemas.microsoft.com/office/drawing/2014/main" id="{2E2E9274-F00D-E582-40D0-025E19ECF752}"/>
                </a:ext>
              </a:extLst>
            </p:cNvPr>
            <p:cNvSpPr/>
            <p:nvPr/>
          </p:nvSpPr>
          <p:spPr>
            <a:xfrm>
              <a:off x="5091427" y="2428924"/>
              <a:ext cx="936439" cy="58194"/>
            </a:xfrm>
            <a:custGeom>
              <a:avLst/>
              <a:gdLst/>
              <a:ahLst/>
              <a:cxnLst/>
              <a:rect l="l" t="t" r="r" b="b"/>
              <a:pathLst>
                <a:path w="2076822" h="129061" extrusionOk="0">
                  <a:moveTo>
                    <a:pt x="2063937" y="123714"/>
                  </a:moveTo>
                  <a:cubicBezTo>
                    <a:pt x="2058801" y="126521"/>
                    <a:pt x="2051060" y="127173"/>
                    <a:pt x="2043111" y="127852"/>
                  </a:cubicBezTo>
                  <a:cubicBezTo>
                    <a:pt x="2036715" y="128392"/>
                    <a:pt x="2032654" y="128081"/>
                    <a:pt x="2025211" y="127838"/>
                  </a:cubicBezTo>
                  <a:cubicBezTo>
                    <a:pt x="2015702" y="127526"/>
                    <a:pt x="2006180" y="127796"/>
                    <a:pt x="1996665" y="127755"/>
                  </a:cubicBezTo>
                  <a:cubicBezTo>
                    <a:pt x="1930502" y="127478"/>
                    <a:pt x="1812772" y="127755"/>
                    <a:pt x="1812772" y="127755"/>
                  </a:cubicBezTo>
                  <a:lnTo>
                    <a:pt x="295756" y="127755"/>
                  </a:lnTo>
                  <a:cubicBezTo>
                    <a:pt x="205337" y="127755"/>
                    <a:pt x="114988" y="127346"/>
                    <a:pt x="24597" y="129058"/>
                  </a:cubicBezTo>
                  <a:cubicBezTo>
                    <a:pt x="-2125" y="129564"/>
                    <a:pt x="252" y="84736"/>
                    <a:pt x="71" y="66023"/>
                  </a:cubicBezTo>
                  <a:cubicBezTo>
                    <a:pt x="-60" y="51544"/>
                    <a:pt x="-1273" y="9599"/>
                    <a:pt x="14708" y="2800"/>
                  </a:cubicBezTo>
                  <a:cubicBezTo>
                    <a:pt x="18381" y="1240"/>
                    <a:pt x="22497" y="1234"/>
                    <a:pt x="26489" y="1254"/>
                  </a:cubicBezTo>
                  <a:cubicBezTo>
                    <a:pt x="226724" y="2273"/>
                    <a:pt x="426965" y="1435"/>
                    <a:pt x="627200" y="1435"/>
                  </a:cubicBezTo>
                  <a:lnTo>
                    <a:pt x="1861519" y="1435"/>
                  </a:lnTo>
                  <a:cubicBezTo>
                    <a:pt x="1895463" y="1435"/>
                    <a:pt x="1929421" y="2426"/>
                    <a:pt x="1963352" y="1435"/>
                  </a:cubicBezTo>
                  <a:cubicBezTo>
                    <a:pt x="2020304" y="-229"/>
                    <a:pt x="2059626" y="-4214"/>
                    <a:pt x="2071553" y="16661"/>
                  </a:cubicBezTo>
                  <a:cubicBezTo>
                    <a:pt x="2072502" y="18325"/>
                    <a:pt x="2073403" y="20362"/>
                    <a:pt x="2074519" y="36179"/>
                  </a:cubicBezTo>
                  <a:cubicBezTo>
                    <a:pt x="2077679" y="80757"/>
                    <a:pt x="2080098" y="114877"/>
                    <a:pt x="2063943" y="1237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5" name="Google Shape;6098;p74">
              <a:extLst>
                <a:ext uri="{FF2B5EF4-FFF2-40B4-BE49-F238E27FC236}">
                  <a16:creationId xmlns:a16="http://schemas.microsoft.com/office/drawing/2014/main" id="{F05612C1-B709-C757-8EA4-1EAE6F0339BC}"/>
                </a:ext>
              </a:extLst>
            </p:cNvPr>
            <p:cNvGrpSpPr/>
            <p:nvPr/>
          </p:nvGrpSpPr>
          <p:grpSpPr>
            <a:xfrm>
              <a:off x="5112430" y="2439471"/>
              <a:ext cx="892043" cy="37910"/>
              <a:chOff x="4350376" y="2903418"/>
              <a:chExt cx="1978360" cy="84077"/>
            </a:xfrm>
          </p:grpSpPr>
          <p:sp>
            <p:nvSpPr>
              <p:cNvPr id="183" name="Google Shape;6099;p74">
                <a:extLst>
                  <a:ext uri="{FF2B5EF4-FFF2-40B4-BE49-F238E27FC236}">
                    <a16:creationId xmlns:a16="http://schemas.microsoft.com/office/drawing/2014/main" id="{59AF7C23-F40B-2256-9E95-4846092F51AD}"/>
                  </a:ext>
                </a:extLst>
              </p:cNvPr>
              <p:cNvSpPr/>
              <p:nvPr/>
            </p:nvSpPr>
            <p:spPr>
              <a:xfrm>
                <a:off x="4350376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6100;p74">
                <a:extLst>
                  <a:ext uri="{FF2B5EF4-FFF2-40B4-BE49-F238E27FC236}">
                    <a16:creationId xmlns:a16="http://schemas.microsoft.com/office/drawing/2014/main" id="{EB1F4976-3370-09C7-C44A-874405799201}"/>
                  </a:ext>
                </a:extLst>
              </p:cNvPr>
              <p:cNvSpPr/>
              <p:nvPr/>
            </p:nvSpPr>
            <p:spPr>
              <a:xfrm>
                <a:off x="4534636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6101;p74">
                <a:extLst>
                  <a:ext uri="{FF2B5EF4-FFF2-40B4-BE49-F238E27FC236}">
                    <a16:creationId xmlns:a16="http://schemas.microsoft.com/office/drawing/2014/main" id="{EBE81AF4-874B-026F-3975-474F0E817522}"/>
                  </a:ext>
                </a:extLst>
              </p:cNvPr>
              <p:cNvSpPr/>
              <p:nvPr/>
            </p:nvSpPr>
            <p:spPr>
              <a:xfrm>
                <a:off x="4718897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6102;p74">
                <a:extLst>
                  <a:ext uri="{FF2B5EF4-FFF2-40B4-BE49-F238E27FC236}">
                    <a16:creationId xmlns:a16="http://schemas.microsoft.com/office/drawing/2014/main" id="{D5B56F17-C6BE-45AC-BAB0-3F9CA87DDB52}"/>
                  </a:ext>
                </a:extLst>
              </p:cNvPr>
              <p:cNvSpPr/>
              <p:nvPr/>
            </p:nvSpPr>
            <p:spPr>
              <a:xfrm>
                <a:off x="4903150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6103;p74">
                <a:extLst>
                  <a:ext uri="{FF2B5EF4-FFF2-40B4-BE49-F238E27FC236}">
                    <a16:creationId xmlns:a16="http://schemas.microsoft.com/office/drawing/2014/main" id="{6DA12226-52BF-9BCC-6074-B886DFA16D8F}"/>
                  </a:ext>
                </a:extLst>
              </p:cNvPr>
              <p:cNvSpPr/>
              <p:nvPr/>
            </p:nvSpPr>
            <p:spPr>
              <a:xfrm>
                <a:off x="5087411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6104;p74">
                <a:extLst>
                  <a:ext uri="{FF2B5EF4-FFF2-40B4-BE49-F238E27FC236}">
                    <a16:creationId xmlns:a16="http://schemas.microsoft.com/office/drawing/2014/main" id="{0F0F0D5B-A69E-33BD-6323-BEBCDE558C28}"/>
                  </a:ext>
                </a:extLst>
              </p:cNvPr>
              <p:cNvSpPr/>
              <p:nvPr/>
            </p:nvSpPr>
            <p:spPr>
              <a:xfrm>
                <a:off x="5271671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6105;p74">
                <a:extLst>
                  <a:ext uri="{FF2B5EF4-FFF2-40B4-BE49-F238E27FC236}">
                    <a16:creationId xmlns:a16="http://schemas.microsoft.com/office/drawing/2014/main" id="{0262973E-AE01-57E6-8110-9F9704DFAAF7}"/>
                  </a:ext>
                </a:extLst>
              </p:cNvPr>
              <p:cNvSpPr/>
              <p:nvPr/>
            </p:nvSpPr>
            <p:spPr>
              <a:xfrm>
                <a:off x="5455932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6106;p74">
                <a:extLst>
                  <a:ext uri="{FF2B5EF4-FFF2-40B4-BE49-F238E27FC236}">
                    <a16:creationId xmlns:a16="http://schemas.microsoft.com/office/drawing/2014/main" id="{94B18067-95BC-4B4C-4668-64576F083E5F}"/>
                  </a:ext>
                </a:extLst>
              </p:cNvPr>
              <p:cNvSpPr/>
              <p:nvPr/>
            </p:nvSpPr>
            <p:spPr>
              <a:xfrm>
                <a:off x="5640192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6107;p74">
                <a:extLst>
                  <a:ext uri="{FF2B5EF4-FFF2-40B4-BE49-F238E27FC236}">
                    <a16:creationId xmlns:a16="http://schemas.microsoft.com/office/drawing/2014/main" id="{142AA413-4DF0-3306-0D5D-0964A2E18521}"/>
                  </a:ext>
                </a:extLst>
              </p:cNvPr>
              <p:cNvSpPr/>
              <p:nvPr/>
            </p:nvSpPr>
            <p:spPr>
              <a:xfrm>
                <a:off x="5824453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6108;p74">
                <a:extLst>
                  <a:ext uri="{FF2B5EF4-FFF2-40B4-BE49-F238E27FC236}">
                    <a16:creationId xmlns:a16="http://schemas.microsoft.com/office/drawing/2014/main" id="{059D8BEC-7E81-8B7A-D377-EDFE2D3E85DC}"/>
                  </a:ext>
                </a:extLst>
              </p:cNvPr>
              <p:cNvSpPr/>
              <p:nvPr/>
            </p:nvSpPr>
            <p:spPr>
              <a:xfrm>
                <a:off x="6008706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6109;p74">
                <a:extLst>
                  <a:ext uri="{FF2B5EF4-FFF2-40B4-BE49-F238E27FC236}">
                    <a16:creationId xmlns:a16="http://schemas.microsoft.com/office/drawing/2014/main" id="{F1477874-87B9-FD8C-1CF0-3E126CA82610}"/>
                  </a:ext>
                </a:extLst>
              </p:cNvPr>
              <p:cNvSpPr/>
              <p:nvPr/>
            </p:nvSpPr>
            <p:spPr>
              <a:xfrm>
                <a:off x="6192967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6" name="Google Shape;6110;p74">
              <a:extLst>
                <a:ext uri="{FF2B5EF4-FFF2-40B4-BE49-F238E27FC236}">
                  <a16:creationId xmlns:a16="http://schemas.microsoft.com/office/drawing/2014/main" id="{36B5FD75-E9A2-9FE6-3EB9-0067A1FD2952}"/>
                </a:ext>
              </a:extLst>
            </p:cNvPr>
            <p:cNvSpPr/>
            <p:nvPr/>
          </p:nvSpPr>
          <p:spPr>
            <a:xfrm>
              <a:off x="6009616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6111;p74">
              <a:extLst>
                <a:ext uri="{FF2B5EF4-FFF2-40B4-BE49-F238E27FC236}">
                  <a16:creationId xmlns:a16="http://schemas.microsoft.com/office/drawing/2014/main" id="{D4C806E8-166F-BC4E-977A-02E1D8CFD151}"/>
                </a:ext>
              </a:extLst>
            </p:cNvPr>
            <p:cNvSpPr/>
            <p:nvPr/>
          </p:nvSpPr>
          <p:spPr>
            <a:xfrm>
              <a:off x="5928255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6112;p74">
              <a:extLst>
                <a:ext uri="{FF2B5EF4-FFF2-40B4-BE49-F238E27FC236}">
                  <a16:creationId xmlns:a16="http://schemas.microsoft.com/office/drawing/2014/main" id="{BF9D43BB-2527-E3C1-8BB1-767E0DA7BE9B}"/>
                </a:ext>
              </a:extLst>
            </p:cNvPr>
            <p:cNvSpPr/>
            <p:nvPr/>
          </p:nvSpPr>
          <p:spPr>
            <a:xfrm>
              <a:off x="5846894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6113;p74">
              <a:extLst>
                <a:ext uri="{FF2B5EF4-FFF2-40B4-BE49-F238E27FC236}">
                  <a16:creationId xmlns:a16="http://schemas.microsoft.com/office/drawing/2014/main" id="{77232868-28CD-A6AE-1948-F4A76AA19870}"/>
                </a:ext>
              </a:extLst>
            </p:cNvPr>
            <p:cNvSpPr/>
            <p:nvPr/>
          </p:nvSpPr>
          <p:spPr>
            <a:xfrm>
              <a:off x="5765536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6114;p74">
              <a:extLst>
                <a:ext uri="{FF2B5EF4-FFF2-40B4-BE49-F238E27FC236}">
                  <a16:creationId xmlns:a16="http://schemas.microsoft.com/office/drawing/2014/main" id="{06D4B8F8-9FDD-539F-017D-DFF8D01797A5}"/>
                </a:ext>
              </a:extLst>
            </p:cNvPr>
            <p:cNvSpPr/>
            <p:nvPr/>
          </p:nvSpPr>
          <p:spPr>
            <a:xfrm>
              <a:off x="5679334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6115;p74">
              <a:extLst>
                <a:ext uri="{FF2B5EF4-FFF2-40B4-BE49-F238E27FC236}">
                  <a16:creationId xmlns:a16="http://schemas.microsoft.com/office/drawing/2014/main" id="{D19EE374-FD76-7522-286C-4F4BE716013A}"/>
                </a:ext>
              </a:extLst>
            </p:cNvPr>
            <p:cNvSpPr/>
            <p:nvPr/>
          </p:nvSpPr>
          <p:spPr>
            <a:xfrm>
              <a:off x="5595251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6116;p74">
              <a:extLst>
                <a:ext uri="{FF2B5EF4-FFF2-40B4-BE49-F238E27FC236}">
                  <a16:creationId xmlns:a16="http://schemas.microsoft.com/office/drawing/2014/main" id="{5A5BEF66-87B6-1A8A-8B34-0E4709AE4AEC}"/>
                </a:ext>
              </a:extLst>
            </p:cNvPr>
            <p:cNvSpPr/>
            <p:nvPr/>
          </p:nvSpPr>
          <p:spPr>
            <a:xfrm>
              <a:off x="5511168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6117;p74">
              <a:extLst>
                <a:ext uri="{FF2B5EF4-FFF2-40B4-BE49-F238E27FC236}">
                  <a16:creationId xmlns:a16="http://schemas.microsoft.com/office/drawing/2014/main" id="{BC292226-99E5-5920-7999-DD22AAEBBD49}"/>
                </a:ext>
              </a:extLst>
            </p:cNvPr>
            <p:cNvSpPr/>
            <p:nvPr/>
          </p:nvSpPr>
          <p:spPr>
            <a:xfrm>
              <a:off x="5427085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6118;p74">
              <a:extLst>
                <a:ext uri="{FF2B5EF4-FFF2-40B4-BE49-F238E27FC236}">
                  <a16:creationId xmlns:a16="http://schemas.microsoft.com/office/drawing/2014/main" id="{4FDBF8A7-053E-8042-8EC1-DB0623FAB39F}"/>
                </a:ext>
              </a:extLst>
            </p:cNvPr>
            <p:cNvSpPr/>
            <p:nvPr/>
          </p:nvSpPr>
          <p:spPr>
            <a:xfrm>
              <a:off x="5347843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6119;p74">
              <a:extLst>
                <a:ext uri="{FF2B5EF4-FFF2-40B4-BE49-F238E27FC236}">
                  <a16:creationId xmlns:a16="http://schemas.microsoft.com/office/drawing/2014/main" id="{31AC3EFB-844F-348F-B3EE-FB199448F3C8}"/>
                </a:ext>
              </a:extLst>
            </p:cNvPr>
            <p:cNvSpPr/>
            <p:nvPr/>
          </p:nvSpPr>
          <p:spPr>
            <a:xfrm>
              <a:off x="5263557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6120;p74">
              <a:extLst>
                <a:ext uri="{FF2B5EF4-FFF2-40B4-BE49-F238E27FC236}">
                  <a16:creationId xmlns:a16="http://schemas.microsoft.com/office/drawing/2014/main" id="{9ACD6856-7F25-0C23-0CBA-D7AE767EA473}"/>
                </a:ext>
              </a:extLst>
            </p:cNvPr>
            <p:cNvSpPr/>
            <p:nvPr/>
          </p:nvSpPr>
          <p:spPr>
            <a:xfrm>
              <a:off x="5179274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6121;p74">
              <a:extLst>
                <a:ext uri="{FF2B5EF4-FFF2-40B4-BE49-F238E27FC236}">
                  <a16:creationId xmlns:a16="http://schemas.microsoft.com/office/drawing/2014/main" id="{D92B01D5-F486-9FBF-C6AE-F0BF7B6FF918}"/>
                </a:ext>
              </a:extLst>
            </p:cNvPr>
            <p:cNvSpPr/>
            <p:nvPr/>
          </p:nvSpPr>
          <p:spPr>
            <a:xfrm>
              <a:off x="5102400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6122;p74">
              <a:extLst>
                <a:ext uri="{FF2B5EF4-FFF2-40B4-BE49-F238E27FC236}">
                  <a16:creationId xmlns:a16="http://schemas.microsoft.com/office/drawing/2014/main" id="{50A2056C-9F46-B869-21B7-80B90630DC7E}"/>
                </a:ext>
              </a:extLst>
            </p:cNvPr>
            <p:cNvSpPr/>
            <p:nvPr/>
          </p:nvSpPr>
          <p:spPr>
            <a:xfrm>
              <a:off x="5157600" y="2545134"/>
              <a:ext cx="696052" cy="75054"/>
            </a:xfrm>
            <a:custGeom>
              <a:avLst/>
              <a:gdLst/>
              <a:ahLst/>
              <a:cxnLst/>
              <a:rect l="l" t="t" r="r" b="b"/>
              <a:pathLst>
                <a:path w="1543695" h="166453" extrusionOk="0">
                  <a:moveTo>
                    <a:pt x="1486904" y="166447"/>
                  </a:moveTo>
                  <a:lnTo>
                    <a:pt x="62732" y="166447"/>
                  </a:lnTo>
                  <a:cubicBezTo>
                    <a:pt x="61394" y="166468"/>
                    <a:pt x="58220" y="166475"/>
                    <a:pt x="54506" y="165941"/>
                  </a:cubicBezTo>
                  <a:cubicBezTo>
                    <a:pt x="-7991" y="156862"/>
                    <a:pt x="-26134" y="21871"/>
                    <a:pt x="50493" y="2347"/>
                  </a:cubicBezTo>
                  <a:cubicBezTo>
                    <a:pt x="55857" y="982"/>
                    <a:pt x="60611" y="455"/>
                    <a:pt x="62739" y="247"/>
                  </a:cubicBezTo>
                  <a:lnTo>
                    <a:pt x="1486911" y="247"/>
                  </a:lnTo>
                  <a:cubicBezTo>
                    <a:pt x="1490258" y="-37"/>
                    <a:pt x="1496308" y="-328"/>
                    <a:pt x="1502718" y="926"/>
                  </a:cubicBezTo>
                  <a:cubicBezTo>
                    <a:pt x="1567059" y="13561"/>
                    <a:pt x="1549969" y="159038"/>
                    <a:pt x="1490674" y="166170"/>
                  </a:cubicBezTo>
                  <a:cubicBezTo>
                    <a:pt x="1488927" y="166377"/>
                    <a:pt x="1487486" y="166426"/>
                    <a:pt x="1486904" y="1664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6123;p74">
              <a:extLst>
                <a:ext uri="{FF2B5EF4-FFF2-40B4-BE49-F238E27FC236}">
                  <a16:creationId xmlns:a16="http://schemas.microsoft.com/office/drawing/2014/main" id="{A115DE34-D4CC-A60B-0E6F-0011B895C1AB}"/>
                </a:ext>
              </a:extLst>
            </p:cNvPr>
            <p:cNvSpPr/>
            <p:nvPr/>
          </p:nvSpPr>
          <p:spPr>
            <a:xfrm>
              <a:off x="5661691" y="2558849"/>
              <a:ext cx="122999" cy="46782"/>
            </a:xfrm>
            <a:custGeom>
              <a:avLst/>
              <a:gdLst/>
              <a:ahLst/>
              <a:cxnLst/>
              <a:rect l="l" t="t" r="r" b="b"/>
              <a:pathLst>
                <a:path w="272786" h="103753" extrusionOk="0">
                  <a:moveTo>
                    <a:pt x="0" y="0"/>
                  </a:moveTo>
                  <a:lnTo>
                    <a:pt x="272787" y="0"/>
                  </a:lnTo>
                  <a:lnTo>
                    <a:pt x="272787" y="103754"/>
                  </a:lnTo>
                  <a:lnTo>
                    <a:pt x="0" y="10375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6124;p74">
              <a:extLst>
                <a:ext uri="{FF2B5EF4-FFF2-40B4-BE49-F238E27FC236}">
                  <a16:creationId xmlns:a16="http://schemas.microsoft.com/office/drawing/2014/main" id="{C5A2B197-FDB4-A886-2AF8-3AA6A5E270B1}"/>
                </a:ext>
              </a:extLst>
            </p:cNvPr>
            <p:cNvSpPr/>
            <p:nvPr/>
          </p:nvSpPr>
          <p:spPr>
            <a:xfrm>
              <a:off x="5174049" y="2558446"/>
              <a:ext cx="479173" cy="45976"/>
            </a:xfrm>
            <a:custGeom>
              <a:avLst/>
              <a:gdLst/>
              <a:ahLst/>
              <a:cxnLst/>
              <a:rect l="l" t="t" r="r" b="b"/>
              <a:pathLst>
                <a:path w="1062704" h="101965" extrusionOk="0">
                  <a:moveTo>
                    <a:pt x="1060016" y="101966"/>
                  </a:moveTo>
                  <a:lnTo>
                    <a:pt x="60104" y="101966"/>
                  </a:lnTo>
                  <a:cubicBezTo>
                    <a:pt x="58635" y="101966"/>
                    <a:pt x="57443" y="100787"/>
                    <a:pt x="57422" y="99318"/>
                  </a:cubicBezTo>
                  <a:lnTo>
                    <a:pt x="57124" y="78498"/>
                  </a:lnTo>
                  <a:lnTo>
                    <a:pt x="9486" y="78817"/>
                  </a:lnTo>
                  <a:lnTo>
                    <a:pt x="9465" y="78817"/>
                  </a:lnTo>
                  <a:cubicBezTo>
                    <a:pt x="8481" y="78817"/>
                    <a:pt x="7573" y="78276"/>
                    <a:pt x="7109" y="77410"/>
                  </a:cubicBezTo>
                  <a:cubicBezTo>
                    <a:pt x="2965" y="69744"/>
                    <a:pt x="532" y="61116"/>
                    <a:pt x="81" y="52466"/>
                  </a:cubicBezTo>
                  <a:cubicBezTo>
                    <a:pt x="-618" y="39214"/>
                    <a:pt x="3325" y="28589"/>
                    <a:pt x="6755" y="22012"/>
                  </a:cubicBezTo>
                  <a:cubicBezTo>
                    <a:pt x="7220" y="21125"/>
                    <a:pt x="8134" y="20571"/>
                    <a:pt x="9132" y="20571"/>
                  </a:cubicBezTo>
                  <a:lnTo>
                    <a:pt x="57429" y="20571"/>
                  </a:lnTo>
                  <a:lnTo>
                    <a:pt x="57429" y="2682"/>
                  </a:lnTo>
                  <a:cubicBezTo>
                    <a:pt x="57429" y="1199"/>
                    <a:pt x="58628" y="0"/>
                    <a:pt x="60111" y="0"/>
                  </a:cubicBezTo>
                  <a:lnTo>
                    <a:pt x="1060023" y="0"/>
                  </a:lnTo>
                  <a:cubicBezTo>
                    <a:pt x="1061506" y="0"/>
                    <a:pt x="1062705" y="1199"/>
                    <a:pt x="1062705" y="2682"/>
                  </a:cubicBezTo>
                  <a:lnTo>
                    <a:pt x="1062705" y="99283"/>
                  </a:lnTo>
                  <a:cubicBezTo>
                    <a:pt x="1062705" y="100767"/>
                    <a:pt x="1061506" y="101966"/>
                    <a:pt x="1060023" y="101966"/>
                  </a:cubicBezTo>
                  <a:close/>
                  <a:moveTo>
                    <a:pt x="62751" y="96601"/>
                  </a:moveTo>
                  <a:lnTo>
                    <a:pt x="1057334" y="96601"/>
                  </a:lnTo>
                  <a:lnTo>
                    <a:pt x="1057334" y="5365"/>
                  </a:lnTo>
                  <a:lnTo>
                    <a:pt x="62786" y="5365"/>
                  </a:lnTo>
                  <a:lnTo>
                    <a:pt x="62786" y="23253"/>
                  </a:lnTo>
                  <a:cubicBezTo>
                    <a:pt x="62786" y="24736"/>
                    <a:pt x="61587" y="25935"/>
                    <a:pt x="60104" y="25935"/>
                  </a:cubicBezTo>
                  <a:lnTo>
                    <a:pt x="10782" y="25935"/>
                  </a:lnTo>
                  <a:cubicBezTo>
                    <a:pt x="7864" y="31972"/>
                    <a:pt x="4850" y="41058"/>
                    <a:pt x="5432" y="52182"/>
                  </a:cubicBezTo>
                  <a:cubicBezTo>
                    <a:pt x="5820" y="59521"/>
                    <a:pt x="7767" y="66834"/>
                    <a:pt x="11080" y="73446"/>
                  </a:cubicBezTo>
                  <a:lnTo>
                    <a:pt x="59751" y="73120"/>
                  </a:lnTo>
                  <a:cubicBezTo>
                    <a:pt x="61345" y="73369"/>
                    <a:pt x="62426" y="74291"/>
                    <a:pt x="62446" y="75767"/>
                  </a:cubicBezTo>
                  <a:lnTo>
                    <a:pt x="62745" y="9660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6125;p74">
              <a:extLst>
                <a:ext uri="{FF2B5EF4-FFF2-40B4-BE49-F238E27FC236}">
                  <a16:creationId xmlns:a16="http://schemas.microsoft.com/office/drawing/2014/main" id="{B7CC4A27-EBDD-6ECD-17AD-61B95718D518}"/>
                </a:ext>
              </a:extLst>
            </p:cNvPr>
            <p:cNvSpPr/>
            <p:nvPr/>
          </p:nvSpPr>
          <p:spPr>
            <a:xfrm>
              <a:off x="5789731" y="2558143"/>
              <a:ext cx="45973" cy="49004"/>
            </a:xfrm>
            <a:custGeom>
              <a:avLst/>
              <a:gdLst/>
              <a:ahLst/>
              <a:cxnLst/>
              <a:rect l="l" t="t" r="r" b="b"/>
              <a:pathLst>
                <a:path w="101959" h="108681" extrusionOk="0">
                  <a:moveTo>
                    <a:pt x="85186" y="108674"/>
                  </a:moveTo>
                  <a:lnTo>
                    <a:pt x="2682" y="108674"/>
                  </a:lnTo>
                  <a:cubicBezTo>
                    <a:pt x="1199" y="108674"/>
                    <a:pt x="0" y="107475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85186" y="0"/>
                  </a:lnTo>
                  <a:cubicBezTo>
                    <a:pt x="86136" y="0"/>
                    <a:pt x="87016" y="506"/>
                    <a:pt x="87494" y="1324"/>
                  </a:cubicBezTo>
                  <a:cubicBezTo>
                    <a:pt x="93925" y="12253"/>
                    <a:pt x="101645" y="30079"/>
                    <a:pt x="101950" y="52965"/>
                  </a:cubicBezTo>
                  <a:cubicBezTo>
                    <a:pt x="102262" y="77063"/>
                    <a:pt x="94265" y="95846"/>
                    <a:pt x="87494" y="107358"/>
                  </a:cubicBezTo>
                  <a:cubicBezTo>
                    <a:pt x="87009" y="108176"/>
                    <a:pt x="86129" y="108681"/>
                    <a:pt x="85186" y="108681"/>
                  </a:cubicBezTo>
                  <a:close/>
                  <a:moveTo>
                    <a:pt x="5364" y="103310"/>
                  </a:moveTo>
                  <a:lnTo>
                    <a:pt x="83634" y="103310"/>
                  </a:lnTo>
                  <a:cubicBezTo>
                    <a:pt x="89878" y="92297"/>
                    <a:pt x="96877" y="74991"/>
                    <a:pt x="96586" y="53034"/>
                  </a:cubicBezTo>
                  <a:cubicBezTo>
                    <a:pt x="96309" y="32228"/>
                    <a:pt x="89566" y="15823"/>
                    <a:pt x="83634" y="5371"/>
                  </a:cubicBezTo>
                  <a:lnTo>
                    <a:pt x="5364" y="5371"/>
                  </a:lnTo>
                  <a:lnTo>
                    <a:pt x="5364" y="103317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6126;p74">
              <a:extLst>
                <a:ext uri="{FF2B5EF4-FFF2-40B4-BE49-F238E27FC236}">
                  <a16:creationId xmlns:a16="http://schemas.microsoft.com/office/drawing/2014/main" id="{1BF5AA91-FCBB-62E0-CD47-C52CC7F4548B}"/>
                </a:ext>
              </a:extLst>
            </p:cNvPr>
            <p:cNvSpPr/>
            <p:nvPr/>
          </p:nvSpPr>
          <p:spPr>
            <a:xfrm>
              <a:off x="5804549" y="2575687"/>
              <a:ext cx="16936" cy="16938"/>
            </a:xfrm>
            <a:custGeom>
              <a:avLst/>
              <a:gdLst/>
              <a:ahLst/>
              <a:cxnLst/>
              <a:rect l="l" t="t" r="r" b="b"/>
              <a:pathLst>
                <a:path w="37561" h="37564" extrusionOk="0">
                  <a:moveTo>
                    <a:pt x="37562" y="18782"/>
                  </a:moveTo>
                  <a:cubicBezTo>
                    <a:pt x="37562" y="29155"/>
                    <a:pt x="29153" y="37565"/>
                    <a:pt x="18781" y="37565"/>
                  </a:cubicBezTo>
                  <a:cubicBezTo>
                    <a:pt x="8409" y="37565"/>
                    <a:pt x="0" y="29155"/>
                    <a:pt x="0" y="18782"/>
                  </a:cubicBezTo>
                  <a:cubicBezTo>
                    <a:pt x="0" y="8409"/>
                    <a:pt x="8409" y="0"/>
                    <a:pt x="18781" y="0"/>
                  </a:cubicBezTo>
                  <a:cubicBezTo>
                    <a:pt x="29153" y="0"/>
                    <a:pt x="37562" y="8409"/>
                    <a:pt x="37562" y="1878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Google Shape;4505;p43">
            <a:extLst>
              <a:ext uri="{FF2B5EF4-FFF2-40B4-BE49-F238E27FC236}">
                <a16:creationId xmlns:a16="http://schemas.microsoft.com/office/drawing/2014/main" id="{533B638B-0629-9FC8-F5B2-9703912E2277}"/>
              </a:ext>
            </a:extLst>
          </p:cNvPr>
          <p:cNvSpPr txBox="1">
            <a:spLocks/>
          </p:cNvSpPr>
          <p:nvPr/>
        </p:nvSpPr>
        <p:spPr>
          <a:xfrm>
            <a:off x="5833281" y="3649152"/>
            <a:ext cx="166613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katab"/>
              <a:buNone/>
              <a:defRPr sz="1400" b="0" i="0" u="none" strike="noStrike" cap="none">
                <a:solidFill>
                  <a:schemeClr val="dk1"/>
                </a:solidFill>
                <a:latin typeface="Akatab"/>
                <a:ea typeface="Akatab"/>
                <a:cs typeface="Akatab"/>
                <a:sym typeface="Akatab"/>
              </a:defRPr>
            </a:lvl9pPr>
          </a:lstStyle>
          <a:p>
            <a:pPr marL="0" indent="0" algn="just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4" name="Google Shape;4504;p43"/>
          <p:cNvSpPr txBox="1">
            <a:spLocks noGrp="1"/>
          </p:cNvSpPr>
          <p:nvPr>
            <p:ph type="title"/>
          </p:nvPr>
        </p:nvSpPr>
        <p:spPr>
          <a:xfrm>
            <a:off x="720000" y="28915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505" name="Google Shape;4505;p43"/>
          <p:cNvSpPr txBox="1">
            <a:spLocks noGrp="1"/>
          </p:cNvSpPr>
          <p:nvPr>
            <p:ph type="subTitle" idx="1"/>
          </p:nvPr>
        </p:nvSpPr>
        <p:spPr>
          <a:xfrm>
            <a:off x="1055637" y="1533302"/>
            <a:ext cx="7399193" cy="2052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Cafe Management System is a desktop-based application.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offers a user-friendly interface for handling billing, tracking sales transactions, automating record-keeping, monitoring account receivables and managing customer and employee information. </a:t>
            </a:r>
          </a:p>
        </p:txBody>
      </p:sp>
      <p:grpSp>
        <p:nvGrpSpPr>
          <p:cNvPr id="4" name="Google Shape;4240;p41">
            <a:extLst>
              <a:ext uri="{FF2B5EF4-FFF2-40B4-BE49-F238E27FC236}">
                <a16:creationId xmlns:a16="http://schemas.microsoft.com/office/drawing/2014/main" id="{E574708C-B260-D398-A157-6B9AF4B5989A}"/>
              </a:ext>
            </a:extLst>
          </p:cNvPr>
          <p:cNvGrpSpPr/>
          <p:nvPr/>
        </p:nvGrpSpPr>
        <p:grpSpPr>
          <a:xfrm>
            <a:off x="720000" y="3628576"/>
            <a:ext cx="2448924" cy="1429439"/>
            <a:chOff x="976338" y="1626294"/>
            <a:chExt cx="7192537" cy="3421913"/>
          </a:xfrm>
        </p:grpSpPr>
        <p:sp>
          <p:nvSpPr>
            <p:cNvPr id="5" name="Google Shape;4241;p41">
              <a:extLst>
                <a:ext uri="{FF2B5EF4-FFF2-40B4-BE49-F238E27FC236}">
                  <a16:creationId xmlns:a16="http://schemas.microsoft.com/office/drawing/2014/main" id="{6F87EE87-C675-7314-555F-8B14B1A90F18}"/>
                </a:ext>
              </a:extLst>
            </p:cNvPr>
            <p:cNvSpPr/>
            <p:nvPr/>
          </p:nvSpPr>
          <p:spPr>
            <a:xfrm>
              <a:off x="976338" y="4870908"/>
              <a:ext cx="7192537" cy="170232"/>
            </a:xfrm>
            <a:custGeom>
              <a:avLst/>
              <a:gdLst/>
              <a:ahLst/>
              <a:cxnLst/>
              <a:rect l="l" t="t" r="r" b="b"/>
              <a:pathLst>
                <a:path w="12190740" h="288529" extrusionOk="0">
                  <a:moveTo>
                    <a:pt x="0" y="0"/>
                  </a:moveTo>
                  <a:lnTo>
                    <a:pt x="12190740" y="0"/>
                  </a:lnTo>
                  <a:lnTo>
                    <a:pt x="12190740" y="288529"/>
                  </a:lnTo>
                  <a:lnTo>
                    <a:pt x="0" y="28852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242;p41">
              <a:extLst>
                <a:ext uri="{FF2B5EF4-FFF2-40B4-BE49-F238E27FC236}">
                  <a16:creationId xmlns:a16="http://schemas.microsoft.com/office/drawing/2014/main" id="{A21F2330-C427-A816-6840-5FA9F437B4C7}"/>
                </a:ext>
              </a:extLst>
            </p:cNvPr>
            <p:cNvSpPr/>
            <p:nvPr/>
          </p:nvSpPr>
          <p:spPr>
            <a:xfrm>
              <a:off x="976338" y="5034017"/>
              <a:ext cx="7192537" cy="14189"/>
            </a:xfrm>
            <a:custGeom>
              <a:avLst/>
              <a:gdLst/>
              <a:ahLst/>
              <a:cxnLst/>
              <a:rect l="l" t="t" r="r" b="b"/>
              <a:pathLst>
                <a:path w="12190740" h="24050" extrusionOk="0">
                  <a:moveTo>
                    <a:pt x="0" y="0"/>
                  </a:moveTo>
                  <a:lnTo>
                    <a:pt x="12190740" y="0"/>
                  </a:lnTo>
                  <a:lnTo>
                    <a:pt x="12190740" y="24051"/>
                  </a:lnTo>
                  <a:lnTo>
                    <a:pt x="0" y="2405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243;p41">
              <a:extLst>
                <a:ext uri="{FF2B5EF4-FFF2-40B4-BE49-F238E27FC236}">
                  <a16:creationId xmlns:a16="http://schemas.microsoft.com/office/drawing/2014/main" id="{1D76F1C0-BB4D-21B8-A192-25D015F6C02E}"/>
                </a:ext>
              </a:extLst>
            </p:cNvPr>
            <p:cNvSpPr/>
            <p:nvPr/>
          </p:nvSpPr>
          <p:spPr>
            <a:xfrm rot="-5400000">
              <a:off x="4344841" y="3539498"/>
              <a:ext cx="440513" cy="1444240"/>
            </a:xfrm>
            <a:custGeom>
              <a:avLst/>
              <a:gdLst/>
              <a:ahLst/>
              <a:cxnLst/>
              <a:rect l="l" t="t" r="r" b="b"/>
              <a:pathLst>
                <a:path w="746633" h="2447865" extrusionOk="0">
                  <a:moveTo>
                    <a:pt x="0" y="0"/>
                  </a:moveTo>
                  <a:lnTo>
                    <a:pt x="746633" y="0"/>
                  </a:lnTo>
                  <a:lnTo>
                    <a:pt x="746633" y="2447866"/>
                  </a:lnTo>
                  <a:lnTo>
                    <a:pt x="0" y="24478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4244;p41">
              <a:extLst>
                <a:ext uri="{FF2B5EF4-FFF2-40B4-BE49-F238E27FC236}">
                  <a16:creationId xmlns:a16="http://schemas.microsoft.com/office/drawing/2014/main" id="{A557CB10-B2A0-247B-A372-D1A9581841CB}"/>
                </a:ext>
              </a:extLst>
            </p:cNvPr>
            <p:cNvSpPr/>
            <p:nvPr/>
          </p:nvSpPr>
          <p:spPr>
            <a:xfrm>
              <a:off x="4110073" y="4157046"/>
              <a:ext cx="872398" cy="234039"/>
            </a:xfrm>
            <a:custGeom>
              <a:avLst/>
              <a:gdLst/>
              <a:ahLst/>
              <a:cxnLst/>
              <a:rect l="l" t="t" r="r" b="b"/>
              <a:pathLst>
                <a:path w="1478640" h="396676" extrusionOk="0">
                  <a:moveTo>
                    <a:pt x="739320" y="396677"/>
                  </a:moveTo>
                  <a:cubicBezTo>
                    <a:pt x="375917" y="396677"/>
                    <a:pt x="0" y="322493"/>
                    <a:pt x="0" y="198338"/>
                  </a:cubicBezTo>
                  <a:cubicBezTo>
                    <a:pt x="0" y="74184"/>
                    <a:pt x="375917" y="0"/>
                    <a:pt x="739320" y="0"/>
                  </a:cubicBezTo>
                  <a:cubicBezTo>
                    <a:pt x="1102724" y="0"/>
                    <a:pt x="1478641" y="74184"/>
                    <a:pt x="1478641" y="198338"/>
                  </a:cubicBezTo>
                  <a:cubicBezTo>
                    <a:pt x="1478641" y="322493"/>
                    <a:pt x="1102724" y="396677"/>
                    <a:pt x="739320" y="396677"/>
                  </a:cubicBezTo>
                  <a:close/>
                  <a:moveTo>
                    <a:pt x="739320" y="24010"/>
                  </a:moveTo>
                  <a:cubicBezTo>
                    <a:pt x="311483" y="24010"/>
                    <a:pt x="24051" y="114160"/>
                    <a:pt x="24051" y="198298"/>
                  </a:cubicBezTo>
                  <a:cubicBezTo>
                    <a:pt x="24051" y="282435"/>
                    <a:pt x="311443" y="372585"/>
                    <a:pt x="739320" y="372585"/>
                  </a:cubicBezTo>
                  <a:cubicBezTo>
                    <a:pt x="1167198" y="372585"/>
                    <a:pt x="1454590" y="282435"/>
                    <a:pt x="1454590" y="198298"/>
                  </a:cubicBezTo>
                  <a:cubicBezTo>
                    <a:pt x="1454590" y="114160"/>
                    <a:pt x="1167198" y="24010"/>
                    <a:pt x="739320" y="2401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4245;p41">
              <a:extLst>
                <a:ext uri="{FF2B5EF4-FFF2-40B4-BE49-F238E27FC236}">
                  <a16:creationId xmlns:a16="http://schemas.microsoft.com/office/drawing/2014/main" id="{5DD2C38F-49D6-857C-DF08-DB47947CC581}"/>
                </a:ext>
              </a:extLst>
            </p:cNvPr>
            <p:cNvSpPr/>
            <p:nvPr/>
          </p:nvSpPr>
          <p:spPr>
            <a:xfrm>
              <a:off x="3896156" y="4071921"/>
              <a:ext cx="1345222" cy="14190"/>
            </a:xfrm>
            <a:custGeom>
              <a:avLst/>
              <a:gdLst/>
              <a:ahLst/>
              <a:cxnLst/>
              <a:rect l="l" t="t" r="r" b="b"/>
              <a:pathLst>
                <a:path w="2280038" h="24051" extrusionOk="0">
                  <a:moveTo>
                    <a:pt x="2268013" y="24051"/>
                  </a:moveTo>
                  <a:lnTo>
                    <a:pt x="12026" y="24051"/>
                  </a:lnTo>
                  <a:cubicBezTo>
                    <a:pt x="5363" y="24051"/>
                    <a:pt x="0" y="18688"/>
                    <a:pt x="0" y="12026"/>
                  </a:cubicBezTo>
                  <a:cubicBezTo>
                    <a:pt x="0" y="5363"/>
                    <a:pt x="5363" y="0"/>
                    <a:pt x="12026" y="0"/>
                  </a:cubicBezTo>
                  <a:lnTo>
                    <a:pt x="2268013" y="0"/>
                  </a:lnTo>
                  <a:cubicBezTo>
                    <a:pt x="2274676" y="0"/>
                    <a:pt x="2280039" y="5363"/>
                    <a:pt x="2280039" y="12026"/>
                  </a:cubicBezTo>
                  <a:cubicBezTo>
                    <a:pt x="2280039" y="18688"/>
                    <a:pt x="2274676" y="24051"/>
                    <a:pt x="2268013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4246;p41">
              <a:extLst>
                <a:ext uri="{FF2B5EF4-FFF2-40B4-BE49-F238E27FC236}">
                  <a16:creationId xmlns:a16="http://schemas.microsoft.com/office/drawing/2014/main" id="{B2D07837-262D-90BB-4DE5-704055AA0EB5}"/>
                </a:ext>
              </a:extLst>
            </p:cNvPr>
            <p:cNvSpPr/>
            <p:nvPr/>
          </p:nvSpPr>
          <p:spPr>
            <a:xfrm>
              <a:off x="3896156" y="4438306"/>
              <a:ext cx="1345222" cy="14190"/>
            </a:xfrm>
            <a:custGeom>
              <a:avLst/>
              <a:gdLst/>
              <a:ahLst/>
              <a:cxnLst/>
              <a:rect l="l" t="t" r="r" b="b"/>
              <a:pathLst>
                <a:path w="2280038" h="24051" extrusionOk="0">
                  <a:moveTo>
                    <a:pt x="2268013" y="24051"/>
                  </a:moveTo>
                  <a:lnTo>
                    <a:pt x="12026" y="24051"/>
                  </a:lnTo>
                  <a:cubicBezTo>
                    <a:pt x="5363" y="24051"/>
                    <a:pt x="0" y="18688"/>
                    <a:pt x="0" y="12025"/>
                  </a:cubicBezTo>
                  <a:cubicBezTo>
                    <a:pt x="0" y="5363"/>
                    <a:pt x="5363" y="0"/>
                    <a:pt x="12026" y="0"/>
                  </a:cubicBezTo>
                  <a:lnTo>
                    <a:pt x="2268013" y="0"/>
                  </a:lnTo>
                  <a:cubicBezTo>
                    <a:pt x="2274676" y="0"/>
                    <a:pt x="2280039" y="5363"/>
                    <a:pt x="2280039" y="12025"/>
                  </a:cubicBezTo>
                  <a:cubicBezTo>
                    <a:pt x="2280039" y="18688"/>
                    <a:pt x="2274676" y="24051"/>
                    <a:pt x="2268013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4247;p41">
              <a:extLst>
                <a:ext uri="{FF2B5EF4-FFF2-40B4-BE49-F238E27FC236}">
                  <a16:creationId xmlns:a16="http://schemas.microsoft.com/office/drawing/2014/main" id="{D57202CE-795B-7E18-5D2F-88D5E652164C}"/>
                </a:ext>
              </a:extLst>
            </p:cNvPr>
            <p:cNvSpPr/>
            <p:nvPr/>
          </p:nvSpPr>
          <p:spPr>
            <a:xfrm>
              <a:off x="3697482" y="4480461"/>
              <a:ext cx="1735424" cy="397176"/>
            </a:xfrm>
            <a:custGeom>
              <a:avLst/>
              <a:gdLst/>
              <a:ahLst/>
              <a:cxnLst/>
              <a:rect l="l" t="t" r="r" b="b"/>
              <a:pathLst>
                <a:path w="2941396" h="673180" extrusionOk="0">
                  <a:moveTo>
                    <a:pt x="0" y="0"/>
                  </a:moveTo>
                  <a:lnTo>
                    <a:pt x="2941396" y="0"/>
                  </a:lnTo>
                  <a:lnTo>
                    <a:pt x="2941396" y="673180"/>
                  </a:lnTo>
                  <a:lnTo>
                    <a:pt x="0" y="6731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4248;p41">
              <a:extLst>
                <a:ext uri="{FF2B5EF4-FFF2-40B4-BE49-F238E27FC236}">
                  <a16:creationId xmlns:a16="http://schemas.microsoft.com/office/drawing/2014/main" id="{D733616A-FF27-8617-D07A-CF926D891157}"/>
                </a:ext>
              </a:extLst>
            </p:cNvPr>
            <p:cNvSpPr/>
            <p:nvPr/>
          </p:nvSpPr>
          <p:spPr>
            <a:xfrm>
              <a:off x="3747235" y="4518687"/>
              <a:ext cx="295521" cy="330972"/>
            </a:xfrm>
            <a:custGeom>
              <a:avLst/>
              <a:gdLst/>
              <a:ahLst/>
              <a:cxnLst/>
              <a:rect l="l" t="t" r="r" b="b"/>
              <a:pathLst>
                <a:path w="500883" h="560970" extrusionOk="0">
                  <a:moveTo>
                    <a:pt x="0" y="0"/>
                  </a:moveTo>
                  <a:lnTo>
                    <a:pt x="500884" y="0"/>
                  </a:lnTo>
                  <a:lnTo>
                    <a:pt x="500884" y="560970"/>
                  </a:lnTo>
                  <a:lnTo>
                    <a:pt x="0" y="56097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4249;p41">
              <a:extLst>
                <a:ext uri="{FF2B5EF4-FFF2-40B4-BE49-F238E27FC236}">
                  <a16:creationId xmlns:a16="http://schemas.microsoft.com/office/drawing/2014/main" id="{15440A5F-2BBF-A00A-413C-92F339482A89}"/>
                </a:ext>
              </a:extLst>
            </p:cNvPr>
            <p:cNvSpPr/>
            <p:nvPr/>
          </p:nvSpPr>
          <p:spPr>
            <a:xfrm>
              <a:off x="5080414" y="4518687"/>
              <a:ext cx="295521" cy="330972"/>
            </a:xfrm>
            <a:custGeom>
              <a:avLst/>
              <a:gdLst/>
              <a:ahLst/>
              <a:cxnLst/>
              <a:rect l="l" t="t" r="r" b="b"/>
              <a:pathLst>
                <a:path w="500883" h="560970" extrusionOk="0">
                  <a:moveTo>
                    <a:pt x="0" y="0"/>
                  </a:moveTo>
                  <a:lnTo>
                    <a:pt x="500884" y="0"/>
                  </a:lnTo>
                  <a:lnTo>
                    <a:pt x="500884" y="560970"/>
                  </a:lnTo>
                  <a:lnTo>
                    <a:pt x="0" y="56097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4250;p41">
              <a:extLst>
                <a:ext uri="{FF2B5EF4-FFF2-40B4-BE49-F238E27FC236}">
                  <a16:creationId xmlns:a16="http://schemas.microsoft.com/office/drawing/2014/main" id="{6E11C2E3-D4C4-D4D0-26BC-7DB8561036F8}"/>
                </a:ext>
              </a:extLst>
            </p:cNvPr>
            <p:cNvSpPr/>
            <p:nvPr/>
          </p:nvSpPr>
          <p:spPr>
            <a:xfrm>
              <a:off x="4410290" y="4518687"/>
              <a:ext cx="295521" cy="330972"/>
            </a:xfrm>
            <a:custGeom>
              <a:avLst/>
              <a:gdLst/>
              <a:ahLst/>
              <a:cxnLst/>
              <a:rect l="l" t="t" r="r" b="b"/>
              <a:pathLst>
                <a:path w="500883" h="560970" extrusionOk="0">
                  <a:moveTo>
                    <a:pt x="0" y="0"/>
                  </a:moveTo>
                  <a:lnTo>
                    <a:pt x="500884" y="0"/>
                  </a:lnTo>
                  <a:lnTo>
                    <a:pt x="500884" y="560970"/>
                  </a:lnTo>
                  <a:lnTo>
                    <a:pt x="0" y="56097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4251;p41">
              <a:extLst>
                <a:ext uri="{FF2B5EF4-FFF2-40B4-BE49-F238E27FC236}">
                  <a16:creationId xmlns:a16="http://schemas.microsoft.com/office/drawing/2014/main" id="{1CAE82AD-B2D1-9C25-35BC-B288ECD123A4}"/>
                </a:ext>
              </a:extLst>
            </p:cNvPr>
            <p:cNvSpPr/>
            <p:nvPr/>
          </p:nvSpPr>
          <p:spPr>
            <a:xfrm>
              <a:off x="3779157" y="4550584"/>
              <a:ext cx="228142" cy="265967"/>
            </a:xfrm>
            <a:custGeom>
              <a:avLst/>
              <a:gdLst/>
              <a:ahLst/>
              <a:cxnLst/>
              <a:rect l="l" t="t" r="r" b="b"/>
              <a:pathLst>
                <a:path w="386682" h="450791" extrusionOk="0">
                  <a:moveTo>
                    <a:pt x="386682" y="450792"/>
                  </a:moveTo>
                  <a:lnTo>
                    <a:pt x="0" y="450792"/>
                  </a:lnTo>
                  <a:lnTo>
                    <a:pt x="0" y="0"/>
                  </a:lnTo>
                  <a:lnTo>
                    <a:pt x="386682" y="0"/>
                  </a:lnTo>
                  <a:lnTo>
                    <a:pt x="386682" y="450792"/>
                  </a:lnTo>
                  <a:close/>
                  <a:moveTo>
                    <a:pt x="24051" y="426781"/>
                  </a:moveTo>
                  <a:lnTo>
                    <a:pt x="362672" y="426781"/>
                  </a:lnTo>
                  <a:lnTo>
                    <a:pt x="362672" y="24051"/>
                  </a:lnTo>
                  <a:lnTo>
                    <a:pt x="24051" y="24051"/>
                  </a:lnTo>
                  <a:lnTo>
                    <a:pt x="24051" y="42678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4252;p41">
              <a:extLst>
                <a:ext uri="{FF2B5EF4-FFF2-40B4-BE49-F238E27FC236}">
                  <a16:creationId xmlns:a16="http://schemas.microsoft.com/office/drawing/2014/main" id="{8FE6C2C7-47E1-D7BA-0981-8244E698DA2D}"/>
                </a:ext>
              </a:extLst>
            </p:cNvPr>
            <p:cNvSpPr/>
            <p:nvPr/>
          </p:nvSpPr>
          <p:spPr>
            <a:xfrm>
              <a:off x="3824668" y="4617951"/>
              <a:ext cx="132096" cy="139192"/>
            </a:xfrm>
            <a:custGeom>
              <a:avLst/>
              <a:gdLst/>
              <a:ahLst/>
              <a:cxnLst/>
              <a:rect l="l" t="t" r="r" b="b"/>
              <a:pathLst>
                <a:path w="223892" h="235918" extrusionOk="0">
                  <a:moveTo>
                    <a:pt x="223892" y="235918"/>
                  </a:moveTo>
                  <a:lnTo>
                    <a:pt x="0" y="235918"/>
                  </a:lnTo>
                  <a:lnTo>
                    <a:pt x="0" y="0"/>
                  </a:lnTo>
                  <a:lnTo>
                    <a:pt x="223892" y="0"/>
                  </a:lnTo>
                  <a:lnTo>
                    <a:pt x="223892" y="235918"/>
                  </a:lnTo>
                  <a:close/>
                  <a:moveTo>
                    <a:pt x="24010" y="211908"/>
                  </a:moveTo>
                  <a:lnTo>
                    <a:pt x="199801" y="211908"/>
                  </a:lnTo>
                  <a:lnTo>
                    <a:pt x="199801" y="24092"/>
                  </a:lnTo>
                  <a:lnTo>
                    <a:pt x="24010" y="24092"/>
                  </a:lnTo>
                  <a:lnTo>
                    <a:pt x="24010" y="211908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4253;p41">
              <a:extLst>
                <a:ext uri="{FF2B5EF4-FFF2-40B4-BE49-F238E27FC236}">
                  <a16:creationId xmlns:a16="http://schemas.microsoft.com/office/drawing/2014/main" id="{BEB62736-15FF-28E4-4E00-71FC3F4B764D}"/>
                </a:ext>
              </a:extLst>
            </p:cNvPr>
            <p:cNvSpPr/>
            <p:nvPr/>
          </p:nvSpPr>
          <p:spPr>
            <a:xfrm>
              <a:off x="4447508" y="4550584"/>
              <a:ext cx="228142" cy="265967"/>
            </a:xfrm>
            <a:custGeom>
              <a:avLst/>
              <a:gdLst/>
              <a:ahLst/>
              <a:cxnLst/>
              <a:rect l="l" t="t" r="r" b="b"/>
              <a:pathLst>
                <a:path w="386682" h="450791" extrusionOk="0">
                  <a:moveTo>
                    <a:pt x="386682" y="450792"/>
                  </a:moveTo>
                  <a:lnTo>
                    <a:pt x="0" y="450792"/>
                  </a:lnTo>
                  <a:lnTo>
                    <a:pt x="0" y="0"/>
                  </a:lnTo>
                  <a:lnTo>
                    <a:pt x="386682" y="0"/>
                  </a:lnTo>
                  <a:lnTo>
                    <a:pt x="386682" y="450792"/>
                  </a:lnTo>
                  <a:close/>
                  <a:moveTo>
                    <a:pt x="24051" y="426781"/>
                  </a:moveTo>
                  <a:lnTo>
                    <a:pt x="362672" y="426781"/>
                  </a:lnTo>
                  <a:lnTo>
                    <a:pt x="362672" y="24051"/>
                  </a:lnTo>
                  <a:lnTo>
                    <a:pt x="24051" y="24051"/>
                  </a:lnTo>
                  <a:lnTo>
                    <a:pt x="24051" y="42678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254;p41">
              <a:extLst>
                <a:ext uri="{FF2B5EF4-FFF2-40B4-BE49-F238E27FC236}">
                  <a16:creationId xmlns:a16="http://schemas.microsoft.com/office/drawing/2014/main" id="{A1D60A50-9D9B-F96D-3CC8-B69413563F67}"/>
                </a:ext>
              </a:extLst>
            </p:cNvPr>
            <p:cNvSpPr/>
            <p:nvPr/>
          </p:nvSpPr>
          <p:spPr>
            <a:xfrm>
              <a:off x="4493018" y="4617951"/>
              <a:ext cx="132096" cy="139192"/>
            </a:xfrm>
            <a:custGeom>
              <a:avLst/>
              <a:gdLst/>
              <a:ahLst/>
              <a:cxnLst/>
              <a:rect l="l" t="t" r="r" b="b"/>
              <a:pathLst>
                <a:path w="223892" h="235918" extrusionOk="0">
                  <a:moveTo>
                    <a:pt x="223892" y="235918"/>
                  </a:moveTo>
                  <a:lnTo>
                    <a:pt x="0" y="235918"/>
                  </a:lnTo>
                  <a:lnTo>
                    <a:pt x="0" y="0"/>
                  </a:lnTo>
                  <a:lnTo>
                    <a:pt x="223892" y="0"/>
                  </a:lnTo>
                  <a:lnTo>
                    <a:pt x="223892" y="235918"/>
                  </a:lnTo>
                  <a:close/>
                  <a:moveTo>
                    <a:pt x="24051" y="211908"/>
                  </a:moveTo>
                  <a:lnTo>
                    <a:pt x="199841" y="211908"/>
                  </a:lnTo>
                  <a:lnTo>
                    <a:pt x="199841" y="24092"/>
                  </a:lnTo>
                  <a:lnTo>
                    <a:pt x="24051" y="24092"/>
                  </a:lnTo>
                  <a:lnTo>
                    <a:pt x="24051" y="211908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255;p41">
              <a:extLst>
                <a:ext uri="{FF2B5EF4-FFF2-40B4-BE49-F238E27FC236}">
                  <a16:creationId xmlns:a16="http://schemas.microsoft.com/office/drawing/2014/main" id="{627C5AF3-3B9C-7962-C4AA-A2658F8A6807}"/>
                </a:ext>
              </a:extLst>
            </p:cNvPr>
            <p:cNvSpPr/>
            <p:nvPr/>
          </p:nvSpPr>
          <p:spPr>
            <a:xfrm>
              <a:off x="5114110" y="4550584"/>
              <a:ext cx="228142" cy="265967"/>
            </a:xfrm>
            <a:custGeom>
              <a:avLst/>
              <a:gdLst/>
              <a:ahLst/>
              <a:cxnLst/>
              <a:rect l="l" t="t" r="r" b="b"/>
              <a:pathLst>
                <a:path w="386682" h="450791" extrusionOk="0">
                  <a:moveTo>
                    <a:pt x="386682" y="450792"/>
                  </a:moveTo>
                  <a:lnTo>
                    <a:pt x="0" y="450792"/>
                  </a:lnTo>
                  <a:lnTo>
                    <a:pt x="0" y="0"/>
                  </a:lnTo>
                  <a:lnTo>
                    <a:pt x="386682" y="0"/>
                  </a:lnTo>
                  <a:lnTo>
                    <a:pt x="386682" y="450792"/>
                  </a:lnTo>
                  <a:close/>
                  <a:moveTo>
                    <a:pt x="24010" y="426781"/>
                  </a:moveTo>
                  <a:lnTo>
                    <a:pt x="362632" y="426781"/>
                  </a:lnTo>
                  <a:lnTo>
                    <a:pt x="362632" y="24051"/>
                  </a:lnTo>
                  <a:lnTo>
                    <a:pt x="24010" y="24051"/>
                  </a:lnTo>
                  <a:lnTo>
                    <a:pt x="24010" y="42678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256;p41">
              <a:extLst>
                <a:ext uri="{FF2B5EF4-FFF2-40B4-BE49-F238E27FC236}">
                  <a16:creationId xmlns:a16="http://schemas.microsoft.com/office/drawing/2014/main" id="{E0C8B79D-F786-E610-5251-C3EE94263839}"/>
                </a:ext>
              </a:extLst>
            </p:cNvPr>
            <p:cNvSpPr/>
            <p:nvPr/>
          </p:nvSpPr>
          <p:spPr>
            <a:xfrm>
              <a:off x="5159597" y="4617951"/>
              <a:ext cx="132096" cy="139192"/>
            </a:xfrm>
            <a:custGeom>
              <a:avLst/>
              <a:gdLst/>
              <a:ahLst/>
              <a:cxnLst/>
              <a:rect l="l" t="t" r="r" b="b"/>
              <a:pathLst>
                <a:path w="223892" h="235918" extrusionOk="0">
                  <a:moveTo>
                    <a:pt x="223892" y="235918"/>
                  </a:moveTo>
                  <a:lnTo>
                    <a:pt x="0" y="235918"/>
                  </a:lnTo>
                  <a:lnTo>
                    <a:pt x="0" y="0"/>
                  </a:lnTo>
                  <a:lnTo>
                    <a:pt x="223892" y="0"/>
                  </a:lnTo>
                  <a:lnTo>
                    <a:pt x="223892" y="235918"/>
                  </a:lnTo>
                  <a:close/>
                  <a:moveTo>
                    <a:pt x="24051" y="211908"/>
                  </a:moveTo>
                  <a:lnTo>
                    <a:pt x="199841" y="211908"/>
                  </a:lnTo>
                  <a:lnTo>
                    <a:pt x="199841" y="24092"/>
                  </a:lnTo>
                  <a:lnTo>
                    <a:pt x="24051" y="24092"/>
                  </a:lnTo>
                  <a:lnTo>
                    <a:pt x="24051" y="211908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4257;p41">
              <a:extLst>
                <a:ext uri="{FF2B5EF4-FFF2-40B4-BE49-F238E27FC236}">
                  <a16:creationId xmlns:a16="http://schemas.microsoft.com/office/drawing/2014/main" id="{644EFE13-A8C3-666D-7D3C-53D5997BC21A}"/>
                </a:ext>
              </a:extLst>
            </p:cNvPr>
            <p:cNvSpPr/>
            <p:nvPr/>
          </p:nvSpPr>
          <p:spPr>
            <a:xfrm>
              <a:off x="1461514" y="4173568"/>
              <a:ext cx="1001195" cy="706015"/>
            </a:xfrm>
            <a:custGeom>
              <a:avLst/>
              <a:gdLst/>
              <a:ahLst/>
              <a:cxnLst/>
              <a:rect l="l" t="t" r="r" b="b"/>
              <a:pathLst>
                <a:path w="1696940" h="1196636" extrusionOk="0">
                  <a:moveTo>
                    <a:pt x="1681948" y="440781"/>
                  </a:moveTo>
                  <a:cubicBezTo>
                    <a:pt x="1663097" y="383173"/>
                    <a:pt x="1625559" y="340109"/>
                    <a:pt x="1573394" y="316261"/>
                  </a:cubicBezTo>
                  <a:cubicBezTo>
                    <a:pt x="1477110" y="272304"/>
                    <a:pt x="1363071" y="326824"/>
                    <a:pt x="1304650" y="400520"/>
                  </a:cubicBezTo>
                  <a:cubicBezTo>
                    <a:pt x="1318138" y="316098"/>
                    <a:pt x="1317813" y="241265"/>
                    <a:pt x="1301197" y="180772"/>
                  </a:cubicBezTo>
                  <a:cubicBezTo>
                    <a:pt x="1253583" y="7094"/>
                    <a:pt x="1058413" y="2503"/>
                    <a:pt x="670106" y="431"/>
                  </a:cubicBezTo>
                  <a:cubicBezTo>
                    <a:pt x="265182" y="-1722"/>
                    <a:pt x="62740" y="-2819"/>
                    <a:pt x="12972" y="180772"/>
                  </a:cubicBezTo>
                  <a:cubicBezTo>
                    <a:pt x="-47886" y="405193"/>
                    <a:pt x="111126" y="822305"/>
                    <a:pt x="369673" y="1196636"/>
                  </a:cubicBezTo>
                  <a:lnTo>
                    <a:pt x="944618" y="1196636"/>
                  </a:lnTo>
                  <a:cubicBezTo>
                    <a:pt x="1077630" y="1002686"/>
                    <a:pt x="1184071" y="798904"/>
                    <a:pt x="1247936" y="616369"/>
                  </a:cubicBezTo>
                  <a:cubicBezTo>
                    <a:pt x="1256670" y="614094"/>
                    <a:pt x="1265039" y="611006"/>
                    <a:pt x="1273043" y="607106"/>
                  </a:cubicBezTo>
                  <a:cubicBezTo>
                    <a:pt x="1318910" y="584802"/>
                    <a:pt x="1331789" y="546613"/>
                    <a:pt x="1343164" y="512893"/>
                  </a:cubicBezTo>
                  <a:cubicBezTo>
                    <a:pt x="1350477" y="491240"/>
                    <a:pt x="1358033" y="468814"/>
                    <a:pt x="1374690" y="447810"/>
                  </a:cubicBezTo>
                  <a:cubicBezTo>
                    <a:pt x="1407151" y="406858"/>
                    <a:pt x="1480806" y="363306"/>
                    <a:pt x="1534758" y="387967"/>
                  </a:cubicBezTo>
                  <a:cubicBezTo>
                    <a:pt x="1565716" y="402105"/>
                    <a:pt x="1586638" y="426928"/>
                    <a:pt x="1598745" y="463898"/>
                  </a:cubicBezTo>
                  <a:cubicBezTo>
                    <a:pt x="1631206" y="563108"/>
                    <a:pt x="1587532" y="712979"/>
                    <a:pt x="1543534" y="783019"/>
                  </a:cubicBezTo>
                  <a:cubicBezTo>
                    <a:pt x="1490232" y="867928"/>
                    <a:pt x="1398132" y="952309"/>
                    <a:pt x="1312369" y="946906"/>
                  </a:cubicBezTo>
                  <a:cubicBezTo>
                    <a:pt x="1291934" y="945809"/>
                    <a:pt x="1273733" y="937927"/>
                    <a:pt x="1261139" y="924683"/>
                  </a:cubicBezTo>
                  <a:cubicBezTo>
                    <a:pt x="1252811" y="915948"/>
                    <a:pt x="1243304" y="900917"/>
                    <a:pt x="1245051" y="878897"/>
                  </a:cubicBezTo>
                  <a:cubicBezTo>
                    <a:pt x="1246676" y="858502"/>
                    <a:pt x="1266583" y="814667"/>
                    <a:pt x="1281168" y="801382"/>
                  </a:cubicBezTo>
                  <a:cubicBezTo>
                    <a:pt x="1299165" y="813732"/>
                    <a:pt x="1324679" y="811457"/>
                    <a:pt x="1339711" y="795653"/>
                  </a:cubicBezTo>
                  <a:cubicBezTo>
                    <a:pt x="1355514" y="779078"/>
                    <a:pt x="1353767" y="753768"/>
                    <a:pt x="1335729" y="739182"/>
                  </a:cubicBezTo>
                  <a:cubicBezTo>
                    <a:pt x="1310907" y="719113"/>
                    <a:pt x="1280559" y="713669"/>
                    <a:pt x="1252405" y="724273"/>
                  </a:cubicBezTo>
                  <a:cubicBezTo>
                    <a:pt x="1188905" y="748242"/>
                    <a:pt x="1160386" y="848264"/>
                    <a:pt x="1158395" y="873006"/>
                  </a:cubicBezTo>
                  <a:cubicBezTo>
                    <a:pt x="1155307" y="911723"/>
                    <a:pt x="1168592" y="948815"/>
                    <a:pt x="1195812" y="977416"/>
                  </a:cubicBezTo>
                  <a:cubicBezTo>
                    <a:pt x="1223885" y="1006911"/>
                    <a:pt x="1263455" y="1024421"/>
                    <a:pt x="1307331" y="1026818"/>
                  </a:cubicBezTo>
                  <a:cubicBezTo>
                    <a:pt x="1311394" y="1027021"/>
                    <a:pt x="1315416" y="1027143"/>
                    <a:pt x="1319479" y="1027143"/>
                  </a:cubicBezTo>
                  <a:cubicBezTo>
                    <a:pt x="1445340" y="1027143"/>
                    <a:pt x="1556006" y="922977"/>
                    <a:pt x="1618733" y="823117"/>
                  </a:cubicBezTo>
                  <a:cubicBezTo>
                    <a:pt x="1670166" y="741254"/>
                    <a:pt x="1723753" y="568551"/>
                    <a:pt x="1681948" y="4407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4258;p41">
              <a:extLst>
                <a:ext uri="{FF2B5EF4-FFF2-40B4-BE49-F238E27FC236}">
                  <a16:creationId xmlns:a16="http://schemas.microsoft.com/office/drawing/2014/main" id="{1512E962-1492-CA55-A5B5-B0192CDB067F}"/>
                </a:ext>
              </a:extLst>
            </p:cNvPr>
            <p:cNvSpPr/>
            <p:nvPr/>
          </p:nvSpPr>
          <p:spPr>
            <a:xfrm>
              <a:off x="1539481" y="4205505"/>
              <a:ext cx="619997" cy="70902"/>
            </a:xfrm>
            <a:custGeom>
              <a:avLst/>
              <a:gdLst/>
              <a:ahLst/>
              <a:cxnLst/>
              <a:rect l="l" t="t" r="r" b="b"/>
              <a:pathLst>
                <a:path w="1050843" h="120173" extrusionOk="0">
                  <a:moveTo>
                    <a:pt x="1050844" y="60087"/>
                  </a:moveTo>
                  <a:cubicBezTo>
                    <a:pt x="1050844" y="93272"/>
                    <a:pt x="815605" y="120173"/>
                    <a:pt x="525422" y="120173"/>
                  </a:cubicBezTo>
                  <a:cubicBezTo>
                    <a:pt x="235239" y="120173"/>
                    <a:pt x="0" y="93272"/>
                    <a:pt x="0" y="60087"/>
                  </a:cubicBezTo>
                  <a:cubicBezTo>
                    <a:pt x="0" y="26902"/>
                    <a:pt x="235239" y="0"/>
                    <a:pt x="525422" y="0"/>
                  </a:cubicBezTo>
                  <a:cubicBezTo>
                    <a:pt x="815605" y="0"/>
                    <a:pt x="1050844" y="26902"/>
                    <a:pt x="1050844" y="600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4259;p41">
              <a:extLst>
                <a:ext uri="{FF2B5EF4-FFF2-40B4-BE49-F238E27FC236}">
                  <a16:creationId xmlns:a16="http://schemas.microsoft.com/office/drawing/2014/main" id="{F5D5A4D5-4B00-6ADB-7315-CE0E29ED63EA}"/>
                </a:ext>
              </a:extLst>
            </p:cNvPr>
            <p:cNvSpPr/>
            <p:nvPr/>
          </p:nvSpPr>
          <p:spPr>
            <a:xfrm>
              <a:off x="1512304" y="4337491"/>
              <a:ext cx="598065" cy="184150"/>
            </a:xfrm>
            <a:custGeom>
              <a:avLst/>
              <a:gdLst/>
              <a:ahLst/>
              <a:cxnLst/>
              <a:rect l="l" t="t" r="r" b="b"/>
              <a:pathLst>
                <a:path w="1013670" h="312119" extrusionOk="0">
                  <a:moveTo>
                    <a:pt x="1013671" y="118169"/>
                  </a:moveTo>
                  <a:lnTo>
                    <a:pt x="1005871" y="95459"/>
                  </a:lnTo>
                  <a:cubicBezTo>
                    <a:pt x="894635" y="133769"/>
                    <a:pt x="808670" y="145145"/>
                    <a:pt x="743058" y="142788"/>
                  </a:cubicBezTo>
                  <a:cubicBezTo>
                    <a:pt x="753052" y="122109"/>
                    <a:pt x="763615" y="92127"/>
                    <a:pt x="758659" y="65030"/>
                  </a:cubicBezTo>
                  <a:cubicBezTo>
                    <a:pt x="756627" y="53817"/>
                    <a:pt x="752483" y="44229"/>
                    <a:pt x="746024" y="35656"/>
                  </a:cubicBezTo>
                  <a:cubicBezTo>
                    <a:pt x="723639" y="5877"/>
                    <a:pt x="682809" y="4983"/>
                    <a:pt x="667452" y="4658"/>
                  </a:cubicBezTo>
                  <a:cubicBezTo>
                    <a:pt x="613825" y="3724"/>
                    <a:pt x="572142" y="35413"/>
                    <a:pt x="549432" y="57717"/>
                  </a:cubicBezTo>
                  <a:cubicBezTo>
                    <a:pt x="526966" y="24240"/>
                    <a:pt x="490199" y="2180"/>
                    <a:pt x="451807" y="108"/>
                  </a:cubicBezTo>
                  <a:cubicBezTo>
                    <a:pt x="426456" y="-1070"/>
                    <a:pt x="405046" y="7421"/>
                    <a:pt x="393102" y="23834"/>
                  </a:cubicBezTo>
                  <a:cubicBezTo>
                    <a:pt x="385058" y="34925"/>
                    <a:pt x="380629" y="48251"/>
                    <a:pt x="380061" y="63404"/>
                  </a:cubicBezTo>
                  <a:cubicBezTo>
                    <a:pt x="379248" y="83311"/>
                    <a:pt x="382620" y="112481"/>
                    <a:pt x="393670" y="144901"/>
                  </a:cubicBezTo>
                  <a:cubicBezTo>
                    <a:pt x="355157" y="157089"/>
                    <a:pt x="310792" y="165742"/>
                    <a:pt x="261269" y="166920"/>
                  </a:cubicBezTo>
                  <a:cubicBezTo>
                    <a:pt x="150480" y="169439"/>
                    <a:pt x="64677" y="134216"/>
                    <a:pt x="11944" y="104071"/>
                  </a:cubicBezTo>
                  <a:lnTo>
                    <a:pt x="0" y="124913"/>
                  </a:lnTo>
                  <a:cubicBezTo>
                    <a:pt x="53424" y="155464"/>
                    <a:pt x="139389" y="191093"/>
                    <a:pt x="249568" y="191093"/>
                  </a:cubicBezTo>
                  <a:cubicBezTo>
                    <a:pt x="253631" y="191093"/>
                    <a:pt x="257734" y="191052"/>
                    <a:pt x="261838" y="190972"/>
                  </a:cubicBezTo>
                  <a:cubicBezTo>
                    <a:pt x="314530" y="189712"/>
                    <a:pt x="361616" y="180368"/>
                    <a:pt x="402446" y="167327"/>
                  </a:cubicBezTo>
                  <a:cubicBezTo>
                    <a:pt x="419021" y="204947"/>
                    <a:pt x="446403" y="244882"/>
                    <a:pt x="489711" y="278603"/>
                  </a:cubicBezTo>
                  <a:cubicBezTo>
                    <a:pt x="513803" y="297372"/>
                    <a:pt x="527088" y="307732"/>
                    <a:pt x="548092" y="311022"/>
                  </a:cubicBezTo>
                  <a:cubicBezTo>
                    <a:pt x="552723" y="311754"/>
                    <a:pt x="557314" y="312119"/>
                    <a:pt x="561864" y="312119"/>
                  </a:cubicBezTo>
                  <a:cubicBezTo>
                    <a:pt x="632879" y="312119"/>
                    <a:pt x="690040" y="226316"/>
                    <a:pt x="728554" y="168424"/>
                  </a:cubicBezTo>
                  <a:cubicBezTo>
                    <a:pt x="728676" y="168261"/>
                    <a:pt x="729042" y="167692"/>
                    <a:pt x="729570" y="166920"/>
                  </a:cubicBezTo>
                  <a:cubicBezTo>
                    <a:pt x="738508" y="167449"/>
                    <a:pt x="747730" y="167773"/>
                    <a:pt x="757399" y="167773"/>
                  </a:cubicBezTo>
                  <a:cubicBezTo>
                    <a:pt x="823702" y="167773"/>
                    <a:pt x="907839" y="154651"/>
                    <a:pt x="1013671" y="118209"/>
                  </a:cubicBezTo>
                  <a:close/>
                  <a:moveTo>
                    <a:pt x="666883" y="28669"/>
                  </a:moveTo>
                  <a:cubicBezTo>
                    <a:pt x="680209" y="28994"/>
                    <a:pt x="711410" y="29644"/>
                    <a:pt x="726807" y="50119"/>
                  </a:cubicBezTo>
                  <a:cubicBezTo>
                    <a:pt x="730951" y="55645"/>
                    <a:pt x="733633" y="61942"/>
                    <a:pt x="735014" y="69376"/>
                  </a:cubicBezTo>
                  <a:cubicBezTo>
                    <a:pt x="739524" y="93956"/>
                    <a:pt x="726239" y="123897"/>
                    <a:pt x="716935" y="141041"/>
                  </a:cubicBezTo>
                  <a:cubicBezTo>
                    <a:pt x="626501" y="132104"/>
                    <a:pt x="580796" y="96108"/>
                    <a:pt x="563123" y="77948"/>
                  </a:cubicBezTo>
                  <a:cubicBezTo>
                    <a:pt x="581893" y="58367"/>
                    <a:pt x="618904" y="27084"/>
                    <a:pt x="666924" y="28669"/>
                  </a:cubicBezTo>
                  <a:close/>
                  <a:moveTo>
                    <a:pt x="404071" y="64339"/>
                  </a:moveTo>
                  <a:cubicBezTo>
                    <a:pt x="404477" y="53857"/>
                    <a:pt x="407280" y="45244"/>
                    <a:pt x="412562" y="37931"/>
                  </a:cubicBezTo>
                  <a:cubicBezTo>
                    <a:pt x="421337" y="25866"/>
                    <a:pt x="437628" y="23956"/>
                    <a:pt x="446972" y="23956"/>
                  </a:cubicBezTo>
                  <a:cubicBezTo>
                    <a:pt x="448313" y="23956"/>
                    <a:pt x="449491" y="23996"/>
                    <a:pt x="450507" y="24037"/>
                  </a:cubicBezTo>
                  <a:cubicBezTo>
                    <a:pt x="482886" y="25784"/>
                    <a:pt x="513965" y="45488"/>
                    <a:pt x="531922" y="75023"/>
                  </a:cubicBezTo>
                  <a:cubicBezTo>
                    <a:pt x="506774" y="93509"/>
                    <a:pt x="467570" y="117965"/>
                    <a:pt x="416218" y="137060"/>
                  </a:cubicBezTo>
                  <a:cubicBezTo>
                    <a:pt x="406305" y="108093"/>
                    <a:pt x="403299" y="82092"/>
                    <a:pt x="404030" y="64298"/>
                  </a:cubicBezTo>
                  <a:close/>
                  <a:moveTo>
                    <a:pt x="551829" y="287256"/>
                  </a:moveTo>
                  <a:cubicBezTo>
                    <a:pt x="537001" y="284941"/>
                    <a:pt x="526803" y="276977"/>
                    <a:pt x="504499" y="259630"/>
                  </a:cubicBezTo>
                  <a:cubicBezTo>
                    <a:pt x="465295" y="229119"/>
                    <a:pt x="440350" y="193246"/>
                    <a:pt x="425115" y="159445"/>
                  </a:cubicBezTo>
                  <a:cubicBezTo>
                    <a:pt x="476833" y="140148"/>
                    <a:pt x="516769" y="115691"/>
                    <a:pt x="543216" y="96596"/>
                  </a:cubicBezTo>
                  <a:lnTo>
                    <a:pt x="544395" y="98953"/>
                  </a:lnTo>
                  <a:lnTo>
                    <a:pt x="546873" y="96108"/>
                  </a:lnTo>
                  <a:cubicBezTo>
                    <a:pt x="567470" y="117437"/>
                    <a:pt x="614272" y="153351"/>
                    <a:pt x="702350" y="164361"/>
                  </a:cubicBezTo>
                  <a:cubicBezTo>
                    <a:pt x="666518" y="217907"/>
                    <a:pt x="610616" y="296519"/>
                    <a:pt x="551829" y="287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4260;p41">
              <a:extLst>
                <a:ext uri="{FF2B5EF4-FFF2-40B4-BE49-F238E27FC236}">
                  <a16:creationId xmlns:a16="http://schemas.microsoft.com/office/drawing/2014/main" id="{66D7F103-715F-8B45-EA00-F489654AA847}"/>
                </a:ext>
              </a:extLst>
            </p:cNvPr>
            <p:cNvSpPr/>
            <p:nvPr/>
          </p:nvSpPr>
          <p:spPr>
            <a:xfrm>
              <a:off x="1513465" y="4270487"/>
              <a:ext cx="169048" cy="43757"/>
            </a:xfrm>
            <a:custGeom>
              <a:avLst/>
              <a:gdLst/>
              <a:ahLst/>
              <a:cxnLst/>
              <a:rect l="l" t="t" r="r" b="b"/>
              <a:pathLst>
                <a:path w="286522" h="74164" extrusionOk="0">
                  <a:moveTo>
                    <a:pt x="274494" y="74164"/>
                  </a:moveTo>
                  <a:lnTo>
                    <a:pt x="274169" y="74164"/>
                  </a:lnTo>
                  <a:cubicBezTo>
                    <a:pt x="125435" y="70142"/>
                    <a:pt x="12291" y="25088"/>
                    <a:pt x="7537" y="23179"/>
                  </a:cubicBezTo>
                  <a:cubicBezTo>
                    <a:pt x="1362" y="20700"/>
                    <a:pt x="-1604" y="13712"/>
                    <a:pt x="874" y="7537"/>
                  </a:cubicBezTo>
                  <a:cubicBezTo>
                    <a:pt x="3353" y="1362"/>
                    <a:pt x="10300" y="-1604"/>
                    <a:pt x="16516" y="875"/>
                  </a:cubicBezTo>
                  <a:cubicBezTo>
                    <a:pt x="17653" y="1322"/>
                    <a:pt x="130635" y="46213"/>
                    <a:pt x="274819" y="50114"/>
                  </a:cubicBezTo>
                  <a:cubicBezTo>
                    <a:pt x="281441" y="50317"/>
                    <a:pt x="286682" y="55801"/>
                    <a:pt x="286519" y="62464"/>
                  </a:cubicBezTo>
                  <a:cubicBezTo>
                    <a:pt x="286357" y="69005"/>
                    <a:pt x="280994" y="74164"/>
                    <a:pt x="274494" y="741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4261;p41">
              <a:extLst>
                <a:ext uri="{FF2B5EF4-FFF2-40B4-BE49-F238E27FC236}">
                  <a16:creationId xmlns:a16="http://schemas.microsoft.com/office/drawing/2014/main" id="{3447FFD3-E92A-3CB6-5ECA-2A1A4B0B68EE}"/>
                </a:ext>
              </a:extLst>
            </p:cNvPr>
            <p:cNvSpPr/>
            <p:nvPr/>
          </p:nvSpPr>
          <p:spPr>
            <a:xfrm>
              <a:off x="1888131" y="4217302"/>
              <a:ext cx="306175" cy="92204"/>
            </a:xfrm>
            <a:custGeom>
              <a:avLst/>
              <a:gdLst/>
              <a:ahLst/>
              <a:cxnLst/>
              <a:rect l="l" t="t" r="r" b="b"/>
              <a:pathLst>
                <a:path w="518940" h="156278" extrusionOk="0">
                  <a:moveTo>
                    <a:pt x="12026" y="156279"/>
                  </a:moveTo>
                  <a:cubicBezTo>
                    <a:pt x="5445" y="156279"/>
                    <a:pt x="82" y="151038"/>
                    <a:pt x="1" y="144416"/>
                  </a:cubicBezTo>
                  <a:cubicBezTo>
                    <a:pt x="-80" y="137753"/>
                    <a:pt x="5201" y="132309"/>
                    <a:pt x="11864" y="132228"/>
                  </a:cubicBezTo>
                  <a:cubicBezTo>
                    <a:pt x="64069" y="131497"/>
                    <a:pt x="117696" y="129709"/>
                    <a:pt x="175751" y="126743"/>
                  </a:cubicBezTo>
                  <a:cubicBezTo>
                    <a:pt x="189401" y="126053"/>
                    <a:pt x="203377" y="125444"/>
                    <a:pt x="217556" y="124834"/>
                  </a:cubicBezTo>
                  <a:cubicBezTo>
                    <a:pt x="297996" y="121381"/>
                    <a:pt x="381158" y="117806"/>
                    <a:pt x="452458" y="95339"/>
                  </a:cubicBezTo>
                  <a:cubicBezTo>
                    <a:pt x="477443" y="87458"/>
                    <a:pt x="494100" y="72548"/>
                    <a:pt x="494831" y="57354"/>
                  </a:cubicBezTo>
                  <a:cubicBezTo>
                    <a:pt x="495481" y="44353"/>
                    <a:pt x="484106" y="31840"/>
                    <a:pt x="463671" y="23065"/>
                  </a:cubicBezTo>
                  <a:cubicBezTo>
                    <a:pt x="457577" y="20465"/>
                    <a:pt x="454733" y="13395"/>
                    <a:pt x="457374" y="7301"/>
                  </a:cubicBezTo>
                  <a:cubicBezTo>
                    <a:pt x="460014" y="1207"/>
                    <a:pt x="467043" y="-1677"/>
                    <a:pt x="473177" y="1005"/>
                  </a:cubicBezTo>
                  <a:cubicBezTo>
                    <a:pt x="503403" y="13964"/>
                    <a:pt x="520060" y="34968"/>
                    <a:pt x="518882" y="58573"/>
                  </a:cubicBezTo>
                  <a:cubicBezTo>
                    <a:pt x="517623" y="84289"/>
                    <a:pt x="494953" y="107162"/>
                    <a:pt x="459730" y="118293"/>
                  </a:cubicBezTo>
                  <a:cubicBezTo>
                    <a:pt x="385424" y="141735"/>
                    <a:pt x="296818" y="145513"/>
                    <a:pt x="218653" y="148885"/>
                  </a:cubicBezTo>
                  <a:cubicBezTo>
                    <a:pt x="204555" y="149454"/>
                    <a:pt x="190620" y="150063"/>
                    <a:pt x="177051" y="150754"/>
                  </a:cubicBezTo>
                  <a:cubicBezTo>
                    <a:pt x="118671" y="153719"/>
                    <a:pt x="64760" y="155548"/>
                    <a:pt x="12270" y="156279"/>
                  </a:cubicBezTo>
                  <a:lnTo>
                    <a:pt x="12108" y="156279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4262;p41">
              <a:extLst>
                <a:ext uri="{FF2B5EF4-FFF2-40B4-BE49-F238E27FC236}">
                  <a16:creationId xmlns:a16="http://schemas.microsoft.com/office/drawing/2014/main" id="{9E8250B2-284A-9DA1-7D90-CEE6CB094277}"/>
                </a:ext>
              </a:extLst>
            </p:cNvPr>
            <p:cNvSpPr/>
            <p:nvPr/>
          </p:nvSpPr>
          <p:spPr>
            <a:xfrm>
              <a:off x="2270180" y="4358454"/>
              <a:ext cx="172028" cy="116563"/>
            </a:xfrm>
            <a:custGeom>
              <a:avLst/>
              <a:gdLst/>
              <a:ahLst/>
              <a:cxnLst/>
              <a:rect l="l" t="t" r="r" b="b"/>
              <a:pathLst>
                <a:path w="291573" h="197565" extrusionOk="0">
                  <a:moveTo>
                    <a:pt x="279486" y="197484"/>
                  </a:moveTo>
                  <a:cubicBezTo>
                    <a:pt x="279486" y="197484"/>
                    <a:pt x="279161" y="197484"/>
                    <a:pt x="278999" y="197484"/>
                  </a:cubicBezTo>
                  <a:cubicBezTo>
                    <a:pt x="272377" y="197199"/>
                    <a:pt x="267217" y="191633"/>
                    <a:pt x="267501" y="185011"/>
                  </a:cubicBezTo>
                  <a:cubicBezTo>
                    <a:pt x="267664" y="181071"/>
                    <a:pt x="270386" y="87914"/>
                    <a:pt x="187914" y="41194"/>
                  </a:cubicBezTo>
                  <a:cubicBezTo>
                    <a:pt x="105930" y="-5202"/>
                    <a:pt x="20208" y="59191"/>
                    <a:pt x="19355" y="59801"/>
                  </a:cubicBezTo>
                  <a:cubicBezTo>
                    <a:pt x="14114" y="63782"/>
                    <a:pt x="6558" y="62848"/>
                    <a:pt x="2495" y="57607"/>
                  </a:cubicBezTo>
                  <a:cubicBezTo>
                    <a:pt x="-1568" y="52366"/>
                    <a:pt x="-552" y="44809"/>
                    <a:pt x="4689" y="40747"/>
                  </a:cubicBezTo>
                  <a:cubicBezTo>
                    <a:pt x="8711" y="37659"/>
                    <a:pt x="103777" y="-34087"/>
                    <a:pt x="199777" y="20312"/>
                  </a:cubicBezTo>
                  <a:cubicBezTo>
                    <a:pt x="295249" y="74426"/>
                    <a:pt x="291715" y="181517"/>
                    <a:pt x="291512" y="186067"/>
                  </a:cubicBezTo>
                  <a:cubicBezTo>
                    <a:pt x="291227" y="192527"/>
                    <a:pt x="285905" y="197565"/>
                    <a:pt x="279527" y="1975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4263;p41">
              <a:extLst>
                <a:ext uri="{FF2B5EF4-FFF2-40B4-BE49-F238E27FC236}">
                  <a16:creationId xmlns:a16="http://schemas.microsoft.com/office/drawing/2014/main" id="{86394E6D-C511-2351-A9D8-E2DBEF8AAFD3}"/>
                </a:ext>
              </a:extLst>
            </p:cNvPr>
            <p:cNvSpPr/>
            <p:nvPr/>
          </p:nvSpPr>
          <p:spPr>
            <a:xfrm>
              <a:off x="2368576" y="4501547"/>
              <a:ext cx="74505" cy="179968"/>
            </a:xfrm>
            <a:custGeom>
              <a:avLst/>
              <a:gdLst/>
              <a:ahLst/>
              <a:cxnLst/>
              <a:rect l="l" t="t" r="r" b="b"/>
              <a:pathLst>
                <a:path w="126279" h="305030" extrusionOk="0">
                  <a:moveTo>
                    <a:pt x="12012" y="305030"/>
                  </a:moveTo>
                  <a:cubicBezTo>
                    <a:pt x="9169" y="305030"/>
                    <a:pt x="6325" y="304055"/>
                    <a:pt x="4050" y="301983"/>
                  </a:cubicBezTo>
                  <a:cubicBezTo>
                    <a:pt x="-907" y="297596"/>
                    <a:pt x="-1394" y="289999"/>
                    <a:pt x="3034" y="285042"/>
                  </a:cubicBezTo>
                  <a:cubicBezTo>
                    <a:pt x="80671" y="197329"/>
                    <a:pt x="102081" y="12520"/>
                    <a:pt x="102284" y="10651"/>
                  </a:cubicBezTo>
                  <a:cubicBezTo>
                    <a:pt x="103016" y="4070"/>
                    <a:pt x="109110" y="-521"/>
                    <a:pt x="115569" y="48"/>
                  </a:cubicBezTo>
                  <a:cubicBezTo>
                    <a:pt x="122151" y="779"/>
                    <a:pt x="126904" y="6751"/>
                    <a:pt x="126213" y="13333"/>
                  </a:cubicBezTo>
                  <a:cubicBezTo>
                    <a:pt x="125320" y="21214"/>
                    <a:pt x="103787" y="207527"/>
                    <a:pt x="21072" y="300968"/>
                  </a:cubicBezTo>
                  <a:cubicBezTo>
                    <a:pt x="18675" y="303649"/>
                    <a:pt x="15384" y="305030"/>
                    <a:pt x="12053" y="30503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4264;p41">
              <a:extLst>
                <a:ext uri="{FF2B5EF4-FFF2-40B4-BE49-F238E27FC236}">
                  <a16:creationId xmlns:a16="http://schemas.microsoft.com/office/drawing/2014/main" id="{CCF989E6-98C6-37A6-D3B1-9F0101A4034B}"/>
                </a:ext>
              </a:extLst>
            </p:cNvPr>
            <p:cNvSpPr/>
            <p:nvPr/>
          </p:nvSpPr>
          <p:spPr>
            <a:xfrm>
              <a:off x="1508720" y="4492694"/>
              <a:ext cx="139500" cy="274225"/>
            </a:xfrm>
            <a:custGeom>
              <a:avLst/>
              <a:gdLst/>
              <a:ahLst/>
              <a:cxnLst/>
              <a:rect l="l" t="t" r="r" b="b"/>
              <a:pathLst>
                <a:path w="236440" h="464788" extrusionOk="0">
                  <a:moveTo>
                    <a:pt x="224443" y="464789"/>
                  </a:moveTo>
                  <a:cubicBezTo>
                    <a:pt x="220786" y="464789"/>
                    <a:pt x="217171" y="463123"/>
                    <a:pt x="214814" y="459995"/>
                  </a:cubicBezTo>
                  <a:cubicBezTo>
                    <a:pt x="130636" y="347785"/>
                    <a:pt x="6116" y="29842"/>
                    <a:pt x="835" y="16395"/>
                  </a:cubicBezTo>
                  <a:cubicBezTo>
                    <a:pt x="-1603" y="10219"/>
                    <a:pt x="1485" y="3232"/>
                    <a:pt x="7660" y="835"/>
                  </a:cubicBezTo>
                  <a:cubicBezTo>
                    <a:pt x="13795" y="-1603"/>
                    <a:pt x="20823" y="1485"/>
                    <a:pt x="23220" y="7660"/>
                  </a:cubicBezTo>
                  <a:cubicBezTo>
                    <a:pt x="24479" y="10910"/>
                    <a:pt x="151803" y="336003"/>
                    <a:pt x="234031" y="445573"/>
                  </a:cubicBezTo>
                  <a:cubicBezTo>
                    <a:pt x="238012" y="450895"/>
                    <a:pt x="236956" y="458411"/>
                    <a:pt x="231634" y="462392"/>
                  </a:cubicBezTo>
                  <a:cubicBezTo>
                    <a:pt x="229481" y="464017"/>
                    <a:pt x="226962" y="464789"/>
                    <a:pt x="224443" y="46478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4265;p41">
              <a:extLst>
                <a:ext uri="{FF2B5EF4-FFF2-40B4-BE49-F238E27FC236}">
                  <a16:creationId xmlns:a16="http://schemas.microsoft.com/office/drawing/2014/main" id="{7941A6C4-7F9B-D0FC-9014-D74B12C54374}"/>
                </a:ext>
              </a:extLst>
            </p:cNvPr>
            <p:cNvSpPr/>
            <p:nvPr/>
          </p:nvSpPr>
          <p:spPr>
            <a:xfrm>
              <a:off x="2007506" y="4658135"/>
              <a:ext cx="104009" cy="172588"/>
            </a:xfrm>
            <a:custGeom>
              <a:avLst/>
              <a:gdLst/>
              <a:ahLst/>
              <a:cxnLst/>
              <a:rect l="l" t="t" r="r" b="b"/>
              <a:pathLst>
                <a:path w="176286" h="292522" extrusionOk="0">
                  <a:moveTo>
                    <a:pt x="12022" y="292523"/>
                  </a:moveTo>
                  <a:cubicBezTo>
                    <a:pt x="9747" y="292523"/>
                    <a:pt x="7431" y="291873"/>
                    <a:pt x="5359" y="290491"/>
                  </a:cubicBezTo>
                  <a:cubicBezTo>
                    <a:pt x="-166" y="286795"/>
                    <a:pt x="-1669" y="279319"/>
                    <a:pt x="2028" y="273835"/>
                  </a:cubicBezTo>
                  <a:cubicBezTo>
                    <a:pt x="3043" y="272291"/>
                    <a:pt x="106153" y="117179"/>
                    <a:pt x="153239" y="7284"/>
                  </a:cubicBezTo>
                  <a:cubicBezTo>
                    <a:pt x="155839" y="1190"/>
                    <a:pt x="162949" y="-1653"/>
                    <a:pt x="169002" y="987"/>
                  </a:cubicBezTo>
                  <a:cubicBezTo>
                    <a:pt x="175096" y="3628"/>
                    <a:pt x="177940" y="10697"/>
                    <a:pt x="175300" y="16791"/>
                  </a:cubicBezTo>
                  <a:cubicBezTo>
                    <a:pt x="127320" y="128676"/>
                    <a:pt x="23032" y="285616"/>
                    <a:pt x="21975" y="287160"/>
                  </a:cubicBezTo>
                  <a:cubicBezTo>
                    <a:pt x="19660" y="290654"/>
                    <a:pt x="15841" y="292523"/>
                    <a:pt x="11981" y="29252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4266;p41">
              <a:extLst>
                <a:ext uri="{FF2B5EF4-FFF2-40B4-BE49-F238E27FC236}">
                  <a16:creationId xmlns:a16="http://schemas.microsoft.com/office/drawing/2014/main" id="{8F7ED05E-EDAD-10C5-3ABB-F152A579F942}"/>
                </a:ext>
              </a:extLst>
            </p:cNvPr>
            <p:cNvSpPr/>
            <p:nvPr/>
          </p:nvSpPr>
          <p:spPr>
            <a:xfrm rot="5400000">
              <a:off x="1731947" y="3668986"/>
              <a:ext cx="1975216" cy="436199"/>
            </a:xfrm>
            <a:custGeom>
              <a:avLst/>
              <a:gdLst/>
              <a:ahLst/>
              <a:cxnLst/>
              <a:rect l="l" t="t" r="r" b="b"/>
              <a:pathLst>
                <a:path w="3347823" h="739320" extrusionOk="0">
                  <a:moveTo>
                    <a:pt x="0" y="0"/>
                  </a:moveTo>
                  <a:lnTo>
                    <a:pt x="3347824" y="0"/>
                  </a:lnTo>
                  <a:lnTo>
                    <a:pt x="3347824" y="739320"/>
                  </a:lnTo>
                  <a:lnTo>
                    <a:pt x="0" y="73932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4267;p41">
              <a:extLst>
                <a:ext uri="{FF2B5EF4-FFF2-40B4-BE49-F238E27FC236}">
                  <a16:creationId xmlns:a16="http://schemas.microsoft.com/office/drawing/2014/main" id="{EF8E9758-A7F2-298F-4C47-A8245A378223}"/>
                </a:ext>
              </a:extLst>
            </p:cNvPr>
            <p:cNvSpPr/>
            <p:nvPr/>
          </p:nvSpPr>
          <p:spPr>
            <a:xfrm>
              <a:off x="2544093" y="2972747"/>
              <a:ext cx="340458" cy="1839350"/>
            </a:xfrm>
            <a:custGeom>
              <a:avLst/>
              <a:gdLst/>
              <a:ahLst/>
              <a:cxnLst/>
              <a:rect l="l" t="t" r="r" b="b"/>
              <a:pathLst>
                <a:path w="577047" h="3117542" extrusionOk="0">
                  <a:moveTo>
                    <a:pt x="312539" y="3117542"/>
                  </a:moveTo>
                  <a:cubicBezTo>
                    <a:pt x="306811" y="3117542"/>
                    <a:pt x="301895" y="3113520"/>
                    <a:pt x="300758" y="3107873"/>
                  </a:cubicBezTo>
                  <a:lnTo>
                    <a:pt x="244" y="1613226"/>
                  </a:lnTo>
                  <a:cubicBezTo>
                    <a:pt x="-81" y="1611682"/>
                    <a:pt x="-81" y="1610098"/>
                    <a:pt x="244" y="1608595"/>
                  </a:cubicBezTo>
                  <a:lnTo>
                    <a:pt x="308802" y="9781"/>
                  </a:lnTo>
                  <a:cubicBezTo>
                    <a:pt x="309899" y="4053"/>
                    <a:pt x="315180" y="-416"/>
                    <a:pt x="320827" y="31"/>
                  </a:cubicBezTo>
                  <a:cubicBezTo>
                    <a:pt x="326677" y="153"/>
                    <a:pt x="331593" y="4459"/>
                    <a:pt x="332487" y="10228"/>
                  </a:cubicBezTo>
                  <a:lnTo>
                    <a:pt x="576896" y="1597016"/>
                  </a:lnTo>
                  <a:cubicBezTo>
                    <a:pt x="577099" y="1598276"/>
                    <a:pt x="577099" y="1599576"/>
                    <a:pt x="576896" y="1600835"/>
                  </a:cubicBezTo>
                  <a:lnTo>
                    <a:pt x="324443" y="3107508"/>
                  </a:lnTo>
                  <a:cubicBezTo>
                    <a:pt x="323468" y="3113196"/>
                    <a:pt x="318593" y="3117421"/>
                    <a:pt x="312783" y="3117542"/>
                  </a:cubicBezTo>
                  <a:lnTo>
                    <a:pt x="312580" y="3117542"/>
                  </a:lnTo>
                  <a:close/>
                  <a:moveTo>
                    <a:pt x="24254" y="1610829"/>
                  </a:moveTo>
                  <a:lnTo>
                    <a:pt x="311442" y="3039215"/>
                  </a:lnTo>
                  <a:lnTo>
                    <a:pt x="552804" y="1598804"/>
                  </a:lnTo>
                  <a:lnTo>
                    <a:pt x="319243" y="82381"/>
                  </a:lnTo>
                  <a:lnTo>
                    <a:pt x="24295" y="1610829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4268;p41">
              <a:extLst>
                <a:ext uri="{FF2B5EF4-FFF2-40B4-BE49-F238E27FC236}">
                  <a16:creationId xmlns:a16="http://schemas.microsoft.com/office/drawing/2014/main" id="{340701BF-EF27-A40A-FEBB-5BA86641B60D}"/>
                </a:ext>
              </a:extLst>
            </p:cNvPr>
            <p:cNvSpPr/>
            <p:nvPr/>
          </p:nvSpPr>
          <p:spPr>
            <a:xfrm>
              <a:off x="2818282" y="2998767"/>
              <a:ext cx="78021" cy="92211"/>
            </a:xfrm>
            <a:custGeom>
              <a:avLst/>
              <a:gdLst/>
              <a:ahLst/>
              <a:cxnLst/>
              <a:rect l="l" t="t" r="r" b="b"/>
              <a:pathLst>
                <a:path w="132239" h="156289" extrusionOk="0">
                  <a:moveTo>
                    <a:pt x="120214" y="156290"/>
                  </a:moveTo>
                  <a:lnTo>
                    <a:pt x="12025" y="156290"/>
                  </a:lnTo>
                  <a:cubicBezTo>
                    <a:pt x="5363" y="156290"/>
                    <a:pt x="0" y="150927"/>
                    <a:pt x="0" y="144265"/>
                  </a:cubicBezTo>
                  <a:lnTo>
                    <a:pt x="0" y="12026"/>
                  </a:lnTo>
                  <a:cubicBezTo>
                    <a:pt x="0" y="5363"/>
                    <a:pt x="5363" y="0"/>
                    <a:pt x="12025" y="0"/>
                  </a:cubicBezTo>
                  <a:lnTo>
                    <a:pt x="120214" y="0"/>
                  </a:lnTo>
                  <a:cubicBezTo>
                    <a:pt x="126876" y="0"/>
                    <a:pt x="132239" y="5363"/>
                    <a:pt x="132239" y="12026"/>
                  </a:cubicBezTo>
                  <a:lnTo>
                    <a:pt x="132239" y="144265"/>
                  </a:lnTo>
                  <a:cubicBezTo>
                    <a:pt x="132239" y="150927"/>
                    <a:pt x="126876" y="156290"/>
                    <a:pt x="120214" y="156290"/>
                  </a:cubicBezTo>
                  <a:close/>
                  <a:moveTo>
                    <a:pt x="24051" y="132280"/>
                  </a:moveTo>
                  <a:lnTo>
                    <a:pt x="108188" y="132280"/>
                  </a:lnTo>
                  <a:lnTo>
                    <a:pt x="108188" y="24091"/>
                  </a:lnTo>
                  <a:lnTo>
                    <a:pt x="24051" y="24091"/>
                  </a:lnTo>
                  <a:lnTo>
                    <a:pt x="24051" y="132280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4269;p41">
              <a:extLst>
                <a:ext uri="{FF2B5EF4-FFF2-40B4-BE49-F238E27FC236}">
                  <a16:creationId xmlns:a16="http://schemas.microsoft.com/office/drawing/2014/main" id="{1B392713-D30B-A498-AAE5-F6F1408FBE22}"/>
                </a:ext>
              </a:extLst>
            </p:cNvPr>
            <p:cNvSpPr/>
            <p:nvPr/>
          </p:nvSpPr>
          <p:spPr>
            <a:xfrm>
              <a:off x="2553535" y="4706600"/>
              <a:ext cx="78021" cy="92211"/>
            </a:xfrm>
            <a:custGeom>
              <a:avLst/>
              <a:gdLst/>
              <a:ahLst/>
              <a:cxnLst/>
              <a:rect l="l" t="t" r="r" b="b"/>
              <a:pathLst>
                <a:path w="132239" h="156289" extrusionOk="0">
                  <a:moveTo>
                    <a:pt x="120214" y="156290"/>
                  </a:moveTo>
                  <a:lnTo>
                    <a:pt x="12026" y="156290"/>
                  </a:lnTo>
                  <a:cubicBezTo>
                    <a:pt x="5363" y="156290"/>
                    <a:pt x="0" y="150927"/>
                    <a:pt x="0" y="144264"/>
                  </a:cubicBezTo>
                  <a:lnTo>
                    <a:pt x="0" y="12025"/>
                  </a:lnTo>
                  <a:cubicBezTo>
                    <a:pt x="0" y="5362"/>
                    <a:pt x="5363" y="0"/>
                    <a:pt x="12026" y="0"/>
                  </a:cubicBezTo>
                  <a:lnTo>
                    <a:pt x="120214" y="0"/>
                  </a:lnTo>
                  <a:cubicBezTo>
                    <a:pt x="126877" y="0"/>
                    <a:pt x="132239" y="5362"/>
                    <a:pt x="132239" y="12025"/>
                  </a:cubicBezTo>
                  <a:lnTo>
                    <a:pt x="132239" y="144264"/>
                  </a:lnTo>
                  <a:cubicBezTo>
                    <a:pt x="132239" y="150927"/>
                    <a:pt x="126877" y="156290"/>
                    <a:pt x="120214" y="156290"/>
                  </a:cubicBezTo>
                  <a:close/>
                  <a:moveTo>
                    <a:pt x="24051" y="132239"/>
                  </a:moveTo>
                  <a:lnTo>
                    <a:pt x="108188" y="132239"/>
                  </a:lnTo>
                  <a:lnTo>
                    <a:pt x="108188" y="24051"/>
                  </a:lnTo>
                  <a:lnTo>
                    <a:pt x="24051" y="24051"/>
                  </a:lnTo>
                  <a:lnTo>
                    <a:pt x="24051" y="132239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4270;p41">
              <a:extLst>
                <a:ext uri="{FF2B5EF4-FFF2-40B4-BE49-F238E27FC236}">
                  <a16:creationId xmlns:a16="http://schemas.microsoft.com/office/drawing/2014/main" id="{8E9F04D9-CD51-8892-5800-333B522186A7}"/>
                </a:ext>
              </a:extLst>
            </p:cNvPr>
            <p:cNvSpPr/>
            <p:nvPr/>
          </p:nvSpPr>
          <p:spPr>
            <a:xfrm>
              <a:off x="2567722" y="3001140"/>
              <a:ext cx="78021" cy="92211"/>
            </a:xfrm>
            <a:custGeom>
              <a:avLst/>
              <a:gdLst/>
              <a:ahLst/>
              <a:cxnLst/>
              <a:rect l="l" t="t" r="r" b="b"/>
              <a:pathLst>
                <a:path w="132239" h="156290" extrusionOk="0">
                  <a:moveTo>
                    <a:pt x="120214" y="156290"/>
                  </a:moveTo>
                  <a:lnTo>
                    <a:pt x="12025" y="156290"/>
                  </a:lnTo>
                  <a:cubicBezTo>
                    <a:pt x="5362" y="156290"/>
                    <a:pt x="0" y="150927"/>
                    <a:pt x="0" y="144265"/>
                  </a:cubicBezTo>
                  <a:lnTo>
                    <a:pt x="0" y="12026"/>
                  </a:lnTo>
                  <a:cubicBezTo>
                    <a:pt x="0" y="5363"/>
                    <a:pt x="5362" y="0"/>
                    <a:pt x="12025" y="0"/>
                  </a:cubicBezTo>
                  <a:lnTo>
                    <a:pt x="120214" y="0"/>
                  </a:lnTo>
                  <a:cubicBezTo>
                    <a:pt x="126876" y="0"/>
                    <a:pt x="132239" y="5363"/>
                    <a:pt x="132239" y="12026"/>
                  </a:cubicBezTo>
                  <a:lnTo>
                    <a:pt x="132239" y="144265"/>
                  </a:lnTo>
                  <a:cubicBezTo>
                    <a:pt x="132239" y="150927"/>
                    <a:pt x="126876" y="156290"/>
                    <a:pt x="120214" y="156290"/>
                  </a:cubicBezTo>
                  <a:close/>
                  <a:moveTo>
                    <a:pt x="24051" y="132239"/>
                  </a:moveTo>
                  <a:lnTo>
                    <a:pt x="108188" y="132239"/>
                  </a:lnTo>
                  <a:lnTo>
                    <a:pt x="108188" y="24051"/>
                  </a:lnTo>
                  <a:lnTo>
                    <a:pt x="24051" y="24051"/>
                  </a:lnTo>
                  <a:lnTo>
                    <a:pt x="24051" y="132239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4271;p41">
              <a:extLst>
                <a:ext uri="{FF2B5EF4-FFF2-40B4-BE49-F238E27FC236}">
                  <a16:creationId xmlns:a16="http://schemas.microsoft.com/office/drawing/2014/main" id="{226A7F31-FF9E-DE59-9B24-4DB85EB4CB50}"/>
                </a:ext>
              </a:extLst>
            </p:cNvPr>
            <p:cNvSpPr/>
            <p:nvPr/>
          </p:nvSpPr>
          <p:spPr>
            <a:xfrm>
              <a:off x="2812363" y="4706600"/>
              <a:ext cx="78021" cy="92211"/>
            </a:xfrm>
            <a:custGeom>
              <a:avLst/>
              <a:gdLst/>
              <a:ahLst/>
              <a:cxnLst/>
              <a:rect l="l" t="t" r="r" b="b"/>
              <a:pathLst>
                <a:path w="132239" h="156289" extrusionOk="0">
                  <a:moveTo>
                    <a:pt x="120214" y="156290"/>
                  </a:moveTo>
                  <a:lnTo>
                    <a:pt x="12026" y="156290"/>
                  </a:lnTo>
                  <a:cubicBezTo>
                    <a:pt x="5363" y="156290"/>
                    <a:pt x="0" y="150927"/>
                    <a:pt x="0" y="144264"/>
                  </a:cubicBezTo>
                  <a:lnTo>
                    <a:pt x="0" y="12025"/>
                  </a:lnTo>
                  <a:cubicBezTo>
                    <a:pt x="0" y="5362"/>
                    <a:pt x="5363" y="0"/>
                    <a:pt x="12026" y="0"/>
                  </a:cubicBezTo>
                  <a:lnTo>
                    <a:pt x="120214" y="0"/>
                  </a:lnTo>
                  <a:cubicBezTo>
                    <a:pt x="126877" y="0"/>
                    <a:pt x="132239" y="5362"/>
                    <a:pt x="132239" y="12025"/>
                  </a:cubicBezTo>
                  <a:lnTo>
                    <a:pt x="132239" y="144264"/>
                  </a:lnTo>
                  <a:cubicBezTo>
                    <a:pt x="132239" y="150927"/>
                    <a:pt x="126877" y="156290"/>
                    <a:pt x="120214" y="156290"/>
                  </a:cubicBezTo>
                  <a:close/>
                  <a:moveTo>
                    <a:pt x="24051" y="132239"/>
                  </a:moveTo>
                  <a:lnTo>
                    <a:pt x="108188" y="132239"/>
                  </a:lnTo>
                  <a:lnTo>
                    <a:pt x="108188" y="24051"/>
                  </a:lnTo>
                  <a:lnTo>
                    <a:pt x="24051" y="24051"/>
                  </a:lnTo>
                  <a:lnTo>
                    <a:pt x="24051" y="132239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4272;p41">
              <a:extLst>
                <a:ext uri="{FF2B5EF4-FFF2-40B4-BE49-F238E27FC236}">
                  <a16:creationId xmlns:a16="http://schemas.microsoft.com/office/drawing/2014/main" id="{0FF98560-2D1F-7838-4B2C-464272BE8F2E}"/>
                </a:ext>
              </a:extLst>
            </p:cNvPr>
            <p:cNvSpPr/>
            <p:nvPr/>
          </p:nvSpPr>
          <p:spPr>
            <a:xfrm rot="-467221">
              <a:off x="3040682" y="3127967"/>
              <a:ext cx="266071" cy="1740762"/>
            </a:xfrm>
            <a:custGeom>
              <a:avLst/>
              <a:gdLst/>
              <a:ahLst/>
              <a:cxnLst/>
              <a:rect l="l" t="t" r="r" b="b"/>
              <a:pathLst>
                <a:path w="450628" h="2948222" extrusionOk="0">
                  <a:moveTo>
                    <a:pt x="0" y="0"/>
                  </a:moveTo>
                  <a:lnTo>
                    <a:pt x="450629" y="0"/>
                  </a:lnTo>
                  <a:lnTo>
                    <a:pt x="450629" y="2948222"/>
                  </a:lnTo>
                  <a:lnTo>
                    <a:pt x="0" y="294822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4273;p41">
              <a:extLst>
                <a:ext uri="{FF2B5EF4-FFF2-40B4-BE49-F238E27FC236}">
                  <a16:creationId xmlns:a16="http://schemas.microsoft.com/office/drawing/2014/main" id="{83E1B938-0959-74F3-8776-EDF673575F06}"/>
                </a:ext>
              </a:extLst>
            </p:cNvPr>
            <p:cNvSpPr/>
            <p:nvPr/>
          </p:nvSpPr>
          <p:spPr>
            <a:xfrm>
              <a:off x="3016769" y="3252646"/>
              <a:ext cx="299760" cy="1490826"/>
            </a:xfrm>
            <a:custGeom>
              <a:avLst/>
              <a:gdLst/>
              <a:ahLst/>
              <a:cxnLst/>
              <a:rect l="l" t="t" r="r" b="b"/>
              <a:pathLst>
                <a:path w="508068" h="2526823" extrusionOk="0">
                  <a:moveTo>
                    <a:pt x="496124" y="2526742"/>
                  </a:moveTo>
                  <a:cubicBezTo>
                    <a:pt x="495108" y="2526742"/>
                    <a:pt x="494052" y="2526621"/>
                    <a:pt x="493036" y="2526336"/>
                  </a:cubicBezTo>
                  <a:cubicBezTo>
                    <a:pt x="382207" y="2496963"/>
                    <a:pt x="294454" y="2392797"/>
                    <a:pt x="284379" y="2278596"/>
                  </a:cubicBezTo>
                  <a:cubicBezTo>
                    <a:pt x="280884" y="2239188"/>
                    <a:pt x="286450" y="2204777"/>
                    <a:pt x="300913" y="2176299"/>
                  </a:cubicBezTo>
                  <a:cubicBezTo>
                    <a:pt x="311233" y="2155904"/>
                    <a:pt x="326021" y="2138841"/>
                    <a:pt x="340321" y="2122347"/>
                  </a:cubicBezTo>
                  <a:cubicBezTo>
                    <a:pt x="345887" y="2115927"/>
                    <a:pt x="351493" y="2109468"/>
                    <a:pt x="356775" y="2102846"/>
                  </a:cubicBezTo>
                  <a:cubicBezTo>
                    <a:pt x="404958" y="2042678"/>
                    <a:pt x="423240" y="1970322"/>
                    <a:pt x="405770" y="1909260"/>
                  </a:cubicBezTo>
                  <a:cubicBezTo>
                    <a:pt x="389967" y="1854049"/>
                    <a:pt x="348487" y="1812570"/>
                    <a:pt x="304610" y="1768693"/>
                  </a:cubicBezTo>
                  <a:cubicBezTo>
                    <a:pt x="261871" y="1725954"/>
                    <a:pt x="217710" y="1681793"/>
                    <a:pt x="198738" y="1623331"/>
                  </a:cubicBezTo>
                  <a:cubicBezTo>
                    <a:pt x="172046" y="1541104"/>
                    <a:pt x="201947" y="1456073"/>
                    <a:pt x="230873" y="1373804"/>
                  </a:cubicBezTo>
                  <a:cubicBezTo>
                    <a:pt x="261099" y="1287879"/>
                    <a:pt x="289660" y="1206748"/>
                    <a:pt x="257159" y="1131101"/>
                  </a:cubicBezTo>
                  <a:cubicBezTo>
                    <a:pt x="244240" y="1101038"/>
                    <a:pt x="222951" y="1075971"/>
                    <a:pt x="200403" y="1049483"/>
                  </a:cubicBezTo>
                  <a:cubicBezTo>
                    <a:pt x="190410" y="1037783"/>
                    <a:pt x="180456" y="1026041"/>
                    <a:pt x="171193" y="1013813"/>
                  </a:cubicBezTo>
                  <a:cubicBezTo>
                    <a:pt x="99812" y="919722"/>
                    <a:pt x="78443" y="800605"/>
                    <a:pt x="115413" y="703061"/>
                  </a:cubicBezTo>
                  <a:cubicBezTo>
                    <a:pt x="123741" y="681042"/>
                    <a:pt x="134954" y="660038"/>
                    <a:pt x="145842" y="639725"/>
                  </a:cubicBezTo>
                  <a:cubicBezTo>
                    <a:pt x="164287" y="605192"/>
                    <a:pt x="181675" y="572610"/>
                    <a:pt x="185575" y="536290"/>
                  </a:cubicBezTo>
                  <a:cubicBezTo>
                    <a:pt x="192725" y="469256"/>
                    <a:pt x="151327" y="406326"/>
                    <a:pt x="114519" y="358996"/>
                  </a:cubicBezTo>
                  <a:cubicBezTo>
                    <a:pt x="108425" y="351195"/>
                    <a:pt x="102209" y="343355"/>
                    <a:pt x="95953" y="335554"/>
                  </a:cubicBezTo>
                  <a:cubicBezTo>
                    <a:pt x="58780" y="288915"/>
                    <a:pt x="20347" y="240691"/>
                    <a:pt x="5153" y="181621"/>
                  </a:cubicBezTo>
                  <a:cubicBezTo>
                    <a:pt x="-5816" y="138963"/>
                    <a:pt x="1009" y="89845"/>
                    <a:pt x="22947" y="53444"/>
                  </a:cubicBezTo>
                  <a:cubicBezTo>
                    <a:pt x="39726" y="25534"/>
                    <a:pt x="63736" y="7171"/>
                    <a:pt x="92337" y="345"/>
                  </a:cubicBezTo>
                  <a:cubicBezTo>
                    <a:pt x="98797" y="-1239"/>
                    <a:pt x="105297" y="2783"/>
                    <a:pt x="106841" y="9243"/>
                  </a:cubicBezTo>
                  <a:cubicBezTo>
                    <a:pt x="108385" y="15702"/>
                    <a:pt x="104403" y="22162"/>
                    <a:pt x="97944" y="23746"/>
                  </a:cubicBezTo>
                  <a:cubicBezTo>
                    <a:pt x="69911" y="30449"/>
                    <a:pt x="52889" y="50357"/>
                    <a:pt x="43545" y="65876"/>
                  </a:cubicBezTo>
                  <a:cubicBezTo>
                    <a:pt x="24816" y="96955"/>
                    <a:pt x="19047" y="139044"/>
                    <a:pt x="28432" y="175730"/>
                  </a:cubicBezTo>
                  <a:cubicBezTo>
                    <a:pt x="42326" y="229804"/>
                    <a:pt x="79134" y="275996"/>
                    <a:pt x="114722" y="320644"/>
                  </a:cubicBezTo>
                  <a:cubicBezTo>
                    <a:pt x="121019" y="328526"/>
                    <a:pt x="127317" y="336407"/>
                    <a:pt x="133451" y="344330"/>
                  </a:cubicBezTo>
                  <a:cubicBezTo>
                    <a:pt x="173062" y="395194"/>
                    <a:pt x="217507" y="463324"/>
                    <a:pt x="209463" y="538890"/>
                  </a:cubicBezTo>
                  <a:cubicBezTo>
                    <a:pt x="205116" y="579882"/>
                    <a:pt x="185778" y="616121"/>
                    <a:pt x="167049" y="651100"/>
                  </a:cubicBezTo>
                  <a:cubicBezTo>
                    <a:pt x="156568" y="670763"/>
                    <a:pt x="145720" y="691076"/>
                    <a:pt x="137920" y="711633"/>
                  </a:cubicBezTo>
                  <a:cubicBezTo>
                    <a:pt x="104363" y="800199"/>
                    <a:pt x="124960" y="913141"/>
                    <a:pt x="190369" y="999390"/>
                  </a:cubicBezTo>
                  <a:cubicBezTo>
                    <a:pt x="199347" y="1011213"/>
                    <a:pt x="209016" y="1022629"/>
                    <a:pt x="218726" y="1034004"/>
                  </a:cubicBezTo>
                  <a:cubicBezTo>
                    <a:pt x="241436" y="1060696"/>
                    <a:pt x="264918" y="1088322"/>
                    <a:pt x="279260" y="1121717"/>
                  </a:cubicBezTo>
                  <a:cubicBezTo>
                    <a:pt x="315417" y="1205976"/>
                    <a:pt x="283972" y="1295395"/>
                    <a:pt x="253543" y="1381889"/>
                  </a:cubicBezTo>
                  <a:cubicBezTo>
                    <a:pt x="225958" y="1460338"/>
                    <a:pt x="197397" y="1541510"/>
                    <a:pt x="221570" y="1615978"/>
                  </a:cubicBezTo>
                  <a:cubicBezTo>
                    <a:pt x="238755" y="1668955"/>
                    <a:pt x="278975" y="1709175"/>
                    <a:pt x="321552" y="1751792"/>
                  </a:cubicBezTo>
                  <a:cubicBezTo>
                    <a:pt x="365672" y="1795913"/>
                    <a:pt x="411296" y="1841537"/>
                    <a:pt x="428806" y="1902720"/>
                  </a:cubicBezTo>
                  <a:cubicBezTo>
                    <a:pt x="448428" y="1971216"/>
                    <a:pt x="428480" y="2051697"/>
                    <a:pt x="375504" y="2117959"/>
                  </a:cubicBezTo>
                  <a:cubicBezTo>
                    <a:pt x="370019" y="2124825"/>
                    <a:pt x="364209" y="2131488"/>
                    <a:pt x="358441" y="2138191"/>
                  </a:cubicBezTo>
                  <a:cubicBezTo>
                    <a:pt x="344465" y="2154279"/>
                    <a:pt x="331302" y="2169514"/>
                    <a:pt x="322283" y="2187268"/>
                  </a:cubicBezTo>
                  <a:cubicBezTo>
                    <a:pt x="309892" y="2211643"/>
                    <a:pt x="305179" y="2241707"/>
                    <a:pt x="308267" y="2276564"/>
                  </a:cubicBezTo>
                  <a:cubicBezTo>
                    <a:pt x="317489" y="2381015"/>
                    <a:pt x="397767" y="2476325"/>
                    <a:pt x="499130" y="2503179"/>
                  </a:cubicBezTo>
                  <a:cubicBezTo>
                    <a:pt x="505549" y="2504885"/>
                    <a:pt x="509368" y="2511467"/>
                    <a:pt x="507661" y="2517886"/>
                  </a:cubicBezTo>
                  <a:cubicBezTo>
                    <a:pt x="506240" y="2523289"/>
                    <a:pt x="501364" y="2526823"/>
                    <a:pt x="496042" y="252682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4274;p41">
              <a:extLst>
                <a:ext uri="{FF2B5EF4-FFF2-40B4-BE49-F238E27FC236}">
                  <a16:creationId xmlns:a16="http://schemas.microsoft.com/office/drawing/2014/main" id="{BAFAB78C-6723-10C5-4CBD-4714D49DCD74}"/>
                </a:ext>
              </a:extLst>
            </p:cNvPr>
            <p:cNvSpPr/>
            <p:nvPr/>
          </p:nvSpPr>
          <p:spPr>
            <a:xfrm>
              <a:off x="3237377" y="4543377"/>
              <a:ext cx="79350" cy="101960"/>
            </a:xfrm>
            <a:custGeom>
              <a:avLst/>
              <a:gdLst/>
              <a:ahLst/>
              <a:cxnLst/>
              <a:rect l="l" t="t" r="r" b="b"/>
              <a:pathLst>
                <a:path w="134491" h="172814" extrusionOk="0">
                  <a:moveTo>
                    <a:pt x="23831" y="172815"/>
                  </a:moveTo>
                  <a:cubicBezTo>
                    <a:pt x="19606" y="172815"/>
                    <a:pt x="15503" y="170580"/>
                    <a:pt x="13309" y="166639"/>
                  </a:cubicBezTo>
                  <a:cubicBezTo>
                    <a:pt x="1202" y="144986"/>
                    <a:pt x="-220" y="120041"/>
                    <a:pt x="24" y="96356"/>
                  </a:cubicBezTo>
                  <a:cubicBezTo>
                    <a:pt x="227" y="77667"/>
                    <a:pt x="1486" y="57923"/>
                    <a:pt x="9327" y="39966"/>
                  </a:cubicBezTo>
                  <a:cubicBezTo>
                    <a:pt x="18834" y="18312"/>
                    <a:pt x="37238" y="3158"/>
                    <a:pt x="57348" y="477"/>
                  </a:cubicBezTo>
                  <a:cubicBezTo>
                    <a:pt x="76280" y="-2163"/>
                    <a:pt x="96471" y="6287"/>
                    <a:pt x="111543" y="22619"/>
                  </a:cubicBezTo>
                  <a:cubicBezTo>
                    <a:pt x="127428" y="39844"/>
                    <a:pt x="135757" y="63123"/>
                    <a:pt x="134335" y="86605"/>
                  </a:cubicBezTo>
                  <a:cubicBezTo>
                    <a:pt x="133766" y="96071"/>
                    <a:pt x="131450" y="103587"/>
                    <a:pt x="127307" y="109559"/>
                  </a:cubicBezTo>
                  <a:cubicBezTo>
                    <a:pt x="121172" y="118334"/>
                    <a:pt x="110853" y="123982"/>
                    <a:pt x="98177" y="125485"/>
                  </a:cubicBezTo>
                  <a:cubicBezTo>
                    <a:pt x="84527" y="127191"/>
                    <a:pt x="69820" y="122682"/>
                    <a:pt x="58973" y="113663"/>
                  </a:cubicBezTo>
                  <a:cubicBezTo>
                    <a:pt x="49629" y="105903"/>
                    <a:pt x="44063" y="95502"/>
                    <a:pt x="43291" y="84371"/>
                  </a:cubicBezTo>
                  <a:cubicBezTo>
                    <a:pt x="42844" y="77749"/>
                    <a:pt x="47841" y="72021"/>
                    <a:pt x="54463" y="71533"/>
                  </a:cubicBezTo>
                  <a:cubicBezTo>
                    <a:pt x="60923" y="71167"/>
                    <a:pt x="66854" y="76083"/>
                    <a:pt x="67301" y="82705"/>
                  </a:cubicBezTo>
                  <a:cubicBezTo>
                    <a:pt x="67708" y="88474"/>
                    <a:pt x="71364" y="92659"/>
                    <a:pt x="74330" y="95137"/>
                  </a:cubicBezTo>
                  <a:cubicBezTo>
                    <a:pt x="80099" y="99972"/>
                    <a:pt x="88143" y="102490"/>
                    <a:pt x="95374" y="101556"/>
                  </a:cubicBezTo>
                  <a:cubicBezTo>
                    <a:pt x="100940" y="100906"/>
                    <a:pt x="105531" y="98753"/>
                    <a:pt x="107603" y="95746"/>
                  </a:cubicBezTo>
                  <a:cubicBezTo>
                    <a:pt x="109147" y="93552"/>
                    <a:pt x="110040" y="90059"/>
                    <a:pt x="110325" y="85102"/>
                  </a:cubicBezTo>
                  <a:cubicBezTo>
                    <a:pt x="111340" y="68445"/>
                    <a:pt x="105165" y="51139"/>
                    <a:pt x="93830" y="38869"/>
                  </a:cubicBezTo>
                  <a:cubicBezTo>
                    <a:pt x="84161" y="28428"/>
                    <a:pt x="71486" y="22659"/>
                    <a:pt x="60436" y="24285"/>
                  </a:cubicBezTo>
                  <a:cubicBezTo>
                    <a:pt x="48776" y="25828"/>
                    <a:pt x="37319" y="35782"/>
                    <a:pt x="31266" y="49554"/>
                  </a:cubicBezTo>
                  <a:cubicBezTo>
                    <a:pt x="24847" y="64261"/>
                    <a:pt x="24156" y="81527"/>
                    <a:pt x="23993" y="96518"/>
                  </a:cubicBezTo>
                  <a:cubicBezTo>
                    <a:pt x="23790" y="116913"/>
                    <a:pt x="24847" y="138039"/>
                    <a:pt x="34231" y="154858"/>
                  </a:cubicBezTo>
                  <a:cubicBezTo>
                    <a:pt x="37481" y="160627"/>
                    <a:pt x="35409" y="167940"/>
                    <a:pt x="29600" y="171189"/>
                  </a:cubicBezTo>
                  <a:cubicBezTo>
                    <a:pt x="27731" y="172205"/>
                    <a:pt x="25740" y="172733"/>
                    <a:pt x="23750" y="1727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4275;p41">
              <a:extLst>
                <a:ext uri="{FF2B5EF4-FFF2-40B4-BE49-F238E27FC236}">
                  <a16:creationId xmlns:a16="http://schemas.microsoft.com/office/drawing/2014/main" id="{02372A30-6AD1-7573-5919-306AE2D95F8A}"/>
                </a:ext>
              </a:extLst>
            </p:cNvPr>
            <p:cNvSpPr/>
            <p:nvPr/>
          </p:nvSpPr>
          <p:spPr>
            <a:xfrm>
              <a:off x="3137036" y="4338465"/>
              <a:ext cx="80045" cy="115701"/>
            </a:xfrm>
            <a:custGeom>
              <a:avLst/>
              <a:gdLst/>
              <a:ahLst/>
              <a:cxnLst/>
              <a:rect l="l" t="t" r="r" b="b"/>
              <a:pathLst>
                <a:path w="135669" h="196104" extrusionOk="0">
                  <a:moveTo>
                    <a:pt x="73229" y="196104"/>
                  </a:moveTo>
                  <a:cubicBezTo>
                    <a:pt x="69207" y="196104"/>
                    <a:pt x="65307" y="194114"/>
                    <a:pt x="63032" y="190457"/>
                  </a:cubicBezTo>
                  <a:cubicBezTo>
                    <a:pt x="59538" y="184810"/>
                    <a:pt x="61245" y="177416"/>
                    <a:pt x="66851" y="173922"/>
                  </a:cubicBezTo>
                  <a:cubicBezTo>
                    <a:pt x="88546" y="160394"/>
                    <a:pt x="104553" y="137359"/>
                    <a:pt x="109753" y="112333"/>
                  </a:cubicBezTo>
                  <a:cubicBezTo>
                    <a:pt x="114912" y="87307"/>
                    <a:pt x="109346" y="59843"/>
                    <a:pt x="94761" y="38839"/>
                  </a:cubicBezTo>
                  <a:cubicBezTo>
                    <a:pt x="90211" y="32258"/>
                    <a:pt x="86068" y="28277"/>
                    <a:pt x="81721" y="26367"/>
                  </a:cubicBezTo>
                  <a:cubicBezTo>
                    <a:pt x="76073" y="23848"/>
                    <a:pt x="68273" y="24011"/>
                    <a:pt x="61042" y="24051"/>
                  </a:cubicBezTo>
                  <a:cubicBezTo>
                    <a:pt x="52754" y="24051"/>
                    <a:pt x="45604" y="24457"/>
                    <a:pt x="40728" y="27586"/>
                  </a:cubicBezTo>
                  <a:cubicBezTo>
                    <a:pt x="34350" y="31608"/>
                    <a:pt x="30815" y="40911"/>
                    <a:pt x="27890" y="50377"/>
                  </a:cubicBezTo>
                  <a:cubicBezTo>
                    <a:pt x="24600" y="61265"/>
                    <a:pt x="21512" y="74834"/>
                    <a:pt x="27159" y="83000"/>
                  </a:cubicBezTo>
                  <a:cubicBezTo>
                    <a:pt x="30653" y="88038"/>
                    <a:pt x="38128" y="90435"/>
                    <a:pt x="43857" y="88322"/>
                  </a:cubicBezTo>
                  <a:cubicBezTo>
                    <a:pt x="49585" y="86251"/>
                    <a:pt x="53769" y="79547"/>
                    <a:pt x="53160" y="73494"/>
                  </a:cubicBezTo>
                  <a:cubicBezTo>
                    <a:pt x="52510" y="66912"/>
                    <a:pt x="57304" y="61021"/>
                    <a:pt x="63926" y="60331"/>
                  </a:cubicBezTo>
                  <a:cubicBezTo>
                    <a:pt x="70711" y="59518"/>
                    <a:pt x="76439" y="64474"/>
                    <a:pt x="77089" y="71097"/>
                  </a:cubicBezTo>
                  <a:cubicBezTo>
                    <a:pt x="78795" y="87916"/>
                    <a:pt x="68070" y="105061"/>
                    <a:pt x="52144" y="110911"/>
                  </a:cubicBezTo>
                  <a:cubicBezTo>
                    <a:pt x="36259" y="116721"/>
                    <a:pt x="16962" y="110586"/>
                    <a:pt x="7374" y="96651"/>
                  </a:cubicBezTo>
                  <a:cubicBezTo>
                    <a:pt x="-4083" y="80035"/>
                    <a:pt x="21" y="59437"/>
                    <a:pt x="4936" y="43349"/>
                  </a:cubicBezTo>
                  <a:cubicBezTo>
                    <a:pt x="9202" y="29454"/>
                    <a:pt x="14890" y="15479"/>
                    <a:pt x="27890" y="7273"/>
                  </a:cubicBezTo>
                  <a:cubicBezTo>
                    <a:pt x="39591" y="-162"/>
                    <a:pt x="53282" y="0"/>
                    <a:pt x="63398" y="0"/>
                  </a:cubicBezTo>
                  <a:cubicBezTo>
                    <a:pt x="71564" y="0"/>
                    <a:pt x="81802" y="41"/>
                    <a:pt x="91511" y="4348"/>
                  </a:cubicBezTo>
                  <a:cubicBezTo>
                    <a:pt x="102724" y="9345"/>
                    <a:pt x="110037" y="18567"/>
                    <a:pt x="114547" y="25108"/>
                  </a:cubicBezTo>
                  <a:cubicBezTo>
                    <a:pt x="132747" y="51393"/>
                    <a:pt x="139776" y="85844"/>
                    <a:pt x="133316" y="117208"/>
                  </a:cubicBezTo>
                  <a:cubicBezTo>
                    <a:pt x="126816" y="148531"/>
                    <a:pt x="106746" y="177335"/>
                    <a:pt x="79608" y="194276"/>
                  </a:cubicBezTo>
                  <a:cubicBezTo>
                    <a:pt x="77617" y="195535"/>
                    <a:pt x="75423" y="196104"/>
                    <a:pt x="73270" y="19610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276;p41">
              <a:extLst>
                <a:ext uri="{FF2B5EF4-FFF2-40B4-BE49-F238E27FC236}">
                  <a16:creationId xmlns:a16="http://schemas.microsoft.com/office/drawing/2014/main" id="{E7FBB045-E12A-AB4F-8E09-07A2DF94D81B}"/>
                </a:ext>
              </a:extLst>
            </p:cNvPr>
            <p:cNvSpPr/>
            <p:nvPr/>
          </p:nvSpPr>
          <p:spPr>
            <a:xfrm>
              <a:off x="3176746" y="4111968"/>
              <a:ext cx="97913" cy="129219"/>
            </a:xfrm>
            <a:custGeom>
              <a:avLst/>
              <a:gdLst/>
              <a:ahLst/>
              <a:cxnLst/>
              <a:rect l="l" t="t" r="r" b="b"/>
              <a:pathLst>
                <a:path w="165955" h="219016" extrusionOk="0">
                  <a:moveTo>
                    <a:pt x="124216" y="218975"/>
                  </a:moveTo>
                  <a:cubicBezTo>
                    <a:pt x="93787" y="218975"/>
                    <a:pt x="62261" y="204675"/>
                    <a:pt x="39876" y="178959"/>
                  </a:cubicBezTo>
                  <a:cubicBezTo>
                    <a:pt x="15500" y="150967"/>
                    <a:pt x="1768" y="110909"/>
                    <a:pt x="102" y="63214"/>
                  </a:cubicBezTo>
                  <a:cubicBezTo>
                    <a:pt x="-467" y="46923"/>
                    <a:pt x="793" y="23684"/>
                    <a:pt x="18181" y="9831"/>
                  </a:cubicBezTo>
                  <a:cubicBezTo>
                    <a:pt x="27241" y="2599"/>
                    <a:pt x="39591" y="-692"/>
                    <a:pt x="53567" y="121"/>
                  </a:cubicBezTo>
                  <a:cubicBezTo>
                    <a:pt x="80949" y="1787"/>
                    <a:pt x="107559" y="19134"/>
                    <a:pt x="121332" y="44322"/>
                  </a:cubicBezTo>
                  <a:cubicBezTo>
                    <a:pt x="127385" y="55413"/>
                    <a:pt x="129823" y="66057"/>
                    <a:pt x="128644" y="75889"/>
                  </a:cubicBezTo>
                  <a:cubicBezTo>
                    <a:pt x="126857" y="90555"/>
                    <a:pt x="116660" y="104084"/>
                    <a:pt x="101425" y="112128"/>
                  </a:cubicBezTo>
                  <a:cubicBezTo>
                    <a:pt x="89074" y="118669"/>
                    <a:pt x="75586" y="120903"/>
                    <a:pt x="63642" y="122854"/>
                  </a:cubicBezTo>
                  <a:cubicBezTo>
                    <a:pt x="57142" y="124072"/>
                    <a:pt x="50926" y="119481"/>
                    <a:pt x="49829" y="112941"/>
                  </a:cubicBezTo>
                  <a:cubicBezTo>
                    <a:pt x="48732" y="106400"/>
                    <a:pt x="53201" y="100224"/>
                    <a:pt x="59742" y="99127"/>
                  </a:cubicBezTo>
                  <a:cubicBezTo>
                    <a:pt x="70345" y="97381"/>
                    <a:pt x="81274" y="95593"/>
                    <a:pt x="90171" y="90881"/>
                  </a:cubicBezTo>
                  <a:cubicBezTo>
                    <a:pt x="96590" y="87508"/>
                    <a:pt x="103781" y="81008"/>
                    <a:pt x="104797" y="73005"/>
                  </a:cubicBezTo>
                  <a:cubicBezTo>
                    <a:pt x="105366" y="68251"/>
                    <a:pt x="103862" y="62482"/>
                    <a:pt x="100247" y="55901"/>
                  </a:cubicBezTo>
                  <a:cubicBezTo>
                    <a:pt x="90334" y="37782"/>
                    <a:pt x="71442" y="25350"/>
                    <a:pt x="52104" y="24172"/>
                  </a:cubicBezTo>
                  <a:cubicBezTo>
                    <a:pt x="44101" y="23684"/>
                    <a:pt x="37438" y="25269"/>
                    <a:pt x="33172" y="28681"/>
                  </a:cubicBezTo>
                  <a:cubicBezTo>
                    <a:pt x="26510" y="34004"/>
                    <a:pt x="23544" y="45013"/>
                    <a:pt x="24153" y="62401"/>
                  </a:cubicBezTo>
                  <a:cubicBezTo>
                    <a:pt x="25169" y="91774"/>
                    <a:pt x="31872" y="133132"/>
                    <a:pt x="58036" y="163195"/>
                  </a:cubicBezTo>
                  <a:cubicBezTo>
                    <a:pt x="78633" y="186840"/>
                    <a:pt x="116619" y="203659"/>
                    <a:pt x="149364" y="190131"/>
                  </a:cubicBezTo>
                  <a:cubicBezTo>
                    <a:pt x="155499" y="187571"/>
                    <a:pt x="162527" y="190496"/>
                    <a:pt x="165046" y="196631"/>
                  </a:cubicBezTo>
                  <a:cubicBezTo>
                    <a:pt x="167565" y="202766"/>
                    <a:pt x="164680" y="209794"/>
                    <a:pt x="158546" y="212353"/>
                  </a:cubicBezTo>
                  <a:cubicBezTo>
                    <a:pt x="147698" y="216823"/>
                    <a:pt x="136039" y="219016"/>
                    <a:pt x="124257" y="2190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277;p41">
              <a:extLst>
                <a:ext uri="{FF2B5EF4-FFF2-40B4-BE49-F238E27FC236}">
                  <a16:creationId xmlns:a16="http://schemas.microsoft.com/office/drawing/2014/main" id="{D62FA236-4C3C-8530-A9E1-3A6E27D6437D}"/>
                </a:ext>
              </a:extLst>
            </p:cNvPr>
            <p:cNvSpPr/>
            <p:nvPr/>
          </p:nvSpPr>
          <p:spPr>
            <a:xfrm>
              <a:off x="3058680" y="3886998"/>
              <a:ext cx="80156" cy="110719"/>
            </a:xfrm>
            <a:custGeom>
              <a:avLst/>
              <a:gdLst/>
              <a:ahLst/>
              <a:cxnLst/>
              <a:rect l="l" t="t" r="r" b="b"/>
              <a:pathLst>
                <a:path w="135857" h="187660" extrusionOk="0">
                  <a:moveTo>
                    <a:pt x="79874" y="187620"/>
                  </a:moveTo>
                  <a:cubicBezTo>
                    <a:pt x="76705" y="187620"/>
                    <a:pt x="73536" y="186360"/>
                    <a:pt x="71180" y="183882"/>
                  </a:cubicBezTo>
                  <a:cubicBezTo>
                    <a:pt x="66589" y="179088"/>
                    <a:pt x="66792" y="171451"/>
                    <a:pt x="71586" y="166901"/>
                  </a:cubicBezTo>
                  <a:cubicBezTo>
                    <a:pt x="83489" y="155566"/>
                    <a:pt x="96612" y="141753"/>
                    <a:pt x="103884" y="125299"/>
                  </a:cubicBezTo>
                  <a:cubicBezTo>
                    <a:pt x="109206" y="113274"/>
                    <a:pt x="111766" y="99054"/>
                    <a:pt x="111806" y="81910"/>
                  </a:cubicBezTo>
                  <a:cubicBezTo>
                    <a:pt x="111806" y="66228"/>
                    <a:pt x="109450" y="54731"/>
                    <a:pt x="104412" y="45712"/>
                  </a:cubicBezTo>
                  <a:cubicBezTo>
                    <a:pt x="95312" y="29583"/>
                    <a:pt x="74105" y="20605"/>
                    <a:pt x="56310" y="25195"/>
                  </a:cubicBezTo>
                  <a:cubicBezTo>
                    <a:pt x="38394" y="29786"/>
                    <a:pt x="24256" y="47905"/>
                    <a:pt x="24053" y="66390"/>
                  </a:cubicBezTo>
                  <a:cubicBezTo>
                    <a:pt x="23972" y="73906"/>
                    <a:pt x="26856" y="83332"/>
                    <a:pt x="33356" y="86257"/>
                  </a:cubicBezTo>
                  <a:cubicBezTo>
                    <a:pt x="41685" y="90116"/>
                    <a:pt x="54198" y="82763"/>
                    <a:pt x="64192" y="76060"/>
                  </a:cubicBezTo>
                  <a:cubicBezTo>
                    <a:pt x="69717" y="72322"/>
                    <a:pt x="77152" y="73825"/>
                    <a:pt x="80889" y="79269"/>
                  </a:cubicBezTo>
                  <a:cubicBezTo>
                    <a:pt x="84586" y="84794"/>
                    <a:pt x="83164" y="92270"/>
                    <a:pt x="77639" y="95967"/>
                  </a:cubicBezTo>
                  <a:cubicBezTo>
                    <a:pt x="67889" y="102548"/>
                    <a:pt x="45057" y="117905"/>
                    <a:pt x="23443" y="108195"/>
                  </a:cubicBezTo>
                  <a:cubicBezTo>
                    <a:pt x="9021" y="101695"/>
                    <a:pt x="-161" y="85201"/>
                    <a:pt x="2" y="66187"/>
                  </a:cubicBezTo>
                  <a:cubicBezTo>
                    <a:pt x="287" y="36896"/>
                    <a:pt x="21900" y="9270"/>
                    <a:pt x="50298" y="1957"/>
                  </a:cubicBezTo>
                  <a:cubicBezTo>
                    <a:pt x="78614" y="-5356"/>
                    <a:pt x="110953" y="8376"/>
                    <a:pt x="125335" y="33971"/>
                  </a:cubicBezTo>
                  <a:cubicBezTo>
                    <a:pt x="132526" y="46727"/>
                    <a:pt x="135857" y="61962"/>
                    <a:pt x="135857" y="81991"/>
                  </a:cubicBezTo>
                  <a:cubicBezTo>
                    <a:pt x="135857" y="102548"/>
                    <a:pt x="132566" y="119896"/>
                    <a:pt x="125903" y="135049"/>
                  </a:cubicBezTo>
                  <a:cubicBezTo>
                    <a:pt x="116925" y="155403"/>
                    <a:pt x="101812" y="171410"/>
                    <a:pt x="88202" y="184370"/>
                  </a:cubicBezTo>
                  <a:cubicBezTo>
                    <a:pt x="85887" y="186564"/>
                    <a:pt x="82880" y="187661"/>
                    <a:pt x="79914" y="18766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78;p41">
              <a:extLst>
                <a:ext uri="{FF2B5EF4-FFF2-40B4-BE49-F238E27FC236}">
                  <a16:creationId xmlns:a16="http://schemas.microsoft.com/office/drawing/2014/main" id="{6CBD810D-BB3B-7A57-2FA2-F5DCE296AEFE}"/>
                </a:ext>
              </a:extLst>
            </p:cNvPr>
            <p:cNvSpPr/>
            <p:nvPr/>
          </p:nvSpPr>
          <p:spPr>
            <a:xfrm>
              <a:off x="3127842" y="3682272"/>
              <a:ext cx="85637" cy="135181"/>
            </a:xfrm>
            <a:custGeom>
              <a:avLst/>
              <a:gdLst/>
              <a:ahLst/>
              <a:cxnLst/>
              <a:rect l="l" t="t" r="r" b="b"/>
              <a:pathLst>
                <a:path w="145147" h="229120" extrusionOk="0">
                  <a:moveTo>
                    <a:pt x="117212" y="229080"/>
                  </a:moveTo>
                  <a:cubicBezTo>
                    <a:pt x="67242" y="229080"/>
                    <a:pt x="32506" y="172934"/>
                    <a:pt x="17597" y="148964"/>
                  </a:cubicBezTo>
                  <a:cubicBezTo>
                    <a:pt x="5530" y="129464"/>
                    <a:pt x="-198" y="105210"/>
                    <a:pt x="5" y="74821"/>
                  </a:cubicBezTo>
                  <a:cubicBezTo>
                    <a:pt x="87" y="61496"/>
                    <a:pt x="1508" y="44473"/>
                    <a:pt x="11706" y="31026"/>
                  </a:cubicBezTo>
                  <a:cubicBezTo>
                    <a:pt x="20603" y="19326"/>
                    <a:pt x="33644" y="13272"/>
                    <a:pt x="46482" y="8478"/>
                  </a:cubicBezTo>
                  <a:cubicBezTo>
                    <a:pt x="79958" y="-4075"/>
                    <a:pt x="105878" y="-2694"/>
                    <a:pt x="123469" y="12663"/>
                  </a:cubicBezTo>
                  <a:cubicBezTo>
                    <a:pt x="129929" y="18310"/>
                    <a:pt x="134966" y="25744"/>
                    <a:pt x="138988" y="35373"/>
                  </a:cubicBezTo>
                  <a:cubicBezTo>
                    <a:pt x="143620" y="46464"/>
                    <a:pt x="145651" y="57596"/>
                    <a:pt x="145042" y="68402"/>
                  </a:cubicBezTo>
                  <a:cubicBezTo>
                    <a:pt x="143498" y="95622"/>
                    <a:pt x="123185" y="120404"/>
                    <a:pt x="96777" y="127311"/>
                  </a:cubicBezTo>
                  <a:cubicBezTo>
                    <a:pt x="90358" y="129057"/>
                    <a:pt x="83777" y="125157"/>
                    <a:pt x="82111" y="118698"/>
                  </a:cubicBezTo>
                  <a:cubicBezTo>
                    <a:pt x="80446" y="112279"/>
                    <a:pt x="84264" y="105697"/>
                    <a:pt x="90724" y="104032"/>
                  </a:cubicBezTo>
                  <a:cubicBezTo>
                    <a:pt x="107056" y="99766"/>
                    <a:pt x="120097" y="83840"/>
                    <a:pt x="121072" y="67021"/>
                  </a:cubicBezTo>
                  <a:cubicBezTo>
                    <a:pt x="121478" y="59952"/>
                    <a:pt x="120016" y="52192"/>
                    <a:pt x="116806" y="44595"/>
                  </a:cubicBezTo>
                  <a:cubicBezTo>
                    <a:pt x="114287" y="38501"/>
                    <a:pt x="111200" y="33829"/>
                    <a:pt x="107665" y="30742"/>
                  </a:cubicBezTo>
                  <a:cubicBezTo>
                    <a:pt x="94746" y="19407"/>
                    <a:pt x="71833" y="24648"/>
                    <a:pt x="54932" y="30985"/>
                  </a:cubicBezTo>
                  <a:cubicBezTo>
                    <a:pt x="45507" y="34520"/>
                    <a:pt x="36082" y="38704"/>
                    <a:pt x="30881" y="45529"/>
                  </a:cubicBezTo>
                  <a:cubicBezTo>
                    <a:pt x="24991" y="53330"/>
                    <a:pt x="24137" y="65396"/>
                    <a:pt x="24056" y="75024"/>
                  </a:cubicBezTo>
                  <a:cubicBezTo>
                    <a:pt x="23894" y="100741"/>
                    <a:pt x="28444" y="120810"/>
                    <a:pt x="38072" y="136330"/>
                  </a:cubicBezTo>
                  <a:cubicBezTo>
                    <a:pt x="57898" y="168343"/>
                    <a:pt x="84833" y="205070"/>
                    <a:pt x="117212" y="205070"/>
                  </a:cubicBezTo>
                  <a:lnTo>
                    <a:pt x="117416" y="205070"/>
                  </a:lnTo>
                  <a:cubicBezTo>
                    <a:pt x="124038" y="205070"/>
                    <a:pt x="129400" y="210432"/>
                    <a:pt x="129441" y="217054"/>
                  </a:cubicBezTo>
                  <a:cubicBezTo>
                    <a:pt x="129441" y="223717"/>
                    <a:pt x="124119" y="229080"/>
                    <a:pt x="117456" y="229120"/>
                  </a:cubicBezTo>
                  <a:lnTo>
                    <a:pt x="117212" y="229120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279;p41">
              <a:extLst>
                <a:ext uri="{FF2B5EF4-FFF2-40B4-BE49-F238E27FC236}">
                  <a16:creationId xmlns:a16="http://schemas.microsoft.com/office/drawing/2014/main" id="{E547800A-5FEB-BDB1-5844-AE621C8571F7}"/>
                </a:ext>
              </a:extLst>
            </p:cNvPr>
            <p:cNvSpPr/>
            <p:nvPr/>
          </p:nvSpPr>
          <p:spPr>
            <a:xfrm>
              <a:off x="2991386" y="3465078"/>
              <a:ext cx="80946" cy="139777"/>
            </a:xfrm>
            <a:custGeom>
              <a:avLst/>
              <a:gdLst/>
              <a:ahLst/>
              <a:cxnLst/>
              <a:rect l="l" t="t" r="r" b="b"/>
              <a:pathLst>
                <a:path w="137196" h="236911" extrusionOk="0">
                  <a:moveTo>
                    <a:pt x="74182" y="236911"/>
                  </a:moveTo>
                  <a:cubicBezTo>
                    <a:pt x="70241" y="236911"/>
                    <a:pt x="66341" y="234961"/>
                    <a:pt x="64066" y="231386"/>
                  </a:cubicBezTo>
                  <a:cubicBezTo>
                    <a:pt x="60491" y="225780"/>
                    <a:pt x="62076" y="218345"/>
                    <a:pt x="67682" y="214770"/>
                  </a:cubicBezTo>
                  <a:cubicBezTo>
                    <a:pt x="84176" y="204166"/>
                    <a:pt x="97420" y="186331"/>
                    <a:pt x="104936" y="164515"/>
                  </a:cubicBezTo>
                  <a:cubicBezTo>
                    <a:pt x="111355" y="145908"/>
                    <a:pt x="113955" y="124173"/>
                    <a:pt x="112940" y="98091"/>
                  </a:cubicBezTo>
                  <a:cubicBezTo>
                    <a:pt x="112330" y="83140"/>
                    <a:pt x="110502" y="64086"/>
                    <a:pt x="101483" y="48933"/>
                  </a:cubicBezTo>
                  <a:cubicBezTo>
                    <a:pt x="91936" y="32885"/>
                    <a:pt x="73654" y="22972"/>
                    <a:pt x="56875" y="24191"/>
                  </a:cubicBezTo>
                  <a:cubicBezTo>
                    <a:pt x="39771" y="25735"/>
                    <a:pt x="24740" y="40320"/>
                    <a:pt x="24049" y="56083"/>
                  </a:cubicBezTo>
                  <a:cubicBezTo>
                    <a:pt x="23724" y="63639"/>
                    <a:pt x="27462" y="71927"/>
                    <a:pt x="33840" y="77696"/>
                  </a:cubicBezTo>
                  <a:cubicBezTo>
                    <a:pt x="39568" y="82896"/>
                    <a:pt x="46516" y="85293"/>
                    <a:pt x="52894" y="84440"/>
                  </a:cubicBezTo>
                  <a:cubicBezTo>
                    <a:pt x="59475" y="83587"/>
                    <a:pt x="65569" y="88097"/>
                    <a:pt x="66504" y="94637"/>
                  </a:cubicBezTo>
                  <a:cubicBezTo>
                    <a:pt x="67438" y="101219"/>
                    <a:pt x="62847" y="107313"/>
                    <a:pt x="56306" y="108247"/>
                  </a:cubicBezTo>
                  <a:cubicBezTo>
                    <a:pt x="42859" y="110157"/>
                    <a:pt x="28762" y="105525"/>
                    <a:pt x="17711" y="95531"/>
                  </a:cubicBezTo>
                  <a:cubicBezTo>
                    <a:pt x="6011" y="84928"/>
                    <a:pt x="-571" y="69774"/>
                    <a:pt x="39" y="55067"/>
                  </a:cubicBezTo>
                  <a:cubicBezTo>
                    <a:pt x="1217" y="27441"/>
                    <a:pt x="25796" y="2862"/>
                    <a:pt x="54763" y="262"/>
                  </a:cubicBezTo>
                  <a:cubicBezTo>
                    <a:pt x="80723" y="-2176"/>
                    <a:pt x="107821" y="12572"/>
                    <a:pt x="122121" y="36623"/>
                  </a:cubicBezTo>
                  <a:cubicBezTo>
                    <a:pt x="133903" y="56408"/>
                    <a:pt x="136259" y="79362"/>
                    <a:pt x="136950" y="97116"/>
                  </a:cubicBezTo>
                  <a:cubicBezTo>
                    <a:pt x="138128" y="126245"/>
                    <a:pt x="135081" y="150865"/>
                    <a:pt x="127647" y="172356"/>
                  </a:cubicBezTo>
                  <a:cubicBezTo>
                    <a:pt x="118343" y="199251"/>
                    <a:pt x="101686" y="221473"/>
                    <a:pt x="80682" y="235002"/>
                  </a:cubicBezTo>
                  <a:cubicBezTo>
                    <a:pt x="78651" y="236302"/>
                    <a:pt x="76417" y="236911"/>
                    <a:pt x="74182" y="23691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280;p41">
              <a:extLst>
                <a:ext uri="{FF2B5EF4-FFF2-40B4-BE49-F238E27FC236}">
                  <a16:creationId xmlns:a16="http://schemas.microsoft.com/office/drawing/2014/main" id="{4C88F685-E4E7-F13C-0F4B-599AFCBD9BB6}"/>
                </a:ext>
              </a:extLst>
            </p:cNvPr>
            <p:cNvSpPr/>
            <p:nvPr/>
          </p:nvSpPr>
          <p:spPr>
            <a:xfrm>
              <a:off x="3079692" y="3281936"/>
              <a:ext cx="76514" cy="114295"/>
            </a:xfrm>
            <a:custGeom>
              <a:avLst/>
              <a:gdLst/>
              <a:ahLst/>
              <a:cxnLst/>
              <a:rect l="l" t="t" r="r" b="b"/>
              <a:pathLst>
                <a:path w="129685" h="193721" extrusionOk="0">
                  <a:moveTo>
                    <a:pt x="85449" y="193722"/>
                  </a:moveTo>
                  <a:cubicBezTo>
                    <a:pt x="84961" y="193722"/>
                    <a:pt x="84514" y="193722"/>
                    <a:pt x="84027" y="193640"/>
                  </a:cubicBezTo>
                  <a:cubicBezTo>
                    <a:pt x="57985" y="190593"/>
                    <a:pt x="33284" y="174384"/>
                    <a:pt x="18049" y="150292"/>
                  </a:cubicBezTo>
                  <a:cubicBezTo>
                    <a:pt x="4805" y="129329"/>
                    <a:pt x="-1370" y="103409"/>
                    <a:pt x="255" y="75296"/>
                  </a:cubicBezTo>
                  <a:cubicBezTo>
                    <a:pt x="1311" y="56811"/>
                    <a:pt x="5780" y="41129"/>
                    <a:pt x="13499" y="28778"/>
                  </a:cubicBezTo>
                  <a:cubicBezTo>
                    <a:pt x="23696" y="12487"/>
                    <a:pt x="39947" y="1843"/>
                    <a:pt x="57010" y="218"/>
                  </a:cubicBezTo>
                  <a:cubicBezTo>
                    <a:pt x="69117" y="-920"/>
                    <a:pt x="82198" y="2412"/>
                    <a:pt x="94711" y="9846"/>
                  </a:cubicBezTo>
                  <a:cubicBezTo>
                    <a:pt x="115106" y="21872"/>
                    <a:pt x="128147" y="41291"/>
                    <a:pt x="129569" y="61767"/>
                  </a:cubicBezTo>
                  <a:cubicBezTo>
                    <a:pt x="131316" y="86793"/>
                    <a:pt x="113278" y="110478"/>
                    <a:pt x="90202" y="113444"/>
                  </a:cubicBezTo>
                  <a:cubicBezTo>
                    <a:pt x="83661" y="114419"/>
                    <a:pt x="77608" y="109625"/>
                    <a:pt x="76754" y="103044"/>
                  </a:cubicBezTo>
                  <a:cubicBezTo>
                    <a:pt x="75901" y="96462"/>
                    <a:pt x="80573" y="90449"/>
                    <a:pt x="87155" y="89596"/>
                  </a:cubicBezTo>
                  <a:cubicBezTo>
                    <a:pt x="97677" y="88215"/>
                    <a:pt x="106493" y="75783"/>
                    <a:pt x="105640" y="63433"/>
                  </a:cubicBezTo>
                  <a:cubicBezTo>
                    <a:pt x="104787" y="51041"/>
                    <a:pt x="95930" y="38447"/>
                    <a:pt x="82523" y="30525"/>
                  </a:cubicBezTo>
                  <a:cubicBezTo>
                    <a:pt x="76876" y="27153"/>
                    <a:pt x="68182" y="23253"/>
                    <a:pt x="59326" y="24147"/>
                  </a:cubicBezTo>
                  <a:cubicBezTo>
                    <a:pt x="49819" y="25041"/>
                    <a:pt x="40109" y="31703"/>
                    <a:pt x="33975" y="41494"/>
                  </a:cubicBezTo>
                  <a:cubicBezTo>
                    <a:pt x="28409" y="50392"/>
                    <a:pt x="25159" y="62214"/>
                    <a:pt x="24346" y="76636"/>
                  </a:cubicBezTo>
                  <a:cubicBezTo>
                    <a:pt x="23046" y="99387"/>
                    <a:pt x="28084" y="121000"/>
                    <a:pt x="38484" y="137413"/>
                  </a:cubicBezTo>
                  <a:cubicBezTo>
                    <a:pt x="49900" y="155452"/>
                    <a:pt x="67979" y="167518"/>
                    <a:pt x="86911" y="169752"/>
                  </a:cubicBezTo>
                  <a:cubicBezTo>
                    <a:pt x="93492" y="170524"/>
                    <a:pt x="98246" y="176496"/>
                    <a:pt x="97433" y="183118"/>
                  </a:cubicBezTo>
                  <a:cubicBezTo>
                    <a:pt x="96702" y="189212"/>
                    <a:pt x="91542" y="193722"/>
                    <a:pt x="85489" y="19372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281;p41">
              <a:extLst>
                <a:ext uri="{FF2B5EF4-FFF2-40B4-BE49-F238E27FC236}">
                  <a16:creationId xmlns:a16="http://schemas.microsoft.com/office/drawing/2014/main" id="{68F4169A-0F46-2D26-30E9-7B4488EF203B}"/>
                </a:ext>
              </a:extLst>
            </p:cNvPr>
            <p:cNvSpPr/>
            <p:nvPr/>
          </p:nvSpPr>
          <p:spPr>
            <a:xfrm>
              <a:off x="2948870" y="3174877"/>
              <a:ext cx="219868" cy="46107"/>
            </a:xfrm>
            <a:custGeom>
              <a:avLst/>
              <a:gdLst/>
              <a:ahLst/>
              <a:cxnLst/>
              <a:rect l="l" t="t" r="r" b="b"/>
              <a:pathLst>
                <a:path w="372658" h="78147" extrusionOk="0">
                  <a:moveTo>
                    <a:pt x="12026" y="78148"/>
                  </a:moveTo>
                  <a:cubicBezTo>
                    <a:pt x="5363" y="78148"/>
                    <a:pt x="0" y="72785"/>
                    <a:pt x="0" y="66122"/>
                  </a:cubicBezTo>
                  <a:cubicBezTo>
                    <a:pt x="0" y="59459"/>
                    <a:pt x="5281" y="54178"/>
                    <a:pt x="11822" y="54097"/>
                  </a:cubicBezTo>
                  <a:cubicBezTo>
                    <a:pt x="24417" y="53406"/>
                    <a:pt x="226046" y="21474"/>
                    <a:pt x="358732" y="145"/>
                  </a:cubicBezTo>
                  <a:cubicBezTo>
                    <a:pt x="365232" y="-871"/>
                    <a:pt x="371448" y="3557"/>
                    <a:pt x="372504" y="10139"/>
                  </a:cubicBezTo>
                  <a:cubicBezTo>
                    <a:pt x="373560" y="16680"/>
                    <a:pt x="369091" y="22855"/>
                    <a:pt x="362550" y="23911"/>
                  </a:cubicBezTo>
                  <a:cubicBezTo>
                    <a:pt x="306202" y="32971"/>
                    <a:pt x="24376" y="78148"/>
                    <a:pt x="12026" y="7814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282;p41">
              <a:extLst>
                <a:ext uri="{FF2B5EF4-FFF2-40B4-BE49-F238E27FC236}">
                  <a16:creationId xmlns:a16="http://schemas.microsoft.com/office/drawing/2014/main" id="{77D4DC95-8029-6667-E43F-17A86466C061}"/>
                </a:ext>
              </a:extLst>
            </p:cNvPr>
            <p:cNvSpPr/>
            <p:nvPr/>
          </p:nvSpPr>
          <p:spPr>
            <a:xfrm>
              <a:off x="3188220" y="4766909"/>
              <a:ext cx="195028" cy="39011"/>
            </a:xfrm>
            <a:custGeom>
              <a:avLst/>
              <a:gdLst/>
              <a:ahLst/>
              <a:cxnLst/>
              <a:rect l="l" t="t" r="r" b="b"/>
              <a:pathLst>
                <a:path w="330556" h="66120" extrusionOk="0">
                  <a:moveTo>
                    <a:pt x="12015" y="66080"/>
                  </a:moveTo>
                  <a:cubicBezTo>
                    <a:pt x="6083" y="66080"/>
                    <a:pt x="964" y="61733"/>
                    <a:pt x="111" y="55720"/>
                  </a:cubicBezTo>
                  <a:cubicBezTo>
                    <a:pt x="-782" y="49139"/>
                    <a:pt x="3808" y="43045"/>
                    <a:pt x="10390" y="42192"/>
                  </a:cubicBezTo>
                  <a:lnTo>
                    <a:pt x="316916" y="103"/>
                  </a:lnTo>
                  <a:cubicBezTo>
                    <a:pt x="323457" y="-750"/>
                    <a:pt x="329551" y="3800"/>
                    <a:pt x="330445" y="10381"/>
                  </a:cubicBezTo>
                  <a:cubicBezTo>
                    <a:pt x="331339" y="16963"/>
                    <a:pt x="326748" y="23057"/>
                    <a:pt x="320167" y="23910"/>
                  </a:cubicBezTo>
                  <a:lnTo>
                    <a:pt x="13640" y="65999"/>
                  </a:lnTo>
                  <a:cubicBezTo>
                    <a:pt x="13071" y="66080"/>
                    <a:pt x="12543" y="66121"/>
                    <a:pt x="12015" y="6612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283;p41">
              <a:extLst>
                <a:ext uri="{FF2B5EF4-FFF2-40B4-BE49-F238E27FC236}">
                  <a16:creationId xmlns:a16="http://schemas.microsoft.com/office/drawing/2014/main" id="{8E4DD9B0-2BCC-F5FB-09CC-EFC913C8EAE9}"/>
                </a:ext>
              </a:extLst>
            </p:cNvPr>
            <p:cNvSpPr/>
            <p:nvPr/>
          </p:nvSpPr>
          <p:spPr>
            <a:xfrm rot="6090036">
              <a:off x="676780" y="4053053"/>
              <a:ext cx="1414450" cy="216080"/>
            </a:xfrm>
            <a:custGeom>
              <a:avLst/>
              <a:gdLst/>
              <a:ahLst/>
              <a:cxnLst/>
              <a:rect l="l" t="t" r="r" b="b"/>
              <a:pathLst>
                <a:path w="2400090" h="366653" extrusionOk="0">
                  <a:moveTo>
                    <a:pt x="0" y="0"/>
                  </a:moveTo>
                  <a:lnTo>
                    <a:pt x="2400090" y="0"/>
                  </a:lnTo>
                  <a:lnTo>
                    <a:pt x="2400090" y="366654"/>
                  </a:lnTo>
                  <a:lnTo>
                    <a:pt x="0" y="3666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284;p41">
              <a:extLst>
                <a:ext uri="{FF2B5EF4-FFF2-40B4-BE49-F238E27FC236}">
                  <a16:creationId xmlns:a16="http://schemas.microsoft.com/office/drawing/2014/main" id="{AB16D976-A426-3B26-EC44-13592349BE2B}"/>
                </a:ext>
              </a:extLst>
            </p:cNvPr>
            <p:cNvSpPr/>
            <p:nvPr/>
          </p:nvSpPr>
          <p:spPr>
            <a:xfrm>
              <a:off x="1443546" y="3503266"/>
              <a:ext cx="131617" cy="183607"/>
            </a:xfrm>
            <a:custGeom>
              <a:avLst/>
              <a:gdLst/>
              <a:ahLst/>
              <a:cxnLst/>
              <a:rect l="l" t="t" r="r" b="b"/>
              <a:pathLst>
                <a:path w="223079" h="311198" extrusionOk="0">
                  <a:moveTo>
                    <a:pt x="164659" y="311199"/>
                  </a:moveTo>
                  <a:lnTo>
                    <a:pt x="0" y="276382"/>
                  </a:lnTo>
                  <a:lnTo>
                    <a:pt x="58421" y="0"/>
                  </a:lnTo>
                  <a:lnTo>
                    <a:pt x="223080" y="34776"/>
                  </a:lnTo>
                  <a:lnTo>
                    <a:pt x="164659" y="311199"/>
                  </a:lnTo>
                  <a:close/>
                  <a:moveTo>
                    <a:pt x="28479" y="257815"/>
                  </a:moveTo>
                  <a:lnTo>
                    <a:pt x="146093" y="282679"/>
                  </a:lnTo>
                  <a:lnTo>
                    <a:pt x="194560" y="53302"/>
                  </a:lnTo>
                  <a:lnTo>
                    <a:pt x="76947" y="28479"/>
                  </a:lnTo>
                  <a:lnTo>
                    <a:pt x="28479" y="257815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285;p41">
              <a:extLst>
                <a:ext uri="{FF2B5EF4-FFF2-40B4-BE49-F238E27FC236}">
                  <a16:creationId xmlns:a16="http://schemas.microsoft.com/office/drawing/2014/main" id="{28A17962-4165-496F-FB26-F49E4C36890C}"/>
                </a:ext>
              </a:extLst>
            </p:cNvPr>
            <p:cNvSpPr/>
            <p:nvPr/>
          </p:nvSpPr>
          <p:spPr>
            <a:xfrm>
              <a:off x="1401007" y="3700047"/>
              <a:ext cx="131617" cy="183607"/>
            </a:xfrm>
            <a:custGeom>
              <a:avLst/>
              <a:gdLst/>
              <a:ahLst/>
              <a:cxnLst/>
              <a:rect l="l" t="t" r="r" b="b"/>
              <a:pathLst>
                <a:path w="223079" h="311198" extrusionOk="0">
                  <a:moveTo>
                    <a:pt x="164659" y="311199"/>
                  </a:moveTo>
                  <a:lnTo>
                    <a:pt x="0" y="276382"/>
                  </a:lnTo>
                  <a:lnTo>
                    <a:pt x="58421" y="0"/>
                  </a:lnTo>
                  <a:lnTo>
                    <a:pt x="223080" y="34776"/>
                  </a:lnTo>
                  <a:lnTo>
                    <a:pt x="164659" y="311199"/>
                  </a:lnTo>
                  <a:close/>
                  <a:moveTo>
                    <a:pt x="28479" y="257816"/>
                  </a:moveTo>
                  <a:lnTo>
                    <a:pt x="146093" y="282679"/>
                  </a:lnTo>
                  <a:lnTo>
                    <a:pt x="194560" y="53302"/>
                  </a:lnTo>
                  <a:lnTo>
                    <a:pt x="76947" y="28479"/>
                  </a:lnTo>
                  <a:lnTo>
                    <a:pt x="28479" y="257816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4286;p41">
              <a:extLst>
                <a:ext uri="{FF2B5EF4-FFF2-40B4-BE49-F238E27FC236}">
                  <a16:creationId xmlns:a16="http://schemas.microsoft.com/office/drawing/2014/main" id="{4B0F625D-AF9D-AC97-9A9A-1F888831596E}"/>
                </a:ext>
              </a:extLst>
            </p:cNvPr>
            <p:cNvSpPr/>
            <p:nvPr/>
          </p:nvSpPr>
          <p:spPr>
            <a:xfrm>
              <a:off x="1203172" y="4641366"/>
              <a:ext cx="131617" cy="183583"/>
            </a:xfrm>
            <a:custGeom>
              <a:avLst/>
              <a:gdLst/>
              <a:ahLst/>
              <a:cxnLst/>
              <a:rect l="l" t="t" r="r" b="b"/>
              <a:pathLst>
                <a:path w="223079" h="311158" extrusionOk="0">
                  <a:moveTo>
                    <a:pt x="164659" y="311158"/>
                  </a:moveTo>
                  <a:lnTo>
                    <a:pt x="0" y="276382"/>
                  </a:lnTo>
                  <a:lnTo>
                    <a:pt x="58421" y="0"/>
                  </a:lnTo>
                  <a:lnTo>
                    <a:pt x="223080" y="34776"/>
                  </a:lnTo>
                  <a:lnTo>
                    <a:pt x="164659" y="311158"/>
                  </a:lnTo>
                  <a:close/>
                  <a:moveTo>
                    <a:pt x="28479" y="257816"/>
                  </a:moveTo>
                  <a:lnTo>
                    <a:pt x="146093" y="282639"/>
                  </a:lnTo>
                  <a:lnTo>
                    <a:pt x="194560" y="53302"/>
                  </a:lnTo>
                  <a:lnTo>
                    <a:pt x="76946" y="28479"/>
                  </a:lnTo>
                  <a:lnTo>
                    <a:pt x="28479" y="257816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4287;p41">
              <a:extLst>
                <a:ext uri="{FF2B5EF4-FFF2-40B4-BE49-F238E27FC236}">
                  <a16:creationId xmlns:a16="http://schemas.microsoft.com/office/drawing/2014/main" id="{F16EA96D-CC92-5A6F-24EC-4DA0D6635D4A}"/>
                </a:ext>
              </a:extLst>
            </p:cNvPr>
            <p:cNvSpPr/>
            <p:nvPr/>
          </p:nvSpPr>
          <p:spPr>
            <a:xfrm>
              <a:off x="1248084" y="4440439"/>
              <a:ext cx="131617" cy="183607"/>
            </a:xfrm>
            <a:custGeom>
              <a:avLst/>
              <a:gdLst/>
              <a:ahLst/>
              <a:cxnLst/>
              <a:rect l="l" t="t" r="r" b="b"/>
              <a:pathLst>
                <a:path w="223079" h="311198" extrusionOk="0">
                  <a:moveTo>
                    <a:pt x="164659" y="311199"/>
                  </a:moveTo>
                  <a:lnTo>
                    <a:pt x="0" y="276382"/>
                  </a:lnTo>
                  <a:lnTo>
                    <a:pt x="58421" y="0"/>
                  </a:lnTo>
                  <a:lnTo>
                    <a:pt x="223080" y="34817"/>
                  </a:lnTo>
                  <a:lnTo>
                    <a:pt x="164659" y="311199"/>
                  </a:lnTo>
                  <a:close/>
                  <a:moveTo>
                    <a:pt x="28479" y="257815"/>
                  </a:moveTo>
                  <a:lnTo>
                    <a:pt x="146093" y="282679"/>
                  </a:lnTo>
                  <a:lnTo>
                    <a:pt x="194560" y="53343"/>
                  </a:lnTo>
                  <a:lnTo>
                    <a:pt x="76947" y="28479"/>
                  </a:lnTo>
                  <a:lnTo>
                    <a:pt x="28479" y="257815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4288;p41">
              <a:extLst>
                <a:ext uri="{FF2B5EF4-FFF2-40B4-BE49-F238E27FC236}">
                  <a16:creationId xmlns:a16="http://schemas.microsoft.com/office/drawing/2014/main" id="{28FC64AE-A8B0-28D1-D5FA-47841F57CB7C}"/>
                </a:ext>
              </a:extLst>
            </p:cNvPr>
            <p:cNvSpPr/>
            <p:nvPr/>
          </p:nvSpPr>
          <p:spPr>
            <a:xfrm>
              <a:off x="5863081" y="4388673"/>
              <a:ext cx="2061290" cy="486128"/>
            </a:xfrm>
            <a:custGeom>
              <a:avLst/>
              <a:gdLst/>
              <a:ahLst/>
              <a:cxnLst/>
              <a:rect l="l" t="t" r="r" b="b"/>
              <a:pathLst>
                <a:path w="3493712" h="823945" extrusionOk="0">
                  <a:moveTo>
                    <a:pt x="0" y="0"/>
                  </a:moveTo>
                  <a:lnTo>
                    <a:pt x="3493713" y="0"/>
                  </a:lnTo>
                  <a:lnTo>
                    <a:pt x="3493713" y="823946"/>
                  </a:lnTo>
                  <a:lnTo>
                    <a:pt x="0" y="823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4289;p41">
              <a:extLst>
                <a:ext uri="{FF2B5EF4-FFF2-40B4-BE49-F238E27FC236}">
                  <a16:creationId xmlns:a16="http://schemas.microsoft.com/office/drawing/2014/main" id="{BDB3CC9A-4CB3-6E7D-46A7-BB70640FB1CF}"/>
                </a:ext>
              </a:extLst>
            </p:cNvPr>
            <p:cNvSpPr/>
            <p:nvPr/>
          </p:nvSpPr>
          <p:spPr>
            <a:xfrm>
              <a:off x="5937278" y="4627418"/>
              <a:ext cx="1933892" cy="14189"/>
            </a:xfrm>
            <a:custGeom>
              <a:avLst/>
              <a:gdLst/>
              <a:ahLst/>
              <a:cxnLst/>
              <a:rect l="l" t="t" r="r" b="b"/>
              <a:pathLst>
                <a:path w="3277783" h="24050" extrusionOk="0">
                  <a:moveTo>
                    <a:pt x="3265757" y="24051"/>
                  </a:moveTo>
                  <a:lnTo>
                    <a:pt x="12025" y="24051"/>
                  </a:lnTo>
                  <a:cubicBezTo>
                    <a:pt x="5363" y="24051"/>
                    <a:pt x="0" y="18688"/>
                    <a:pt x="0" y="12025"/>
                  </a:cubicBezTo>
                  <a:cubicBezTo>
                    <a:pt x="0" y="5362"/>
                    <a:pt x="5363" y="0"/>
                    <a:pt x="12025" y="0"/>
                  </a:cubicBezTo>
                  <a:lnTo>
                    <a:pt x="3265757" y="0"/>
                  </a:lnTo>
                  <a:cubicBezTo>
                    <a:pt x="3272421" y="0"/>
                    <a:pt x="3277784" y="5362"/>
                    <a:pt x="3277784" y="12025"/>
                  </a:cubicBezTo>
                  <a:cubicBezTo>
                    <a:pt x="3277784" y="18688"/>
                    <a:pt x="3272421" y="24051"/>
                    <a:pt x="3265757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4290;p41">
              <a:extLst>
                <a:ext uri="{FF2B5EF4-FFF2-40B4-BE49-F238E27FC236}">
                  <a16:creationId xmlns:a16="http://schemas.microsoft.com/office/drawing/2014/main" id="{9769D93B-2313-1E56-A780-6681E8E36AD4}"/>
                </a:ext>
              </a:extLst>
            </p:cNvPr>
            <p:cNvSpPr/>
            <p:nvPr/>
          </p:nvSpPr>
          <p:spPr>
            <a:xfrm>
              <a:off x="5923091" y="4454866"/>
              <a:ext cx="1948082" cy="137130"/>
            </a:xfrm>
            <a:custGeom>
              <a:avLst/>
              <a:gdLst/>
              <a:ahLst/>
              <a:cxnLst/>
              <a:rect l="l" t="t" r="r" b="b"/>
              <a:pathLst>
                <a:path w="3301834" h="232423" extrusionOk="0">
                  <a:moveTo>
                    <a:pt x="3289808" y="232424"/>
                  </a:moveTo>
                  <a:lnTo>
                    <a:pt x="12025" y="232424"/>
                  </a:lnTo>
                  <a:cubicBezTo>
                    <a:pt x="5362" y="232424"/>
                    <a:pt x="0" y="227061"/>
                    <a:pt x="0" y="220399"/>
                  </a:cubicBezTo>
                  <a:lnTo>
                    <a:pt x="0" y="12025"/>
                  </a:lnTo>
                  <a:cubicBezTo>
                    <a:pt x="0" y="5362"/>
                    <a:pt x="5362" y="0"/>
                    <a:pt x="12025" y="0"/>
                  </a:cubicBezTo>
                  <a:lnTo>
                    <a:pt x="3289808" y="0"/>
                  </a:lnTo>
                  <a:cubicBezTo>
                    <a:pt x="3296471" y="0"/>
                    <a:pt x="3301834" y="5362"/>
                    <a:pt x="3301834" y="12025"/>
                  </a:cubicBezTo>
                  <a:lnTo>
                    <a:pt x="3301834" y="220399"/>
                  </a:lnTo>
                  <a:cubicBezTo>
                    <a:pt x="3301834" y="227061"/>
                    <a:pt x="3296471" y="232424"/>
                    <a:pt x="3289808" y="232424"/>
                  </a:cubicBezTo>
                  <a:close/>
                  <a:moveTo>
                    <a:pt x="24051" y="208373"/>
                  </a:moveTo>
                  <a:lnTo>
                    <a:pt x="3277783" y="208373"/>
                  </a:lnTo>
                  <a:lnTo>
                    <a:pt x="3277783" y="24051"/>
                  </a:lnTo>
                  <a:lnTo>
                    <a:pt x="24051" y="24051"/>
                  </a:lnTo>
                  <a:lnTo>
                    <a:pt x="24051" y="208373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4291;p41">
              <a:extLst>
                <a:ext uri="{FF2B5EF4-FFF2-40B4-BE49-F238E27FC236}">
                  <a16:creationId xmlns:a16="http://schemas.microsoft.com/office/drawing/2014/main" id="{A65811D4-CBF9-86CB-0613-7D44276AC14E}"/>
                </a:ext>
              </a:extLst>
            </p:cNvPr>
            <p:cNvSpPr/>
            <p:nvPr/>
          </p:nvSpPr>
          <p:spPr>
            <a:xfrm>
              <a:off x="5926638" y="4684144"/>
              <a:ext cx="1948082" cy="143027"/>
            </a:xfrm>
            <a:custGeom>
              <a:avLst/>
              <a:gdLst/>
              <a:ahLst/>
              <a:cxnLst/>
              <a:rect l="l" t="t" r="r" b="b"/>
              <a:pathLst>
                <a:path w="3301834" h="242418" extrusionOk="0">
                  <a:moveTo>
                    <a:pt x="3289809" y="242418"/>
                  </a:moveTo>
                  <a:lnTo>
                    <a:pt x="12025" y="242418"/>
                  </a:lnTo>
                  <a:cubicBezTo>
                    <a:pt x="5362" y="242418"/>
                    <a:pt x="0" y="237056"/>
                    <a:pt x="0" y="230393"/>
                  </a:cubicBezTo>
                  <a:lnTo>
                    <a:pt x="0" y="12026"/>
                  </a:lnTo>
                  <a:cubicBezTo>
                    <a:pt x="0" y="5363"/>
                    <a:pt x="5362" y="0"/>
                    <a:pt x="12025" y="0"/>
                  </a:cubicBezTo>
                  <a:lnTo>
                    <a:pt x="3289809" y="0"/>
                  </a:lnTo>
                  <a:cubicBezTo>
                    <a:pt x="3296471" y="0"/>
                    <a:pt x="3301834" y="5363"/>
                    <a:pt x="3301834" y="12026"/>
                  </a:cubicBezTo>
                  <a:lnTo>
                    <a:pt x="3301834" y="230393"/>
                  </a:lnTo>
                  <a:cubicBezTo>
                    <a:pt x="3301834" y="237056"/>
                    <a:pt x="3296471" y="242418"/>
                    <a:pt x="3289809" y="242418"/>
                  </a:cubicBezTo>
                  <a:close/>
                  <a:moveTo>
                    <a:pt x="24051" y="218408"/>
                  </a:moveTo>
                  <a:lnTo>
                    <a:pt x="3277783" y="218408"/>
                  </a:lnTo>
                  <a:lnTo>
                    <a:pt x="3277783" y="24092"/>
                  </a:lnTo>
                  <a:lnTo>
                    <a:pt x="24051" y="24092"/>
                  </a:lnTo>
                  <a:lnTo>
                    <a:pt x="24051" y="218408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4292;p41">
              <a:extLst>
                <a:ext uri="{FF2B5EF4-FFF2-40B4-BE49-F238E27FC236}">
                  <a16:creationId xmlns:a16="http://schemas.microsoft.com/office/drawing/2014/main" id="{D405DC8D-E241-C167-093D-70368B71564C}"/>
                </a:ext>
              </a:extLst>
            </p:cNvPr>
            <p:cNvSpPr/>
            <p:nvPr/>
          </p:nvSpPr>
          <p:spPr>
            <a:xfrm>
              <a:off x="6037143" y="4493858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4"/>
                  </a:lnTo>
                  <a:lnTo>
                    <a:pt x="0" y="8714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4293;p41">
              <a:extLst>
                <a:ext uri="{FF2B5EF4-FFF2-40B4-BE49-F238E27FC236}">
                  <a16:creationId xmlns:a16="http://schemas.microsoft.com/office/drawing/2014/main" id="{22DF72D5-5C14-E5B9-F36C-069F2A6FDC24}"/>
                </a:ext>
              </a:extLst>
            </p:cNvPr>
            <p:cNvSpPr/>
            <p:nvPr/>
          </p:nvSpPr>
          <p:spPr>
            <a:xfrm>
              <a:off x="6037143" y="4724335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3"/>
                  </a:lnTo>
                  <a:lnTo>
                    <a:pt x="0" y="87143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4294;p41">
              <a:extLst>
                <a:ext uri="{FF2B5EF4-FFF2-40B4-BE49-F238E27FC236}">
                  <a16:creationId xmlns:a16="http://schemas.microsoft.com/office/drawing/2014/main" id="{23C902C8-8EC4-0CFE-7440-EB93CF5A8B0D}"/>
                </a:ext>
              </a:extLst>
            </p:cNvPr>
            <p:cNvSpPr/>
            <p:nvPr/>
          </p:nvSpPr>
          <p:spPr>
            <a:xfrm>
              <a:off x="6365063" y="4493858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4"/>
                  </a:lnTo>
                  <a:lnTo>
                    <a:pt x="0" y="8714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4295;p41">
              <a:extLst>
                <a:ext uri="{FF2B5EF4-FFF2-40B4-BE49-F238E27FC236}">
                  <a16:creationId xmlns:a16="http://schemas.microsoft.com/office/drawing/2014/main" id="{A6A91080-73ED-7C6E-9981-CBEE08C3BA6F}"/>
                </a:ext>
              </a:extLst>
            </p:cNvPr>
            <p:cNvSpPr/>
            <p:nvPr/>
          </p:nvSpPr>
          <p:spPr>
            <a:xfrm>
              <a:off x="6365063" y="4724335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3"/>
                  </a:lnTo>
                  <a:lnTo>
                    <a:pt x="0" y="87143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4296;p41">
              <a:extLst>
                <a:ext uri="{FF2B5EF4-FFF2-40B4-BE49-F238E27FC236}">
                  <a16:creationId xmlns:a16="http://schemas.microsoft.com/office/drawing/2014/main" id="{CDA2DDE5-C986-EB83-15F9-D843DC9EF26B}"/>
                </a:ext>
              </a:extLst>
            </p:cNvPr>
            <p:cNvSpPr/>
            <p:nvPr/>
          </p:nvSpPr>
          <p:spPr>
            <a:xfrm>
              <a:off x="6692984" y="4493858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8" y="0"/>
                  </a:lnTo>
                  <a:lnTo>
                    <a:pt x="178798" y="87144"/>
                  </a:lnTo>
                  <a:lnTo>
                    <a:pt x="0" y="8714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4297;p41">
              <a:extLst>
                <a:ext uri="{FF2B5EF4-FFF2-40B4-BE49-F238E27FC236}">
                  <a16:creationId xmlns:a16="http://schemas.microsoft.com/office/drawing/2014/main" id="{C3AFE820-245B-CF72-4898-8C76159F9F5E}"/>
                </a:ext>
              </a:extLst>
            </p:cNvPr>
            <p:cNvSpPr/>
            <p:nvPr/>
          </p:nvSpPr>
          <p:spPr>
            <a:xfrm>
              <a:off x="6692984" y="4724335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8" y="0"/>
                  </a:lnTo>
                  <a:lnTo>
                    <a:pt x="178798" y="87143"/>
                  </a:lnTo>
                  <a:lnTo>
                    <a:pt x="0" y="87143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4298;p41">
              <a:extLst>
                <a:ext uri="{FF2B5EF4-FFF2-40B4-BE49-F238E27FC236}">
                  <a16:creationId xmlns:a16="http://schemas.microsoft.com/office/drawing/2014/main" id="{48822FAC-12CB-D920-4258-693C4E17781B}"/>
                </a:ext>
              </a:extLst>
            </p:cNvPr>
            <p:cNvSpPr/>
            <p:nvPr/>
          </p:nvSpPr>
          <p:spPr>
            <a:xfrm>
              <a:off x="7020905" y="4493858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4"/>
                  </a:lnTo>
                  <a:lnTo>
                    <a:pt x="0" y="8714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4299;p41">
              <a:extLst>
                <a:ext uri="{FF2B5EF4-FFF2-40B4-BE49-F238E27FC236}">
                  <a16:creationId xmlns:a16="http://schemas.microsoft.com/office/drawing/2014/main" id="{FE98F4FE-D879-9D70-9546-4B1F90979EFF}"/>
                </a:ext>
              </a:extLst>
            </p:cNvPr>
            <p:cNvSpPr/>
            <p:nvPr/>
          </p:nvSpPr>
          <p:spPr>
            <a:xfrm>
              <a:off x="7020905" y="4724335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3"/>
                  </a:lnTo>
                  <a:lnTo>
                    <a:pt x="0" y="87143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0" name="Google Shape;4300;p41">
              <a:extLst>
                <a:ext uri="{FF2B5EF4-FFF2-40B4-BE49-F238E27FC236}">
                  <a16:creationId xmlns:a16="http://schemas.microsoft.com/office/drawing/2014/main" id="{C86E8A7E-2998-3712-1E0D-3FFE0EFB1FC6}"/>
                </a:ext>
              </a:extLst>
            </p:cNvPr>
            <p:cNvSpPr/>
            <p:nvPr/>
          </p:nvSpPr>
          <p:spPr>
            <a:xfrm>
              <a:off x="7348801" y="4493858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4"/>
                  </a:lnTo>
                  <a:lnTo>
                    <a:pt x="0" y="8714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1" name="Google Shape;4301;p41">
              <a:extLst>
                <a:ext uri="{FF2B5EF4-FFF2-40B4-BE49-F238E27FC236}">
                  <a16:creationId xmlns:a16="http://schemas.microsoft.com/office/drawing/2014/main" id="{E70C1712-D62D-F08A-BF74-ABDAC69C4BC0}"/>
                </a:ext>
              </a:extLst>
            </p:cNvPr>
            <p:cNvSpPr/>
            <p:nvPr/>
          </p:nvSpPr>
          <p:spPr>
            <a:xfrm>
              <a:off x="7348801" y="4724335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3"/>
                  </a:lnTo>
                  <a:lnTo>
                    <a:pt x="0" y="87143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2" name="Google Shape;4302;p41">
              <a:extLst>
                <a:ext uri="{FF2B5EF4-FFF2-40B4-BE49-F238E27FC236}">
                  <a16:creationId xmlns:a16="http://schemas.microsoft.com/office/drawing/2014/main" id="{1F9A8D06-F60B-D676-0B30-2717CD2F2822}"/>
                </a:ext>
              </a:extLst>
            </p:cNvPr>
            <p:cNvSpPr/>
            <p:nvPr/>
          </p:nvSpPr>
          <p:spPr>
            <a:xfrm>
              <a:off x="7676722" y="4493858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4"/>
                  </a:lnTo>
                  <a:lnTo>
                    <a:pt x="0" y="8714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3" name="Google Shape;4303;p41">
              <a:extLst>
                <a:ext uri="{FF2B5EF4-FFF2-40B4-BE49-F238E27FC236}">
                  <a16:creationId xmlns:a16="http://schemas.microsoft.com/office/drawing/2014/main" id="{F102A9CA-B7AF-FF81-BB74-F96E57EC28A7}"/>
                </a:ext>
              </a:extLst>
            </p:cNvPr>
            <p:cNvSpPr/>
            <p:nvPr/>
          </p:nvSpPr>
          <p:spPr>
            <a:xfrm>
              <a:off x="7676722" y="4724335"/>
              <a:ext cx="105490" cy="51414"/>
            </a:xfrm>
            <a:custGeom>
              <a:avLst/>
              <a:gdLst/>
              <a:ahLst/>
              <a:cxnLst/>
              <a:rect l="l" t="t" r="r" b="b"/>
              <a:pathLst>
                <a:path w="178797" h="87143" extrusionOk="0">
                  <a:moveTo>
                    <a:pt x="0" y="0"/>
                  </a:moveTo>
                  <a:lnTo>
                    <a:pt x="178797" y="0"/>
                  </a:lnTo>
                  <a:lnTo>
                    <a:pt x="178797" y="87143"/>
                  </a:lnTo>
                  <a:lnTo>
                    <a:pt x="0" y="87143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4" name="Google Shape;4304;p41">
              <a:extLst>
                <a:ext uri="{FF2B5EF4-FFF2-40B4-BE49-F238E27FC236}">
                  <a16:creationId xmlns:a16="http://schemas.microsoft.com/office/drawing/2014/main" id="{1FA361CC-3D11-EA73-1CEA-04EB6FD26A72}"/>
                </a:ext>
              </a:extLst>
            </p:cNvPr>
            <p:cNvSpPr/>
            <p:nvPr/>
          </p:nvSpPr>
          <p:spPr>
            <a:xfrm>
              <a:off x="6171565" y="3897020"/>
              <a:ext cx="1807141" cy="502666"/>
            </a:xfrm>
            <a:custGeom>
              <a:avLst/>
              <a:gdLst/>
              <a:ahLst/>
              <a:cxnLst/>
              <a:rect l="l" t="t" r="r" b="b"/>
              <a:pathLst>
                <a:path w="3062950" h="851977" extrusionOk="0">
                  <a:moveTo>
                    <a:pt x="0" y="0"/>
                  </a:moveTo>
                  <a:lnTo>
                    <a:pt x="3062951" y="0"/>
                  </a:lnTo>
                  <a:lnTo>
                    <a:pt x="3062951" y="851977"/>
                  </a:lnTo>
                  <a:lnTo>
                    <a:pt x="0" y="85197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5" name="Google Shape;4305;p41">
              <a:extLst>
                <a:ext uri="{FF2B5EF4-FFF2-40B4-BE49-F238E27FC236}">
                  <a16:creationId xmlns:a16="http://schemas.microsoft.com/office/drawing/2014/main" id="{3831A2AD-FDCE-9E22-900A-C496264CDF38}"/>
                </a:ext>
              </a:extLst>
            </p:cNvPr>
            <p:cNvSpPr/>
            <p:nvPr/>
          </p:nvSpPr>
          <p:spPr>
            <a:xfrm>
              <a:off x="6272940" y="3958468"/>
              <a:ext cx="209206" cy="382986"/>
            </a:xfrm>
            <a:custGeom>
              <a:avLst/>
              <a:gdLst/>
              <a:ahLst/>
              <a:cxnLst/>
              <a:rect l="l" t="t" r="r" b="b"/>
              <a:pathLst>
                <a:path w="354587" h="649129" extrusionOk="0">
                  <a:moveTo>
                    <a:pt x="177293" y="649130"/>
                  </a:moveTo>
                  <a:cubicBezTo>
                    <a:pt x="77840" y="649130"/>
                    <a:pt x="0" y="506571"/>
                    <a:pt x="0" y="324565"/>
                  </a:cubicBezTo>
                  <a:cubicBezTo>
                    <a:pt x="0" y="142558"/>
                    <a:pt x="77881" y="0"/>
                    <a:pt x="177293" y="0"/>
                  </a:cubicBezTo>
                  <a:cubicBezTo>
                    <a:pt x="276706" y="0"/>
                    <a:pt x="354588" y="142558"/>
                    <a:pt x="354588" y="324565"/>
                  </a:cubicBezTo>
                  <a:cubicBezTo>
                    <a:pt x="354588" y="506571"/>
                    <a:pt x="276706" y="649130"/>
                    <a:pt x="177293" y="649130"/>
                  </a:cubicBezTo>
                  <a:close/>
                  <a:moveTo>
                    <a:pt x="177293" y="24051"/>
                  </a:moveTo>
                  <a:cubicBezTo>
                    <a:pt x="92790" y="24051"/>
                    <a:pt x="24010" y="158849"/>
                    <a:pt x="24010" y="324565"/>
                  </a:cubicBezTo>
                  <a:cubicBezTo>
                    <a:pt x="24010" y="490280"/>
                    <a:pt x="92750" y="625079"/>
                    <a:pt x="177293" y="625079"/>
                  </a:cubicBezTo>
                  <a:cubicBezTo>
                    <a:pt x="261837" y="625079"/>
                    <a:pt x="330577" y="490280"/>
                    <a:pt x="330577" y="324565"/>
                  </a:cubicBezTo>
                  <a:cubicBezTo>
                    <a:pt x="330577" y="158849"/>
                    <a:pt x="261837" y="24051"/>
                    <a:pt x="177293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6" name="Google Shape;4306;p41">
              <a:extLst>
                <a:ext uri="{FF2B5EF4-FFF2-40B4-BE49-F238E27FC236}">
                  <a16:creationId xmlns:a16="http://schemas.microsoft.com/office/drawing/2014/main" id="{B87864F8-B86B-9F56-D014-BF8A1DD05847}"/>
                </a:ext>
              </a:extLst>
            </p:cNvPr>
            <p:cNvSpPr/>
            <p:nvPr/>
          </p:nvSpPr>
          <p:spPr>
            <a:xfrm>
              <a:off x="7687674" y="3958468"/>
              <a:ext cx="209206" cy="382986"/>
            </a:xfrm>
            <a:custGeom>
              <a:avLst/>
              <a:gdLst/>
              <a:ahLst/>
              <a:cxnLst/>
              <a:rect l="l" t="t" r="r" b="b"/>
              <a:pathLst>
                <a:path w="354587" h="649129" extrusionOk="0">
                  <a:moveTo>
                    <a:pt x="177294" y="649130"/>
                  </a:moveTo>
                  <a:cubicBezTo>
                    <a:pt x="77841" y="649130"/>
                    <a:pt x="0" y="506571"/>
                    <a:pt x="0" y="324565"/>
                  </a:cubicBezTo>
                  <a:cubicBezTo>
                    <a:pt x="0" y="142558"/>
                    <a:pt x="77882" y="0"/>
                    <a:pt x="177294" y="0"/>
                  </a:cubicBezTo>
                  <a:cubicBezTo>
                    <a:pt x="276707" y="0"/>
                    <a:pt x="354588" y="142558"/>
                    <a:pt x="354588" y="324565"/>
                  </a:cubicBezTo>
                  <a:cubicBezTo>
                    <a:pt x="354588" y="506571"/>
                    <a:pt x="276707" y="649130"/>
                    <a:pt x="177294" y="649130"/>
                  </a:cubicBezTo>
                  <a:close/>
                  <a:moveTo>
                    <a:pt x="177294" y="24051"/>
                  </a:moveTo>
                  <a:cubicBezTo>
                    <a:pt x="92791" y="24051"/>
                    <a:pt x="24011" y="158849"/>
                    <a:pt x="24011" y="324565"/>
                  </a:cubicBezTo>
                  <a:cubicBezTo>
                    <a:pt x="24011" y="490280"/>
                    <a:pt x="92751" y="625079"/>
                    <a:pt x="177294" y="625079"/>
                  </a:cubicBezTo>
                  <a:cubicBezTo>
                    <a:pt x="261838" y="625079"/>
                    <a:pt x="330578" y="490280"/>
                    <a:pt x="330578" y="324565"/>
                  </a:cubicBezTo>
                  <a:cubicBezTo>
                    <a:pt x="330578" y="158849"/>
                    <a:pt x="261838" y="24051"/>
                    <a:pt x="177294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7" name="Google Shape;4307;p41">
              <a:extLst>
                <a:ext uri="{FF2B5EF4-FFF2-40B4-BE49-F238E27FC236}">
                  <a16:creationId xmlns:a16="http://schemas.microsoft.com/office/drawing/2014/main" id="{FCAC403C-6FD2-5B81-7424-D4190A2E81C6}"/>
                </a:ext>
              </a:extLst>
            </p:cNvPr>
            <p:cNvSpPr/>
            <p:nvPr/>
          </p:nvSpPr>
          <p:spPr>
            <a:xfrm>
              <a:off x="6953705" y="3958468"/>
              <a:ext cx="209206" cy="382986"/>
            </a:xfrm>
            <a:custGeom>
              <a:avLst/>
              <a:gdLst/>
              <a:ahLst/>
              <a:cxnLst/>
              <a:rect l="l" t="t" r="r" b="b"/>
              <a:pathLst>
                <a:path w="354587" h="649129" extrusionOk="0">
                  <a:moveTo>
                    <a:pt x="177294" y="649130"/>
                  </a:moveTo>
                  <a:cubicBezTo>
                    <a:pt x="77841" y="649130"/>
                    <a:pt x="0" y="506571"/>
                    <a:pt x="0" y="324565"/>
                  </a:cubicBezTo>
                  <a:cubicBezTo>
                    <a:pt x="0" y="142558"/>
                    <a:pt x="77882" y="0"/>
                    <a:pt x="177294" y="0"/>
                  </a:cubicBezTo>
                  <a:cubicBezTo>
                    <a:pt x="276707" y="0"/>
                    <a:pt x="354588" y="142558"/>
                    <a:pt x="354588" y="324565"/>
                  </a:cubicBezTo>
                  <a:cubicBezTo>
                    <a:pt x="354588" y="506571"/>
                    <a:pt x="276707" y="649130"/>
                    <a:pt x="177294" y="649130"/>
                  </a:cubicBezTo>
                  <a:close/>
                  <a:moveTo>
                    <a:pt x="177294" y="24051"/>
                  </a:moveTo>
                  <a:cubicBezTo>
                    <a:pt x="92791" y="24051"/>
                    <a:pt x="24011" y="158849"/>
                    <a:pt x="24011" y="324565"/>
                  </a:cubicBezTo>
                  <a:cubicBezTo>
                    <a:pt x="24011" y="490280"/>
                    <a:pt x="92751" y="625079"/>
                    <a:pt x="177294" y="625079"/>
                  </a:cubicBezTo>
                  <a:cubicBezTo>
                    <a:pt x="261838" y="625079"/>
                    <a:pt x="330578" y="490280"/>
                    <a:pt x="330578" y="324565"/>
                  </a:cubicBezTo>
                  <a:cubicBezTo>
                    <a:pt x="330578" y="158849"/>
                    <a:pt x="261838" y="24051"/>
                    <a:pt x="177294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8" name="Google Shape;4308;p41">
              <a:extLst>
                <a:ext uri="{FF2B5EF4-FFF2-40B4-BE49-F238E27FC236}">
                  <a16:creationId xmlns:a16="http://schemas.microsoft.com/office/drawing/2014/main" id="{F86CA722-92D4-AA48-BBA8-91B547DDF054}"/>
                </a:ext>
              </a:extLst>
            </p:cNvPr>
            <p:cNvSpPr/>
            <p:nvPr/>
          </p:nvSpPr>
          <p:spPr>
            <a:xfrm>
              <a:off x="6506964" y="3986819"/>
              <a:ext cx="404271" cy="14190"/>
            </a:xfrm>
            <a:custGeom>
              <a:avLst/>
              <a:gdLst/>
              <a:ahLst/>
              <a:cxnLst/>
              <a:rect l="l" t="t" r="r" b="b"/>
              <a:pathLst>
                <a:path w="685205" h="24051" extrusionOk="0">
                  <a:moveTo>
                    <a:pt x="673180" y="24051"/>
                  </a:moveTo>
                  <a:lnTo>
                    <a:pt x="12025" y="24051"/>
                  </a:lnTo>
                  <a:cubicBezTo>
                    <a:pt x="5363" y="24051"/>
                    <a:pt x="0" y="18688"/>
                    <a:pt x="0" y="12026"/>
                  </a:cubicBezTo>
                  <a:cubicBezTo>
                    <a:pt x="0" y="5363"/>
                    <a:pt x="5363" y="0"/>
                    <a:pt x="12025" y="0"/>
                  </a:cubicBezTo>
                  <a:lnTo>
                    <a:pt x="673180" y="0"/>
                  </a:lnTo>
                  <a:cubicBezTo>
                    <a:pt x="679844" y="0"/>
                    <a:pt x="685206" y="5363"/>
                    <a:pt x="685206" y="12026"/>
                  </a:cubicBezTo>
                  <a:cubicBezTo>
                    <a:pt x="685206" y="18688"/>
                    <a:pt x="679844" y="24051"/>
                    <a:pt x="673180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9" name="Google Shape;4309;p41">
              <a:extLst>
                <a:ext uri="{FF2B5EF4-FFF2-40B4-BE49-F238E27FC236}">
                  <a16:creationId xmlns:a16="http://schemas.microsoft.com/office/drawing/2014/main" id="{012BD3BB-F4B2-6216-926C-1D6B11D26927}"/>
                </a:ext>
              </a:extLst>
            </p:cNvPr>
            <p:cNvSpPr/>
            <p:nvPr/>
          </p:nvSpPr>
          <p:spPr>
            <a:xfrm>
              <a:off x="6506964" y="4303572"/>
              <a:ext cx="404271" cy="14190"/>
            </a:xfrm>
            <a:custGeom>
              <a:avLst/>
              <a:gdLst/>
              <a:ahLst/>
              <a:cxnLst/>
              <a:rect l="l" t="t" r="r" b="b"/>
              <a:pathLst>
                <a:path w="685205" h="24051" extrusionOk="0">
                  <a:moveTo>
                    <a:pt x="673180" y="24051"/>
                  </a:moveTo>
                  <a:lnTo>
                    <a:pt x="12025" y="24051"/>
                  </a:lnTo>
                  <a:cubicBezTo>
                    <a:pt x="5363" y="24051"/>
                    <a:pt x="0" y="18688"/>
                    <a:pt x="0" y="12025"/>
                  </a:cubicBezTo>
                  <a:cubicBezTo>
                    <a:pt x="0" y="5362"/>
                    <a:pt x="5363" y="0"/>
                    <a:pt x="12025" y="0"/>
                  </a:cubicBezTo>
                  <a:lnTo>
                    <a:pt x="673180" y="0"/>
                  </a:lnTo>
                  <a:cubicBezTo>
                    <a:pt x="679844" y="0"/>
                    <a:pt x="685206" y="5362"/>
                    <a:pt x="685206" y="12025"/>
                  </a:cubicBezTo>
                  <a:cubicBezTo>
                    <a:pt x="685206" y="18688"/>
                    <a:pt x="679844" y="24051"/>
                    <a:pt x="673180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0" name="Google Shape;4310;p41">
              <a:extLst>
                <a:ext uri="{FF2B5EF4-FFF2-40B4-BE49-F238E27FC236}">
                  <a16:creationId xmlns:a16="http://schemas.microsoft.com/office/drawing/2014/main" id="{6B7570A8-549B-4BDE-F2C7-2AD4BE3FCC26}"/>
                </a:ext>
              </a:extLst>
            </p:cNvPr>
            <p:cNvSpPr/>
            <p:nvPr/>
          </p:nvSpPr>
          <p:spPr>
            <a:xfrm>
              <a:off x="6506964" y="4145207"/>
              <a:ext cx="404271" cy="14189"/>
            </a:xfrm>
            <a:custGeom>
              <a:avLst/>
              <a:gdLst/>
              <a:ahLst/>
              <a:cxnLst/>
              <a:rect l="l" t="t" r="r" b="b"/>
              <a:pathLst>
                <a:path w="685205" h="24050" extrusionOk="0">
                  <a:moveTo>
                    <a:pt x="673180" y="24051"/>
                  </a:moveTo>
                  <a:lnTo>
                    <a:pt x="12025" y="24051"/>
                  </a:lnTo>
                  <a:cubicBezTo>
                    <a:pt x="5363" y="24051"/>
                    <a:pt x="0" y="18688"/>
                    <a:pt x="0" y="12025"/>
                  </a:cubicBezTo>
                  <a:cubicBezTo>
                    <a:pt x="0" y="5362"/>
                    <a:pt x="5363" y="0"/>
                    <a:pt x="12025" y="0"/>
                  </a:cubicBezTo>
                  <a:lnTo>
                    <a:pt x="673180" y="0"/>
                  </a:lnTo>
                  <a:cubicBezTo>
                    <a:pt x="679844" y="0"/>
                    <a:pt x="685206" y="5362"/>
                    <a:pt x="685206" y="12025"/>
                  </a:cubicBezTo>
                  <a:cubicBezTo>
                    <a:pt x="685206" y="18688"/>
                    <a:pt x="679844" y="24051"/>
                    <a:pt x="673180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1" name="Google Shape;4311;p41">
              <a:extLst>
                <a:ext uri="{FF2B5EF4-FFF2-40B4-BE49-F238E27FC236}">
                  <a16:creationId xmlns:a16="http://schemas.microsoft.com/office/drawing/2014/main" id="{2F13D641-8ED8-F5C2-9F0D-FD65C6871DA3}"/>
                </a:ext>
              </a:extLst>
            </p:cNvPr>
            <p:cNvSpPr/>
            <p:nvPr/>
          </p:nvSpPr>
          <p:spPr>
            <a:xfrm>
              <a:off x="7201917" y="3986819"/>
              <a:ext cx="404271" cy="14190"/>
            </a:xfrm>
            <a:custGeom>
              <a:avLst/>
              <a:gdLst/>
              <a:ahLst/>
              <a:cxnLst/>
              <a:rect l="l" t="t" r="r" b="b"/>
              <a:pathLst>
                <a:path w="685205" h="24051" extrusionOk="0">
                  <a:moveTo>
                    <a:pt x="673180" y="24051"/>
                  </a:moveTo>
                  <a:lnTo>
                    <a:pt x="12025" y="24051"/>
                  </a:lnTo>
                  <a:cubicBezTo>
                    <a:pt x="5363" y="24051"/>
                    <a:pt x="0" y="18688"/>
                    <a:pt x="0" y="12026"/>
                  </a:cubicBezTo>
                  <a:cubicBezTo>
                    <a:pt x="0" y="5363"/>
                    <a:pt x="5363" y="0"/>
                    <a:pt x="12025" y="0"/>
                  </a:cubicBezTo>
                  <a:lnTo>
                    <a:pt x="673180" y="0"/>
                  </a:lnTo>
                  <a:cubicBezTo>
                    <a:pt x="679844" y="0"/>
                    <a:pt x="685206" y="5363"/>
                    <a:pt x="685206" y="12026"/>
                  </a:cubicBezTo>
                  <a:cubicBezTo>
                    <a:pt x="685206" y="18688"/>
                    <a:pt x="679844" y="24051"/>
                    <a:pt x="673180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2" name="Google Shape;4312;p41">
              <a:extLst>
                <a:ext uri="{FF2B5EF4-FFF2-40B4-BE49-F238E27FC236}">
                  <a16:creationId xmlns:a16="http://schemas.microsoft.com/office/drawing/2014/main" id="{FCED2464-51AF-3DD2-75CC-3C0E5E95CC22}"/>
                </a:ext>
              </a:extLst>
            </p:cNvPr>
            <p:cNvSpPr/>
            <p:nvPr/>
          </p:nvSpPr>
          <p:spPr>
            <a:xfrm>
              <a:off x="7201917" y="4303572"/>
              <a:ext cx="404271" cy="14190"/>
            </a:xfrm>
            <a:custGeom>
              <a:avLst/>
              <a:gdLst/>
              <a:ahLst/>
              <a:cxnLst/>
              <a:rect l="l" t="t" r="r" b="b"/>
              <a:pathLst>
                <a:path w="685205" h="24051" extrusionOk="0">
                  <a:moveTo>
                    <a:pt x="673180" y="24051"/>
                  </a:moveTo>
                  <a:lnTo>
                    <a:pt x="12025" y="24051"/>
                  </a:lnTo>
                  <a:cubicBezTo>
                    <a:pt x="5363" y="24051"/>
                    <a:pt x="0" y="18688"/>
                    <a:pt x="0" y="12025"/>
                  </a:cubicBezTo>
                  <a:cubicBezTo>
                    <a:pt x="0" y="5362"/>
                    <a:pt x="5363" y="0"/>
                    <a:pt x="12025" y="0"/>
                  </a:cubicBezTo>
                  <a:lnTo>
                    <a:pt x="673180" y="0"/>
                  </a:lnTo>
                  <a:cubicBezTo>
                    <a:pt x="679844" y="0"/>
                    <a:pt x="685206" y="5362"/>
                    <a:pt x="685206" y="12025"/>
                  </a:cubicBezTo>
                  <a:cubicBezTo>
                    <a:pt x="685206" y="18688"/>
                    <a:pt x="679844" y="24051"/>
                    <a:pt x="673180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3" name="Google Shape;4313;p41">
              <a:extLst>
                <a:ext uri="{FF2B5EF4-FFF2-40B4-BE49-F238E27FC236}">
                  <a16:creationId xmlns:a16="http://schemas.microsoft.com/office/drawing/2014/main" id="{6CD7F52D-0646-DB83-A778-022BC36133EB}"/>
                </a:ext>
              </a:extLst>
            </p:cNvPr>
            <p:cNvSpPr/>
            <p:nvPr/>
          </p:nvSpPr>
          <p:spPr>
            <a:xfrm>
              <a:off x="7201917" y="4145207"/>
              <a:ext cx="404271" cy="14189"/>
            </a:xfrm>
            <a:custGeom>
              <a:avLst/>
              <a:gdLst/>
              <a:ahLst/>
              <a:cxnLst/>
              <a:rect l="l" t="t" r="r" b="b"/>
              <a:pathLst>
                <a:path w="685205" h="24050" extrusionOk="0">
                  <a:moveTo>
                    <a:pt x="673180" y="24051"/>
                  </a:moveTo>
                  <a:lnTo>
                    <a:pt x="12025" y="24051"/>
                  </a:lnTo>
                  <a:cubicBezTo>
                    <a:pt x="5363" y="24051"/>
                    <a:pt x="0" y="18688"/>
                    <a:pt x="0" y="12025"/>
                  </a:cubicBezTo>
                  <a:cubicBezTo>
                    <a:pt x="0" y="5362"/>
                    <a:pt x="5363" y="0"/>
                    <a:pt x="12025" y="0"/>
                  </a:cubicBezTo>
                  <a:lnTo>
                    <a:pt x="673180" y="0"/>
                  </a:lnTo>
                  <a:cubicBezTo>
                    <a:pt x="679844" y="0"/>
                    <a:pt x="685206" y="5362"/>
                    <a:pt x="685206" y="12025"/>
                  </a:cubicBezTo>
                  <a:cubicBezTo>
                    <a:pt x="685206" y="18688"/>
                    <a:pt x="679844" y="24051"/>
                    <a:pt x="673180" y="2405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4" name="Google Shape;4314;p41">
              <a:extLst>
                <a:ext uri="{FF2B5EF4-FFF2-40B4-BE49-F238E27FC236}">
                  <a16:creationId xmlns:a16="http://schemas.microsoft.com/office/drawing/2014/main" id="{CE01039A-F9BE-B717-0244-6D8718AF27E6}"/>
                </a:ext>
              </a:extLst>
            </p:cNvPr>
            <p:cNvSpPr/>
            <p:nvPr/>
          </p:nvSpPr>
          <p:spPr>
            <a:xfrm rot="262804">
              <a:off x="5638763" y="3487532"/>
              <a:ext cx="236100" cy="1375546"/>
            </a:xfrm>
            <a:custGeom>
              <a:avLst/>
              <a:gdLst/>
              <a:ahLst/>
              <a:cxnLst/>
              <a:rect l="l" t="t" r="r" b="b"/>
              <a:pathLst>
                <a:path w="400698" h="2334517" extrusionOk="0">
                  <a:moveTo>
                    <a:pt x="0" y="0"/>
                  </a:moveTo>
                  <a:lnTo>
                    <a:pt x="400698" y="0"/>
                  </a:lnTo>
                  <a:lnTo>
                    <a:pt x="400698" y="2334517"/>
                  </a:lnTo>
                  <a:lnTo>
                    <a:pt x="0" y="23345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5" name="Google Shape;4315;p41">
              <a:extLst>
                <a:ext uri="{FF2B5EF4-FFF2-40B4-BE49-F238E27FC236}">
                  <a16:creationId xmlns:a16="http://schemas.microsoft.com/office/drawing/2014/main" id="{0DCAC6D5-D605-3062-8FDA-8FFA0E16E070}"/>
                </a:ext>
              </a:extLst>
            </p:cNvPr>
            <p:cNvSpPr/>
            <p:nvPr/>
          </p:nvSpPr>
          <p:spPr>
            <a:xfrm>
              <a:off x="5619329" y="4646047"/>
              <a:ext cx="27011" cy="175234"/>
            </a:xfrm>
            <a:custGeom>
              <a:avLst/>
              <a:gdLst/>
              <a:ahLst/>
              <a:cxnLst/>
              <a:rect l="l" t="t" r="r" b="b"/>
              <a:pathLst>
                <a:path w="45781" h="297007" extrusionOk="0">
                  <a:moveTo>
                    <a:pt x="12064" y="297008"/>
                  </a:moveTo>
                  <a:cubicBezTo>
                    <a:pt x="11739" y="297008"/>
                    <a:pt x="11414" y="297008"/>
                    <a:pt x="11089" y="296967"/>
                  </a:cubicBezTo>
                  <a:cubicBezTo>
                    <a:pt x="4467" y="296439"/>
                    <a:pt x="-490" y="290670"/>
                    <a:pt x="39" y="284048"/>
                  </a:cubicBezTo>
                  <a:lnTo>
                    <a:pt x="21774" y="11038"/>
                  </a:lnTo>
                  <a:cubicBezTo>
                    <a:pt x="22302" y="4416"/>
                    <a:pt x="28274" y="-419"/>
                    <a:pt x="34693" y="29"/>
                  </a:cubicBezTo>
                  <a:cubicBezTo>
                    <a:pt x="41315" y="557"/>
                    <a:pt x="46272" y="6325"/>
                    <a:pt x="45743" y="12948"/>
                  </a:cubicBezTo>
                  <a:lnTo>
                    <a:pt x="24008" y="285958"/>
                  </a:lnTo>
                  <a:cubicBezTo>
                    <a:pt x="23521" y="292255"/>
                    <a:pt x="18239" y="297008"/>
                    <a:pt x="12023" y="29700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6" name="Google Shape;4316;p41">
              <a:extLst>
                <a:ext uri="{FF2B5EF4-FFF2-40B4-BE49-F238E27FC236}">
                  <a16:creationId xmlns:a16="http://schemas.microsoft.com/office/drawing/2014/main" id="{82EC45EE-845F-F260-127E-99F87EC59F22}"/>
                </a:ext>
              </a:extLst>
            </p:cNvPr>
            <p:cNvSpPr/>
            <p:nvPr/>
          </p:nvSpPr>
          <p:spPr>
            <a:xfrm>
              <a:off x="5654150" y="4244320"/>
              <a:ext cx="24182" cy="139799"/>
            </a:xfrm>
            <a:custGeom>
              <a:avLst/>
              <a:gdLst/>
              <a:ahLst/>
              <a:cxnLst/>
              <a:rect l="l" t="t" r="r" b="b"/>
              <a:pathLst>
                <a:path w="40987" h="236948" extrusionOk="0">
                  <a:moveTo>
                    <a:pt x="12064" y="236949"/>
                  </a:moveTo>
                  <a:cubicBezTo>
                    <a:pt x="11739" y="236949"/>
                    <a:pt x="11414" y="236949"/>
                    <a:pt x="11089" y="236908"/>
                  </a:cubicBezTo>
                  <a:cubicBezTo>
                    <a:pt x="4467" y="236380"/>
                    <a:pt x="-490" y="230611"/>
                    <a:pt x="39" y="223989"/>
                  </a:cubicBezTo>
                  <a:lnTo>
                    <a:pt x="16980" y="11066"/>
                  </a:lnTo>
                  <a:cubicBezTo>
                    <a:pt x="17508" y="4484"/>
                    <a:pt x="23399" y="-594"/>
                    <a:pt x="29899" y="56"/>
                  </a:cubicBezTo>
                  <a:cubicBezTo>
                    <a:pt x="36521" y="584"/>
                    <a:pt x="41477" y="6353"/>
                    <a:pt x="40949" y="12975"/>
                  </a:cubicBezTo>
                  <a:lnTo>
                    <a:pt x="24008" y="225898"/>
                  </a:lnTo>
                  <a:cubicBezTo>
                    <a:pt x="23521" y="232195"/>
                    <a:pt x="18239" y="236949"/>
                    <a:pt x="12023" y="23694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7" name="Google Shape;4317;p41">
              <a:extLst>
                <a:ext uri="{FF2B5EF4-FFF2-40B4-BE49-F238E27FC236}">
                  <a16:creationId xmlns:a16="http://schemas.microsoft.com/office/drawing/2014/main" id="{407AA471-2F7C-60C2-0098-69C207EBD590}"/>
                </a:ext>
              </a:extLst>
            </p:cNvPr>
            <p:cNvSpPr/>
            <p:nvPr/>
          </p:nvSpPr>
          <p:spPr>
            <a:xfrm>
              <a:off x="5668818" y="3589725"/>
              <a:ext cx="61623" cy="610131"/>
            </a:xfrm>
            <a:custGeom>
              <a:avLst/>
              <a:gdLst/>
              <a:ahLst/>
              <a:cxnLst/>
              <a:rect l="l" t="t" r="r" b="b"/>
              <a:pathLst>
                <a:path w="104446" h="1034121" extrusionOk="0">
                  <a:moveTo>
                    <a:pt x="12064" y="1034122"/>
                  </a:moveTo>
                  <a:cubicBezTo>
                    <a:pt x="11739" y="1034122"/>
                    <a:pt x="11414" y="1034122"/>
                    <a:pt x="11089" y="1034081"/>
                  </a:cubicBezTo>
                  <a:cubicBezTo>
                    <a:pt x="4467" y="1033553"/>
                    <a:pt x="-490" y="1027784"/>
                    <a:pt x="39" y="1021162"/>
                  </a:cubicBezTo>
                  <a:lnTo>
                    <a:pt x="80439" y="11066"/>
                  </a:lnTo>
                  <a:cubicBezTo>
                    <a:pt x="80966" y="4444"/>
                    <a:pt x="86776" y="-593"/>
                    <a:pt x="93357" y="56"/>
                  </a:cubicBezTo>
                  <a:cubicBezTo>
                    <a:pt x="99980" y="585"/>
                    <a:pt x="104936" y="6354"/>
                    <a:pt x="104408" y="12976"/>
                  </a:cubicBezTo>
                  <a:lnTo>
                    <a:pt x="24008" y="1023071"/>
                  </a:lnTo>
                  <a:cubicBezTo>
                    <a:pt x="23521" y="1029369"/>
                    <a:pt x="18239" y="1034122"/>
                    <a:pt x="12023" y="103412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8" name="Google Shape;4318;p41">
              <a:extLst>
                <a:ext uri="{FF2B5EF4-FFF2-40B4-BE49-F238E27FC236}">
                  <a16:creationId xmlns:a16="http://schemas.microsoft.com/office/drawing/2014/main" id="{B726CC29-187B-910C-A66C-07F0A41B0739}"/>
                </a:ext>
              </a:extLst>
            </p:cNvPr>
            <p:cNvSpPr/>
            <p:nvPr/>
          </p:nvSpPr>
          <p:spPr>
            <a:xfrm>
              <a:off x="5661892" y="4372285"/>
              <a:ext cx="48823" cy="449043"/>
            </a:xfrm>
            <a:custGeom>
              <a:avLst/>
              <a:gdLst/>
              <a:ahLst/>
              <a:cxnLst/>
              <a:rect l="l" t="t" r="r" b="b"/>
              <a:pathLst>
                <a:path w="82751" h="761089" extrusionOk="0">
                  <a:moveTo>
                    <a:pt x="12064" y="761089"/>
                  </a:moveTo>
                  <a:cubicBezTo>
                    <a:pt x="11739" y="761089"/>
                    <a:pt x="11414" y="761089"/>
                    <a:pt x="11089" y="761049"/>
                  </a:cubicBezTo>
                  <a:cubicBezTo>
                    <a:pt x="4467" y="760521"/>
                    <a:pt x="-490" y="754751"/>
                    <a:pt x="39" y="748129"/>
                  </a:cubicBezTo>
                  <a:lnTo>
                    <a:pt x="58744" y="11044"/>
                  </a:lnTo>
                  <a:cubicBezTo>
                    <a:pt x="59272" y="4422"/>
                    <a:pt x="65204" y="-454"/>
                    <a:pt x="71663" y="34"/>
                  </a:cubicBezTo>
                  <a:cubicBezTo>
                    <a:pt x="78285" y="562"/>
                    <a:pt x="83241" y="6331"/>
                    <a:pt x="82713" y="12953"/>
                  </a:cubicBezTo>
                  <a:lnTo>
                    <a:pt x="24008" y="750039"/>
                  </a:lnTo>
                  <a:cubicBezTo>
                    <a:pt x="23521" y="756336"/>
                    <a:pt x="18239" y="761089"/>
                    <a:pt x="12023" y="76108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9" name="Google Shape;4319;p41">
              <a:extLst>
                <a:ext uri="{FF2B5EF4-FFF2-40B4-BE49-F238E27FC236}">
                  <a16:creationId xmlns:a16="http://schemas.microsoft.com/office/drawing/2014/main" id="{F3BBFADB-8616-5DA6-E7B1-6B3BCE451498}"/>
                </a:ext>
              </a:extLst>
            </p:cNvPr>
            <p:cNvSpPr/>
            <p:nvPr/>
          </p:nvSpPr>
          <p:spPr>
            <a:xfrm>
              <a:off x="5715718" y="3858832"/>
              <a:ext cx="35856" cy="286184"/>
            </a:xfrm>
            <a:custGeom>
              <a:avLst/>
              <a:gdLst/>
              <a:ahLst/>
              <a:cxnLst/>
              <a:rect l="l" t="t" r="r" b="b"/>
              <a:pathLst>
                <a:path w="60773" h="485058" extrusionOk="0">
                  <a:moveTo>
                    <a:pt x="12064" y="485059"/>
                  </a:moveTo>
                  <a:cubicBezTo>
                    <a:pt x="11739" y="485059"/>
                    <a:pt x="11414" y="485059"/>
                    <a:pt x="11089" y="485018"/>
                  </a:cubicBezTo>
                  <a:cubicBezTo>
                    <a:pt x="4467" y="484490"/>
                    <a:pt x="-490" y="478721"/>
                    <a:pt x="39" y="472099"/>
                  </a:cubicBezTo>
                  <a:lnTo>
                    <a:pt x="36765" y="11030"/>
                  </a:lnTo>
                  <a:cubicBezTo>
                    <a:pt x="37293" y="4407"/>
                    <a:pt x="43306" y="-346"/>
                    <a:pt x="49684" y="20"/>
                  </a:cubicBezTo>
                  <a:cubicBezTo>
                    <a:pt x="56306" y="548"/>
                    <a:pt x="61263" y="6317"/>
                    <a:pt x="60735" y="12939"/>
                  </a:cubicBezTo>
                  <a:lnTo>
                    <a:pt x="24008" y="474009"/>
                  </a:lnTo>
                  <a:cubicBezTo>
                    <a:pt x="23521" y="480306"/>
                    <a:pt x="18239" y="485059"/>
                    <a:pt x="12024" y="48505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0" name="Google Shape;4320;p41">
              <a:extLst>
                <a:ext uri="{FF2B5EF4-FFF2-40B4-BE49-F238E27FC236}">
                  <a16:creationId xmlns:a16="http://schemas.microsoft.com/office/drawing/2014/main" id="{D5B8091B-6D40-3927-CBFD-1402EB436141}"/>
                </a:ext>
              </a:extLst>
            </p:cNvPr>
            <p:cNvSpPr/>
            <p:nvPr/>
          </p:nvSpPr>
          <p:spPr>
            <a:xfrm>
              <a:off x="5740954" y="3679180"/>
              <a:ext cx="24902" cy="148820"/>
            </a:xfrm>
            <a:custGeom>
              <a:avLst/>
              <a:gdLst/>
              <a:ahLst/>
              <a:cxnLst/>
              <a:rect l="l" t="t" r="r" b="b"/>
              <a:pathLst>
                <a:path w="42206" h="252237" extrusionOk="0">
                  <a:moveTo>
                    <a:pt x="12064" y="252238"/>
                  </a:moveTo>
                  <a:cubicBezTo>
                    <a:pt x="11739" y="252238"/>
                    <a:pt x="11414" y="252238"/>
                    <a:pt x="11089" y="252197"/>
                  </a:cubicBezTo>
                  <a:cubicBezTo>
                    <a:pt x="4467" y="251669"/>
                    <a:pt x="-490" y="245900"/>
                    <a:pt x="39" y="239278"/>
                  </a:cubicBezTo>
                  <a:lnTo>
                    <a:pt x="18198" y="11038"/>
                  </a:lnTo>
                  <a:cubicBezTo>
                    <a:pt x="18727" y="4416"/>
                    <a:pt x="24699" y="-418"/>
                    <a:pt x="31118" y="29"/>
                  </a:cubicBezTo>
                  <a:cubicBezTo>
                    <a:pt x="37740" y="557"/>
                    <a:pt x="42696" y="6326"/>
                    <a:pt x="42168" y="12948"/>
                  </a:cubicBezTo>
                  <a:lnTo>
                    <a:pt x="24008" y="241187"/>
                  </a:lnTo>
                  <a:cubicBezTo>
                    <a:pt x="23521" y="247485"/>
                    <a:pt x="18239" y="252238"/>
                    <a:pt x="12023" y="25223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1" name="Google Shape;4321;p41">
              <a:extLst>
                <a:ext uri="{FF2B5EF4-FFF2-40B4-BE49-F238E27FC236}">
                  <a16:creationId xmlns:a16="http://schemas.microsoft.com/office/drawing/2014/main" id="{7E8DDBFF-FA8F-850B-857E-45403796B348}"/>
                </a:ext>
              </a:extLst>
            </p:cNvPr>
            <p:cNvSpPr/>
            <p:nvPr/>
          </p:nvSpPr>
          <p:spPr>
            <a:xfrm>
              <a:off x="5754111" y="3589749"/>
              <a:ext cx="18885" cy="73093"/>
            </a:xfrm>
            <a:custGeom>
              <a:avLst/>
              <a:gdLst/>
              <a:ahLst/>
              <a:cxnLst/>
              <a:rect l="l" t="t" r="r" b="b"/>
              <a:pathLst>
                <a:path w="32009" h="123886" extrusionOk="0">
                  <a:moveTo>
                    <a:pt x="12064" y="123886"/>
                  </a:moveTo>
                  <a:cubicBezTo>
                    <a:pt x="11739" y="123886"/>
                    <a:pt x="11414" y="123886"/>
                    <a:pt x="11089" y="123845"/>
                  </a:cubicBezTo>
                  <a:cubicBezTo>
                    <a:pt x="4467" y="123317"/>
                    <a:pt x="-490" y="117548"/>
                    <a:pt x="39" y="110926"/>
                  </a:cubicBezTo>
                  <a:lnTo>
                    <a:pt x="8001" y="11066"/>
                  </a:lnTo>
                  <a:cubicBezTo>
                    <a:pt x="8529" y="4444"/>
                    <a:pt x="14502" y="-593"/>
                    <a:pt x="20921" y="56"/>
                  </a:cubicBezTo>
                  <a:cubicBezTo>
                    <a:pt x="27543" y="585"/>
                    <a:pt x="32499" y="6354"/>
                    <a:pt x="31971" y="12976"/>
                  </a:cubicBezTo>
                  <a:lnTo>
                    <a:pt x="24008" y="112836"/>
                  </a:lnTo>
                  <a:cubicBezTo>
                    <a:pt x="23521" y="119133"/>
                    <a:pt x="18239" y="123886"/>
                    <a:pt x="12024" y="12388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2" name="Google Shape;4322;p41">
              <a:extLst>
                <a:ext uri="{FF2B5EF4-FFF2-40B4-BE49-F238E27FC236}">
                  <a16:creationId xmlns:a16="http://schemas.microsoft.com/office/drawing/2014/main" id="{6036144B-860F-9913-AF7D-FACAB222BFCD}"/>
                </a:ext>
              </a:extLst>
            </p:cNvPr>
            <p:cNvSpPr/>
            <p:nvPr/>
          </p:nvSpPr>
          <p:spPr>
            <a:xfrm>
              <a:off x="5720967" y="4703171"/>
              <a:ext cx="22457" cy="118100"/>
            </a:xfrm>
            <a:custGeom>
              <a:avLst/>
              <a:gdLst/>
              <a:ahLst/>
              <a:cxnLst/>
              <a:rect l="l" t="t" r="r" b="b"/>
              <a:pathLst>
                <a:path w="38062" h="200170" extrusionOk="0">
                  <a:moveTo>
                    <a:pt x="12064" y="200170"/>
                  </a:moveTo>
                  <a:cubicBezTo>
                    <a:pt x="11739" y="200170"/>
                    <a:pt x="11414" y="200170"/>
                    <a:pt x="11089" y="200130"/>
                  </a:cubicBezTo>
                  <a:cubicBezTo>
                    <a:pt x="4467" y="199602"/>
                    <a:pt x="-490" y="193832"/>
                    <a:pt x="39" y="187210"/>
                  </a:cubicBezTo>
                  <a:lnTo>
                    <a:pt x="14055" y="11054"/>
                  </a:lnTo>
                  <a:cubicBezTo>
                    <a:pt x="14583" y="4432"/>
                    <a:pt x="20595" y="-524"/>
                    <a:pt x="26974" y="44"/>
                  </a:cubicBezTo>
                  <a:cubicBezTo>
                    <a:pt x="33596" y="573"/>
                    <a:pt x="38552" y="6341"/>
                    <a:pt x="38024" y="12963"/>
                  </a:cubicBezTo>
                  <a:lnTo>
                    <a:pt x="24008" y="189120"/>
                  </a:lnTo>
                  <a:cubicBezTo>
                    <a:pt x="23521" y="195417"/>
                    <a:pt x="18239" y="200170"/>
                    <a:pt x="12023" y="20017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3" name="Google Shape;4323;p41">
              <a:extLst>
                <a:ext uri="{FF2B5EF4-FFF2-40B4-BE49-F238E27FC236}">
                  <a16:creationId xmlns:a16="http://schemas.microsoft.com/office/drawing/2014/main" id="{D2956238-5F66-1BDB-7616-42D5A94947C7}"/>
                </a:ext>
              </a:extLst>
            </p:cNvPr>
            <p:cNvSpPr/>
            <p:nvPr/>
          </p:nvSpPr>
          <p:spPr>
            <a:xfrm>
              <a:off x="5732638" y="4572864"/>
              <a:ext cx="21186" cy="102023"/>
            </a:xfrm>
            <a:custGeom>
              <a:avLst/>
              <a:gdLst/>
              <a:ahLst/>
              <a:cxnLst/>
              <a:rect l="l" t="t" r="r" b="b"/>
              <a:pathLst>
                <a:path w="35909" h="172921" extrusionOk="0">
                  <a:moveTo>
                    <a:pt x="12064" y="172921"/>
                  </a:moveTo>
                  <a:cubicBezTo>
                    <a:pt x="11739" y="172921"/>
                    <a:pt x="11414" y="172921"/>
                    <a:pt x="11089" y="172881"/>
                  </a:cubicBezTo>
                  <a:cubicBezTo>
                    <a:pt x="4467" y="172353"/>
                    <a:pt x="-490" y="166584"/>
                    <a:pt x="39" y="159962"/>
                  </a:cubicBezTo>
                  <a:lnTo>
                    <a:pt x="11901" y="11066"/>
                  </a:lnTo>
                  <a:cubicBezTo>
                    <a:pt x="12429" y="4484"/>
                    <a:pt x="18239" y="-594"/>
                    <a:pt x="24821" y="56"/>
                  </a:cubicBezTo>
                  <a:cubicBezTo>
                    <a:pt x="31443" y="584"/>
                    <a:pt x="36399" y="6353"/>
                    <a:pt x="35871" y="12975"/>
                  </a:cubicBezTo>
                  <a:lnTo>
                    <a:pt x="24008" y="161871"/>
                  </a:lnTo>
                  <a:cubicBezTo>
                    <a:pt x="23521" y="168168"/>
                    <a:pt x="18239" y="172921"/>
                    <a:pt x="12023" y="17292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7" name="Google Shape;4324;p41">
              <a:extLst>
                <a:ext uri="{FF2B5EF4-FFF2-40B4-BE49-F238E27FC236}">
                  <a16:creationId xmlns:a16="http://schemas.microsoft.com/office/drawing/2014/main" id="{875D3AF2-9189-FAD1-E008-434A99C7FEDA}"/>
                </a:ext>
              </a:extLst>
            </p:cNvPr>
            <p:cNvSpPr/>
            <p:nvPr/>
          </p:nvSpPr>
          <p:spPr>
            <a:xfrm>
              <a:off x="5760318" y="3934749"/>
              <a:ext cx="44317" cy="392471"/>
            </a:xfrm>
            <a:custGeom>
              <a:avLst/>
              <a:gdLst/>
              <a:ahLst/>
              <a:cxnLst/>
              <a:rect l="l" t="t" r="r" b="b"/>
              <a:pathLst>
                <a:path w="75114" h="665205" extrusionOk="0">
                  <a:moveTo>
                    <a:pt x="12064" y="665206"/>
                  </a:moveTo>
                  <a:cubicBezTo>
                    <a:pt x="11739" y="665206"/>
                    <a:pt x="11414" y="665206"/>
                    <a:pt x="11089" y="665165"/>
                  </a:cubicBezTo>
                  <a:cubicBezTo>
                    <a:pt x="4467" y="664637"/>
                    <a:pt x="-490" y="658868"/>
                    <a:pt x="39" y="652246"/>
                  </a:cubicBezTo>
                  <a:lnTo>
                    <a:pt x="51106" y="11038"/>
                  </a:lnTo>
                  <a:cubicBezTo>
                    <a:pt x="51634" y="4416"/>
                    <a:pt x="57647" y="-418"/>
                    <a:pt x="64025" y="29"/>
                  </a:cubicBezTo>
                  <a:cubicBezTo>
                    <a:pt x="70647" y="557"/>
                    <a:pt x="75604" y="6326"/>
                    <a:pt x="75076" y="12948"/>
                  </a:cubicBezTo>
                  <a:lnTo>
                    <a:pt x="24008" y="654155"/>
                  </a:lnTo>
                  <a:cubicBezTo>
                    <a:pt x="23521" y="660453"/>
                    <a:pt x="18240" y="665206"/>
                    <a:pt x="12024" y="66520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8" name="Google Shape;4325;p41">
              <a:extLst>
                <a:ext uri="{FF2B5EF4-FFF2-40B4-BE49-F238E27FC236}">
                  <a16:creationId xmlns:a16="http://schemas.microsoft.com/office/drawing/2014/main" id="{EB30F935-FC92-3136-3FF3-3A5AAFF1215C}"/>
                </a:ext>
              </a:extLst>
            </p:cNvPr>
            <p:cNvSpPr/>
            <p:nvPr/>
          </p:nvSpPr>
          <p:spPr>
            <a:xfrm>
              <a:off x="5796818" y="3589725"/>
              <a:ext cx="35257" cy="278800"/>
            </a:xfrm>
            <a:custGeom>
              <a:avLst/>
              <a:gdLst/>
              <a:ahLst/>
              <a:cxnLst/>
              <a:rect l="l" t="t" r="r" b="b"/>
              <a:pathLst>
                <a:path w="59757" h="472542" extrusionOk="0">
                  <a:moveTo>
                    <a:pt x="12064" y="472542"/>
                  </a:moveTo>
                  <a:cubicBezTo>
                    <a:pt x="11739" y="472542"/>
                    <a:pt x="11414" y="472542"/>
                    <a:pt x="11089" y="472502"/>
                  </a:cubicBezTo>
                  <a:cubicBezTo>
                    <a:pt x="4467" y="471974"/>
                    <a:pt x="-490" y="466205"/>
                    <a:pt x="39" y="459583"/>
                  </a:cubicBezTo>
                  <a:lnTo>
                    <a:pt x="35749" y="11066"/>
                  </a:lnTo>
                  <a:cubicBezTo>
                    <a:pt x="36277" y="4444"/>
                    <a:pt x="42128" y="-593"/>
                    <a:pt x="48668" y="56"/>
                  </a:cubicBezTo>
                  <a:cubicBezTo>
                    <a:pt x="55290" y="585"/>
                    <a:pt x="60247" y="6354"/>
                    <a:pt x="59719" y="12976"/>
                  </a:cubicBezTo>
                  <a:lnTo>
                    <a:pt x="24008" y="461492"/>
                  </a:lnTo>
                  <a:cubicBezTo>
                    <a:pt x="23520" y="467789"/>
                    <a:pt x="18239" y="472542"/>
                    <a:pt x="12023" y="47254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9" name="Google Shape;4326;p41">
              <a:extLst>
                <a:ext uri="{FF2B5EF4-FFF2-40B4-BE49-F238E27FC236}">
                  <a16:creationId xmlns:a16="http://schemas.microsoft.com/office/drawing/2014/main" id="{8960CF10-C1D4-7AF2-6B47-4BC0B270AB03}"/>
                </a:ext>
              </a:extLst>
            </p:cNvPr>
            <p:cNvSpPr/>
            <p:nvPr/>
          </p:nvSpPr>
          <p:spPr>
            <a:xfrm>
              <a:off x="5765918" y="3613382"/>
              <a:ext cx="122929" cy="1224613"/>
            </a:xfrm>
            <a:custGeom>
              <a:avLst/>
              <a:gdLst/>
              <a:ahLst/>
              <a:cxnLst/>
              <a:rect l="l" t="t" r="r" b="b"/>
              <a:pathLst>
                <a:path w="208354" h="2075616" extrusionOk="0">
                  <a:moveTo>
                    <a:pt x="12036" y="2075616"/>
                  </a:moveTo>
                  <a:cubicBezTo>
                    <a:pt x="11671" y="2075616"/>
                    <a:pt x="11305" y="2075616"/>
                    <a:pt x="10939" y="2075576"/>
                  </a:cubicBezTo>
                  <a:cubicBezTo>
                    <a:pt x="4317" y="2075007"/>
                    <a:pt x="-558" y="2069157"/>
                    <a:pt x="51" y="2062534"/>
                  </a:cubicBezTo>
                  <a:lnTo>
                    <a:pt x="184374" y="10939"/>
                  </a:lnTo>
                  <a:cubicBezTo>
                    <a:pt x="184983" y="4357"/>
                    <a:pt x="190752" y="-558"/>
                    <a:pt x="197415" y="51"/>
                  </a:cubicBezTo>
                  <a:cubicBezTo>
                    <a:pt x="204037" y="620"/>
                    <a:pt x="208912" y="6470"/>
                    <a:pt x="208303" y="13092"/>
                  </a:cubicBezTo>
                  <a:lnTo>
                    <a:pt x="23981" y="2064688"/>
                  </a:lnTo>
                  <a:cubicBezTo>
                    <a:pt x="23412" y="2070944"/>
                    <a:pt x="18171" y="2075616"/>
                    <a:pt x="12036" y="20756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0" name="Google Shape;4327;p41">
              <a:extLst>
                <a:ext uri="{FF2B5EF4-FFF2-40B4-BE49-F238E27FC236}">
                  <a16:creationId xmlns:a16="http://schemas.microsoft.com/office/drawing/2014/main" id="{A4624438-676F-C138-5A9A-BE50F71DDD73}"/>
                </a:ext>
              </a:extLst>
            </p:cNvPr>
            <p:cNvSpPr/>
            <p:nvPr/>
          </p:nvSpPr>
          <p:spPr>
            <a:xfrm>
              <a:off x="5710973" y="3546357"/>
              <a:ext cx="195039" cy="29577"/>
            </a:xfrm>
            <a:custGeom>
              <a:avLst/>
              <a:gdLst/>
              <a:ahLst/>
              <a:cxnLst/>
              <a:rect l="l" t="t" r="r" b="b"/>
              <a:pathLst>
                <a:path w="330574" h="50131" extrusionOk="0">
                  <a:moveTo>
                    <a:pt x="318551" y="50132"/>
                  </a:moveTo>
                  <a:cubicBezTo>
                    <a:pt x="318225" y="50132"/>
                    <a:pt x="317860" y="50132"/>
                    <a:pt x="317535" y="50091"/>
                  </a:cubicBezTo>
                  <a:lnTo>
                    <a:pt x="11009" y="24009"/>
                  </a:lnTo>
                  <a:cubicBezTo>
                    <a:pt x="4386" y="23440"/>
                    <a:pt x="-489" y="17630"/>
                    <a:pt x="39" y="11008"/>
                  </a:cubicBezTo>
                  <a:cubicBezTo>
                    <a:pt x="608" y="4386"/>
                    <a:pt x="6255" y="-489"/>
                    <a:pt x="13040" y="39"/>
                  </a:cubicBezTo>
                  <a:lnTo>
                    <a:pt x="319566" y="26121"/>
                  </a:lnTo>
                  <a:cubicBezTo>
                    <a:pt x="326188" y="26690"/>
                    <a:pt x="331064" y="32500"/>
                    <a:pt x="330535" y="39122"/>
                  </a:cubicBezTo>
                  <a:cubicBezTo>
                    <a:pt x="330008" y="45378"/>
                    <a:pt x="324767" y="50132"/>
                    <a:pt x="318591" y="5013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1" name="Google Shape;4328;p41">
              <a:extLst>
                <a:ext uri="{FF2B5EF4-FFF2-40B4-BE49-F238E27FC236}">
                  <a16:creationId xmlns:a16="http://schemas.microsoft.com/office/drawing/2014/main" id="{647D6E90-D020-B10D-6E97-206169EFDBC4}"/>
                </a:ext>
              </a:extLst>
            </p:cNvPr>
            <p:cNvSpPr/>
            <p:nvPr/>
          </p:nvSpPr>
          <p:spPr>
            <a:xfrm>
              <a:off x="6366310" y="2621700"/>
              <a:ext cx="1396037" cy="1022605"/>
            </a:xfrm>
            <a:custGeom>
              <a:avLst/>
              <a:gdLst/>
              <a:ahLst/>
              <a:cxnLst/>
              <a:rect l="l" t="t" r="r" b="b"/>
              <a:pathLst>
                <a:path w="2366165" h="1733229" extrusionOk="0">
                  <a:moveTo>
                    <a:pt x="1418513" y="1677049"/>
                  </a:moveTo>
                  <a:cubicBezTo>
                    <a:pt x="1385890" y="1695981"/>
                    <a:pt x="1308050" y="1735185"/>
                    <a:pt x="1202137" y="1733154"/>
                  </a:cubicBezTo>
                  <a:cubicBezTo>
                    <a:pt x="1105405" y="1731285"/>
                    <a:pt x="1034390" y="1695940"/>
                    <a:pt x="1001767" y="1677049"/>
                  </a:cubicBezTo>
                  <a:cubicBezTo>
                    <a:pt x="667858" y="1121401"/>
                    <a:pt x="333909" y="565753"/>
                    <a:pt x="0" y="10105"/>
                  </a:cubicBezTo>
                  <a:cubicBezTo>
                    <a:pt x="403177" y="4011"/>
                    <a:pt x="811270" y="598"/>
                    <a:pt x="1224157" y="70"/>
                  </a:cubicBezTo>
                  <a:cubicBezTo>
                    <a:pt x="1609011" y="-418"/>
                    <a:pt x="1989722" y="1654"/>
                    <a:pt x="2366166" y="6083"/>
                  </a:cubicBezTo>
                  <a:cubicBezTo>
                    <a:pt x="2050255" y="563071"/>
                    <a:pt x="1734384" y="1120060"/>
                    <a:pt x="1418472" y="16770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2" name="Google Shape;4329;p41">
              <a:extLst>
                <a:ext uri="{FF2B5EF4-FFF2-40B4-BE49-F238E27FC236}">
                  <a16:creationId xmlns:a16="http://schemas.microsoft.com/office/drawing/2014/main" id="{BF83C745-B81F-79C0-53CC-4224677E0A2A}"/>
                </a:ext>
              </a:extLst>
            </p:cNvPr>
            <p:cNvSpPr/>
            <p:nvPr/>
          </p:nvSpPr>
          <p:spPr>
            <a:xfrm>
              <a:off x="6365064" y="2593222"/>
              <a:ext cx="1398243" cy="64286"/>
            </a:xfrm>
            <a:custGeom>
              <a:avLst/>
              <a:gdLst/>
              <a:ahLst/>
              <a:cxnLst/>
              <a:rect l="l" t="t" r="r" b="b"/>
              <a:pathLst>
                <a:path w="2369904" h="108960" extrusionOk="0">
                  <a:moveTo>
                    <a:pt x="2369904" y="54480"/>
                  </a:moveTo>
                  <a:cubicBezTo>
                    <a:pt x="2369904" y="84584"/>
                    <a:pt x="1839363" y="108960"/>
                    <a:pt x="1184952" y="108960"/>
                  </a:cubicBezTo>
                  <a:cubicBezTo>
                    <a:pt x="530541" y="108960"/>
                    <a:pt x="0" y="84544"/>
                    <a:pt x="0" y="54480"/>
                  </a:cubicBezTo>
                  <a:cubicBezTo>
                    <a:pt x="0" y="24417"/>
                    <a:pt x="530541" y="0"/>
                    <a:pt x="1184952" y="0"/>
                  </a:cubicBezTo>
                  <a:cubicBezTo>
                    <a:pt x="1839363" y="0"/>
                    <a:pt x="2369904" y="24417"/>
                    <a:pt x="2369904" y="544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3" name="Google Shape;4330;p41">
              <a:extLst>
                <a:ext uri="{FF2B5EF4-FFF2-40B4-BE49-F238E27FC236}">
                  <a16:creationId xmlns:a16="http://schemas.microsoft.com/office/drawing/2014/main" id="{D0B8D525-6A23-F881-D491-654907D4F7B6}"/>
                </a:ext>
              </a:extLst>
            </p:cNvPr>
            <p:cNvSpPr/>
            <p:nvPr/>
          </p:nvSpPr>
          <p:spPr>
            <a:xfrm>
              <a:off x="6713619" y="3596804"/>
              <a:ext cx="754323" cy="294347"/>
            </a:xfrm>
            <a:custGeom>
              <a:avLst/>
              <a:gdLst/>
              <a:ahLst/>
              <a:cxnLst/>
              <a:rect l="l" t="t" r="r" b="b"/>
              <a:pathLst>
                <a:path w="1278514" h="498893" extrusionOk="0">
                  <a:moveTo>
                    <a:pt x="1278514" y="498893"/>
                  </a:moveTo>
                  <a:lnTo>
                    <a:pt x="0" y="498893"/>
                  </a:lnTo>
                  <a:cubicBezTo>
                    <a:pt x="61184" y="485649"/>
                    <a:pt x="228727" y="439944"/>
                    <a:pt x="363729" y="273782"/>
                  </a:cubicBezTo>
                  <a:cubicBezTo>
                    <a:pt x="446769" y="171525"/>
                    <a:pt x="484145" y="64759"/>
                    <a:pt x="501493" y="0"/>
                  </a:cubicBezTo>
                  <a:cubicBezTo>
                    <a:pt x="574986" y="2031"/>
                    <a:pt x="648439" y="4063"/>
                    <a:pt x="721932" y="6094"/>
                  </a:cubicBezTo>
                  <a:cubicBezTo>
                    <a:pt x="745780" y="72275"/>
                    <a:pt x="787178" y="162181"/>
                    <a:pt x="859697" y="249447"/>
                  </a:cubicBezTo>
                  <a:cubicBezTo>
                    <a:pt x="1013062" y="433891"/>
                    <a:pt x="1203803" y="483942"/>
                    <a:pt x="1278514" y="4988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4" name="Google Shape;4331;p41">
              <a:extLst>
                <a:ext uri="{FF2B5EF4-FFF2-40B4-BE49-F238E27FC236}">
                  <a16:creationId xmlns:a16="http://schemas.microsoft.com/office/drawing/2014/main" id="{8ED37E95-D313-C083-BE8A-6A657C6FAF27}"/>
                </a:ext>
              </a:extLst>
            </p:cNvPr>
            <p:cNvSpPr/>
            <p:nvPr/>
          </p:nvSpPr>
          <p:spPr>
            <a:xfrm>
              <a:off x="6675369" y="3865098"/>
              <a:ext cx="825106" cy="34875"/>
            </a:xfrm>
            <a:custGeom>
              <a:avLst/>
              <a:gdLst/>
              <a:ahLst/>
              <a:cxnLst/>
              <a:rect l="l" t="t" r="r" b="b"/>
              <a:pathLst>
                <a:path w="1398484" h="59111" extrusionOk="0">
                  <a:moveTo>
                    <a:pt x="1398485" y="59111"/>
                  </a:moveTo>
                  <a:lnTo>
                    <a:pt x="0" y="59111"/>
                  </a:lnTo>
                  <a:cubicBezTo>
                    <a:pt x="14138" y="52327"/>
                    <a:pt x="29170" y="45745"/>
                    <a:pt x="45096" y="39570"/>
                  </a:cubicBezTo>
                  <a:cubicBezTo>
                    <a:pt x="102663" y="17185"/>
                    <a:pt x="156778" y="5688"/>
                    <a:pt x="203376" y="0"/>
                  </a:cubicBezTo>
                  <a:cubicBezTo>
                    <a:pt x="545817" y="6175"/>
                    <a:pt x="888256" y="12350"/>
                    <a:pt x="1230697" y="18526"/>
                  </a:cubicBezTo>
                  <a:cubicBezTo>
                    <a:pt x="1264499" y="17876"/>
                    <a:pt x="1310366" y="21735"/>
                    <a:pt x="1359930" y="41073"/>
                  </a:cubicBezTo>
                  <a:cubicBezTo>
                    <a:pt x="1374109" y="46599"/>
                    <a:pt x="1386987" y="52774"/>
                    <a:pt x="1398485" y="591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5" name="Google Shape;4332;p41">
              <a:extLst>
                <a:ext uri="{FF2B5EF4-FFF2-40B4-BE49-F238E27FC236}">
                  <a16:creationId xmlns:a16="http://schemas.microsoft.com/office/drawing/2014/main" id="{7B4EEE4B-C1DA-0703-39C3-E62216B641A7}"/>
                </a:ext>
              </a:extLst>
            </p:cNvPr>
            <p:cNvSpPr/>
            <p:nvPr/>
          </p:nvSpPr>
          <p:spPr>
            <a:xfrm>
              <a:off x="6490439" y="2755401"/>
              <a:ext cx="128596" cy="102251"/>
            </a:xfrm>
            <a:custGeom>
              <a:avLst/>
              <a:gdLst/>
              <a:ahLst/>
              <a:cxnLst/>
              <a:rect l="l" t="t" r="r" b="b"/>
              <a:pathLst>
                <a:path w="217959" h="173306" extrusionOk="0">
                  <a:moveTo>
                    <a:pt x="155985" y="173306"/>
                  </a:moveTo>
                  <a:cubicBezTo>
                    <a:pt x="124052" y="173306"/>
                    <a:pt x="91998" y="166359"/>
                    <a:pt x="63438" y="152790"/>
                  </a:cubicBezTo>
                  <a:cubicBezTo>
                    <a:pt x="26102" y="135036"/>
                    <a:pt x="-9039" y="96888"/>
                    <a:pt x="2093" y="55043"/>
                  </a:cubicBezTo>
                  <a:cubicBezTo>
                    <a:pt x="8187" y="32170"/>
                    <a:pt x="28337" y="12994"/>
                    <a:pt x="54622" y="4950"/>
                  </a:cubicBezTo>
                  <a:cubicBezTo>
                    <a:pt x="77942" y="-2159"/>
                    <a:pt x="102196" y="-290"/>
                    <a:pt x="122834" y="2431"/>
                  </a:cubicBezTo>
                  <a:cubicBezTo>
                    <a:pt x="142091" y="4991"/>
                    <a:pt x="162079" y="9135"/>
                    <a:pt x="177923" y="22054"/>
                  </a:cubicBezTo>
                  <a:cubicBezTo>
                    <a:pt x="195149" y="36070"/>
                    <a:pt x="205266" y="63249"/>
                    <a:pt x="192386" y="84416"/>
                  </a:cubicBezTo>
                  <a:cubicBezTo>
                    <a:pt x="190884" y="86894"/>
                    <a:pt x="188568" y="88722"/>
                    <a:pt x="185805" y="89616"/>
                  </a:cubicBezTo>
                  <a:cubicBezTo>
                    <a:pt x="159885" y="97985"/>
                    <a:pt x="131894" y="100788"/>
                    <a:pt x="104836" y="97701"/>
                  </a:cubicBezTo>
                  <a:cubicBezTo>
                    <a:pt x="98255" y="96969"/>
                    <a:pt x="93502" y="90997"/>
                    <a:pt x="94233" y="84375"/>
                  </a:cubicBezTo>
                  <a:cubicBezTo>
                    <a:pt x="94964" y="77794"/>
                    <a:pt x="100733" y="73040"/>
                    <a:pt x="107518" y="73772"/>
                  </a:cubicBezTo>
                  <a:cubicBezTo>
                    <a:pt x="129456" y="76250"/>
                    <a:pt x="152166" y="74340"/>
                    <a:pt x="173455" y="68206"/>
                  </a:cubicBezTo>
                  <a:cubicBezTo>
                    <a:pt x="176176" y="58984"/>
                    <a:pt x="170692" y="47161"/>
                    <a:pt x="162729" y="40661"/>
                  </a:cubicBezTo>
                  <a:cubicBezTo>
                    <a:pt x="151516" y="31520"/>
                    <a:pt x="135387" y="28351"/>
                    <a:pt x="119665" y="26279"/>
                  </a:cubicBezTo>
                  <a:cubicBezTo>
                    <a:pt x="101546" y="23842"/>
                    <a:pt x="80542" y="22176"/>
                    <a:pt x="61651" y="27945"/>
                  </a:cubicBezTo>
                  <a:cubicBezTo>
                    <a:pt x="43531" y="33470"/>
                    <a:pt x="29271" y="46552"/>
                    <a:pt x="25371" y="61218"/>
                  </a:cubicBezTo>
                  <a:cubicBezTo>
                    <a:pt x="18099" y="88519"/>
                    <a:pt x="44222" y="116998"/>
                    <a:pt x="73757" y="131055"/>
                  </a:cubicBezTo>
                  <a:cubicBezTo>
                    <a:pt x="113368" y="149824"/>
                    <a:pt x="160414" y="154375"/>
                    <a:pt x="202909" y="143405"/>
                  </a:cubicBezTo>
                  <a:cubicBezTo>
                    <a:pt x="209368" y="141780"/>
                    <a:pt x="215909" y="145599"/>
                    <a:pt x="217574" y="152059"/>
                  </a:cubicBezTo>
                  <a:cubicBezTo>
                    <a:pt x="219241" y="158478"/>
                    <a:pt x="215341" y="165059"/>
                    <a:pt x="208922" y="166725"/>
                  </a:cubicBezTo>
                  <a:cubicBezTo>
                    <a:pt x="191777" y="171153"/>
                    <a:pt x="173901" y="173306"/>
                    <a:pt x="156026" y="17330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6" name="Google Shape;4333;p41">
              <a:extLst>
                <a:ext uri="{FF2B5EF4-FFF2-40B4-BE49-F238E27FC236}">
                  <a16:creationId xmlns:a16="http://schemas.microsoft.com/office/drawing/2014/main" id="{C30958A8-B1A9-F376-D92C-CA0CF2B203E4}"/>
                </a:ext>
              </a:extLst>
            </p:cNvPr>
            <p:cNvSpPr/>
            <p:nvPr/>
          </p:nvSpPr>
          <p:spPr>
            <a:xfrm>
              <a:off x="6623975" y="2767809"/>
              <a:ext cx="128548" cy="102232"/>
            </a:xfrm>
            <a:custGeom>
              <a:avLst/>
              <a:gdLst/>
              <a:ahLst/>
              <a:cxnLst/>
              <a:rect l="l" t="t" r="r" b="b"/>
              <a:pathLst>
                <a:path w="217878" h="173275" extrusionOk="0">
                  <a:moveTo>
                    <a:pt x="156026" y="173276"/>
                  </a:moveTo>
                  <a:cubicBezTo>
                    <a:pt x="124094" y="173276"/>
                    <a:pt x="92039" y="166329"/>
                    <a:pt x="63438" y="152760"/>
                  </a:cubicBezTo>
                  <a:cubicBezTo>
                    <a:pt x="26102" y="135006"/>
                    <a:pt x="-9039" y="96858"/>
                    <a:pt x="2093" y="55012"/>
                  </a:cubicBezTo>
                  <a:cubicBezTo>
                    <a:pt x="8187" y="32180"/>
                    <a:pt x="28337" y="12964"/>
                    <a:pt x="54622" y="4920"/>
                  </a:cubicBezTo>
                  <a:cubicBezTo>
                    <a:pt x="77942" y="-2149"/>
                    <a:pt x="102196" y="-280"/>
                    <a:pt x="122794" y="2401"/>
                  </a:cubicBezTo>
                  <a:cubicBezTo>
                    <a:pt x="142051" y="4961"/>
                    <a:pt x="162038" y="9104"/>
                    <a:pt x="177883" y="22024"/>
                  </a:cubicBezTo>
                  <a:cubicBezTo>
                    <a:pt x="195109" y="36040"/>
                    <a:pt x="205225" y="63219"/>
                    <a:pt x="192346" y="84385"/>
                  </a:cubicBezTo>
                  <a:cubicBezTo>
                    <a:pt x="190843" y="86864"/>
                    <a:pt x="188527" y="88692"/>
                    <a:pt x="185765" y="89585"/>
                  </a:cubicBezTo>
                  <a:cubicBezTo>
                    <a:pt x="159844" y="97954"/>
                    <a:pt x="131894" y="100717"/>
                    <a:pt x="104796" y="97670"/>
                  </a:cubicBezTo>
                  <a:cubicBezTo>
                    <a:pt x="98214" y="96939"/>
                    <a:pt x="93461" y="90967"/>
                    <a:pt x="94192" y="84345"/>
                  </a:cubicBezTo>
                  <a:cubicBezTo>
                    <a:pt x="94923" y="77763"/>
                    <a:pt x="100774" y="73132"/>
                    <a:pt x="107477" y="73741"/>
                  </a:cubicBezTo>
                  <a:cubicBezTo>
                    <a:pt x="129497" y="76219"/>
                    <a:pt x="152126" y="74310"/>
                    <a:pt x="173414" y="68175"/>
                  </a:cubicBezTo>
                  <a:cubicBezTo>
                    <a:pt x="176136" y="58953"/>
                    <a:pt x="170652" y="47131"/>
                    <a:pt x="162689" y="40631"/>
                  </a:cubicBezTo>
                  <a:cubicBezTo>
                    <a:pt x="151476" y="31490"/>
                    <a:pt x="135347" y="28321"/>
                    <a:pt x="119625" y="26249"/>
                  </a:cubicBezTo>
                  <a:cubicBezTo>
                    <a:pt x="101505" y="23811"/>
                    <a:pt x="80501" y="22145"/>
                    <a:pt x="61610" y="27914"/>
                  </a:cubicBezTo>
                  <a:cubicBezTo>
                    <a:pt x="43450" y="33440"/>
                    <a:pt x="29190" y="46521"/>
                    <a:pt x="25290" y="61188"/>
                  </a:cubicBezTo>
                  <a:cubicBezTo>
                    <a:pt x="18018" y="88489"/>
                    <a:pt x="44140" y="116968"/>
                    <a:pt x="73676" y="131024"/>
                  </a:cubicBezTo>
                  <a:cubicBezTo>
                    <a:pt x="113287" y="149794"/>
                    <a:pt x="160332" y="154344"/>
                    <a:pt x="202828" y="143375"/>
                  </a:cubicBezTo>
                  <a:cubicBezTo>
                    <a:pt x="209288" y="141790"/>
                    <a:pt x="215828" y="145569"/>
                    <a:pt x="217494" y="152028"/>
                  </a:cubicBezTo>
                  <a:cubicBezTo>
                    <a:pt x="219159" y="158447"/>
                    <a:pt x="215259" y="165029"/>
                    <a:pt x="208840" y="166694"/>
                  </a:cubicBezTo>
                  <a:cubicBezTo>
                    <a:pt x="191655" y="171123"/>
                    <a:pt x="173821" y="173276"/>
                    <a:pt x="155944" y="17327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7" name="Google Shape;4334;p41">
              <a:extLst>
                <a:ext uri="{FF2B5EF4-FFF2-40B4-BE49-F238E27FC236}">
                  <a16:creationId xmlns:a16="http://schemas.microsoft.com/office/drawing/2014/main" id="{93B5E90E-0E52-4B28-5E1F-916838E69B8A}"/>
                </a:ext>
              </a:extLst>
            </p:cNvPr>
            <p:cNvSpPr/>
            <p:nvPr/>
          </p:nvSpPr>
          <p:spPr>
            <a:xfrm>
              <a:off x="6765803" y="2771356"/>
              <a:ext cx="128548" cy="102232"/>
            </a:xfrm>
            <a:custGeom>
              <a:avLst/>
              <a:gdLst/>
              <a:ahLst/>
              <a:cxnLst/>
              <a:rect l="l" t="t" r="r" b="b"/>
              <a:pathLst>
                <a:path w="217878" h="173275" extrusionOk="0">
                  <a:moveTo>
                    <a:pt x="156026" y="173276"/>
                  </a:moveTo>
                  <a:cubicBezTo>
                    <a:pt x="124094" y="173276"/>
                    <a:pt x="92039" y="166329"/>
                    <a:pt x="63439" y="152760"/>
                  </a:cubicBezTo>
                  <a:cubicBezTo>
                    <a:pt x="26102" y="135006"/>
                    <a:pt x="-9039" y="96858"/>
                    <a:pt x="2093" y="55012"/>
                  </a:cubicBezTo>
                  <a:cubicBezTo>
                    <a:pt x="8187" y="32180"/>
                    <a:pt x="28337" y="12964"/>
                    <a:pt x="54622" y="4920"/>
                  </a:cubicBezTo>
                  <a:cubicBezTo>
                    <a:pt x="77942" y="-2149"/>
                    <a:pt x="102196" y="-280"/>
                    <a:pt x="122794" y="2401"/>
                  </a:cubicBezTo>
                  <a:cubicBezTo>
                    <a:pt x="142051" y="4960"/>
                    <a:pt x="162038" y="9104"/>
                    <a:pt x="177883" y="22024"/>
                  </a:cubicBezTo>
                  <a:cubicBezTo>
                    <a:pt x="195109" y="36040"/>
                    <a:pt x="205225" y="63219"/>
                    <a:pt x="192347" y="84385"/>
                  </a:cubicBezTo>
                  <a:cubicBezTo>
                    <a:pt x="190843" y="86863"/>
                    <a:pt x="188527" y="88692"/>
                    <a:pt x="185765" y="89585"/>
                  </a:cubicBezTo>
                  <a:cubicBezTo>
                    <a:pt x="159845" y="97954"/>
                    <a:pt x="131894" y="100717"/>
                    <a:pt x="104796" y="97670"/>
                  </a:cubicBezTo>
                  <a:cubicBezTo>
                    <a:pt x="98214" y="96939"/>
                    <a:pt x="93461" y="90967"/>
                    <a:pt x="94192" y="84345"/>
                  </a:cubicBezTo>
                  <a:cubicBezTo>
                    <a:pt x="94924" y="77763"/>
                    <a:pt x="100774" y="72929"/>
                    <a:pt x="107477" y="73741"/>
                  </a:cubicBezTo>
                  <a:cubicBezTo>
                    <a:pt x="129498" y="76219"/>
                    <a:pt x="152126" y="74310"/>
                    <a:pt x="173414" y="68175"/>
                  </a:cubicBezTo>
                  <a:cubicBezTo>
                    <a:pt x="176137" y="58953"/>
                    <a:pt x="170652" y="47131"/>
                    <a:pt x="162689" y="40630"/>
                  </a:cubicBezTo>
                  <a:cubicBezTo>
                    <a:pt x="151476" y="31490"/>
                    <a:pt x="135348" y="28321"/>
                    <a:pt x="119625" y="26249"/>
                  </a:cubicBezTo>
                  <a:cubicBezTo>
                    <a:pt x="101505" y="23811"/>
                    <a:pt x="80502" y="22105"/>
                    <a:pt x="61610" y="27915"/>
                  </a:cubicBezTo>
                  <a:cubicBezTo>
                    <a:pt x="43450" y="33440"/>
                    <a:pt x="29190" y="46521"/>
                    <a:pt x="25290" y="61187"/>
                  </a:cubicBezTo>
                  <a:cubicBezTo>
                    <a:pt x="18018" y="88488"/>
                    <a:pt x="44141" y="116968"/>
                    <a:pt x="73676" y="131024"/>
                  </a:cubicBezTo>
                  <a:cubicBezTo>
                    <a:pt x="113287" y="149794"/>
                    <a:pt x="160373" y="154344"/>
                    <a:pt x="202828" y="143375"/>
                  </a:cubicBezTo>
                  <a:cubicBezTo>
                    <a:pt x="209288" y="141750"/>
                    <a:pt x="215829" y="145569"/>
                    <a:pt x="217494" y="152028"/>
                  </a:cubicBezTo>
                  <a:cubicBezTo>
                    <a:pt x="219159" y="158447"/>
                    <a:pt x="215259" y="165029"/>
                    <a:pt x="208840" y="166695"/>
                  </a:cubicBezTo>
                  <a:cubicBezTo>
                    <a:pt x="191655" y="171123"/>
                    <a:pt x="173821" y="173276"/>
                    <a:pt x="155944" y="17327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8" name="Google Shape;4335;p41">
              <a:extLst>
                <a:ext uri="{FF2B5EF4-FFF2-40B4-BE49-F238E27FC236}">
                  <a16:creationId xmlns:a16="http://schemas.microsoft.com/office/drawing/2014/main" id="{6ACAD39B-53D6-71EE-E04B-1DAC3C815598}"/>
                </a:ext>
              </a:extLst>
            </p:cNvPr>
            <p:cNvSpPr/>
            <p:nvPr/>
          </p:nvSpPr>
          <p:spPr>
            <a:xfrm>
              <a:off x="6908829" y="2771347"/>
              <a:ext cx="128596" cy="102241"/>
            </a:xfrm>
            <a:custGeom>
              <a:avLst/>
              <a:gdLst/>
              <a:ahLst/>
              <a:cxnLst/>
              <a:rect l="l" t="t" r="r" b="b"/>
              <a:pathLst>
                <a:path w="217960" h="173290" extrusionOk="0">
                  <a:moveTo>
                    <a:pt x="155986" y="173291"/>
                  </a:moveTo>
                  <a:cubicBezTo>
                    <a:pt x="124053" y="173291"/>
                    <a:pt x="91999" y="166343"/>
                    <a:pt x="63439" y="152774"/>
                  </a:cubicBezTo>
                  <a:cubicBezTo>
                    <a:pt x="26103" y="135020"/>
                    <a:pt x="-9039" y="96872"/>
                    <a:pt x="2093" y="55027"/>
                  </a:cubicBezTo>
                  <a:cubicBezTo>
                    <a:pt x="8186" y="32154"/>
                    <a:pt x="28337" y="12979"/>
                    <a:pt x="54623" y="4935"/>
                  </a:cubicBezTo>
                  <a:cubicBezTo>
                    <a:pt x="77943" y="-2175"/>
                    <a:pt x="102197" y="-266"/>
                    <a:pt x="122834" y="2416"/>
                  </a:cubicBezTo>
                  <a:cubicBezTo>
                    <a:pt x="142091" y="4975"/>
                    <a:pt x="162080" y="9119"/>
                    <a:pt x="177924" y="22038"/>
                  </a:cubicBezTo>
                  <a:cubicBezTo>
                    <a:pt x="195150" y="36055"/>
                    <a:pt x="205265" y="63233"/>
                    <a:pt x="192387" y="84400"/>
                  </a:cubicBezTo>
                  <a:cubicBezTo>
                    <a:pt x="190884" y="86878"/>
                    <a:pt x="188569" y="88706"/>
                    <a:pt x="185805" y="89600"/>
                  </a:cubicBezTo>
                  <a:cubicBezTo>
                    <a:pt x="159927" y="97969"/>
                    <a:pt x="131853" y="100732"/>
                    <a:pt x="104837" y="97685"/>
                  </a:cubicBezTo>
                  <a:cubicBezTo>
                    <a:pt x="98256" y="96954"/>
                    <a:pt x="93502" y="90981"/>
                    <a:pt x="94234" y="84359"/>
                  </a:cubicBezTo>
                  <a:cubicBezTo>
                    <a:pt x="94965" y="77778"/>
                    <a:pt x="100734" y="72943"/>
                    <a:pt x="107518" y="73756"/>
                  </a:cubicBezTo>
                  <a:cubicBezTo>
                    <a:pt x="129457" y="76234"/>
                    <a:pt x="152166" y="74325"/>
                    <a:pt x="173456" y="68190"/>
                  </a:cubicBezTo>
                  <a:cubicBezTo>
                    <a:pt x="176177" y="58968"/>
                    <a:pt x="170692" y="47145"/>
                    <a:pt x="162730" y="40645"/>
                  </a:cubicBezTo>
                  <a:cubicBezTo>
                    <a:pt x="151517" y="31504"/>
                    <a:pt x="135388" y="28335"/>
                    <a:pt x="119665" y="26264"/>
                  </a:cubicBezTo>
                  <a:cubicBezTo>
                    <a:pt x="101546" y="23826"/>
                    <a:pt x="80542" y="22160"/>
                    <a:pt x="61652" y="27929"/>
                  </a:cubicBezTo>
                  <a:cubicBezTo>
                    <a:pt x="43531" y="33454"/>
                    <a:pt x="29271" y="46536"/>
                    <a:pt x="25371" y="61202"/>
                  </a:cubicBezTo>
                  <a:cubicBezTo>
                    <a:pt x="18099" y="88503"/>
                    <a:pt x="44223" y="116982"/>
                    <a:pt x="73758" y="131039"/>
                  </a:cubicBezTo>
                  <a:cubicBezTo>
                    <a:pt x="113369" y="149808"/>
                    <a:pt x="160414" y="154359"/>
                    <a:pt x="202910" y="143390"/>
                  </a:cubicBezTo>
                  <a:cubicBezTo>
                    <a:pt x="209328" y="141765"/>
                    <a:pt x="215910" y="145583"/>
                    <a:pt x="217575" y="152043"/>
                  </a:cubicBezTo>
                  <a:cubicBezTo>
                    <a:pt x="219241" y="158462"/>
                    <a:pt x="215341" y="165043"/>
                    <a:pt x="208922" y="166709"/>
                  </a:cubicBezTo>
                  <a:cubicBezTo>
                    <a:pt x="191777" y="171137"/>
                    <a:pt x="173902" y="173291"/>
                    <a:pt x="156027" y="17329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9" name="Google Shape;4336;p41">
              <a:extLst>
                <a:ext uri="{FF2B5EF4-FFF2-40B4-BE49-F238E27FC236}">
                  <a16:creationId xmlns:a16="http://schemas.microsoft.com/office/drawing/2014/main" id="{E7E5A88B-BB3F-4EFE-1FCB-F12FEFEA3504}"/>
                </a:ext>
              </a:extLst>
            </p:cNvPr>
            <p:cNvSpPr/>
            <p:nvPr/>
          </p:nvSpPr>
          <p:spPr>
            <a:xfrm>
              <a:off x="7061560" y="2765499"/>
              <a:ext cx="128573" cy="102242"/>
            </a:xfrm>
            <a:custGeom>
              <a:avLst/>
              <a:gdLst/>
              <a:ahLst/>
              <a:cxnLst/>
              <a:rect l="l" t="t" r="r" b="b"/>
              <a:pathLst>
                <a:path w="217921" h="173291" extrusionOk="0">
                  <a:moveTo>
                    <a:pt x="155988" y="173292"/>
                  </a:moveTo>
                  <a:cubicBezTo>
                    <a:pt x="124055" y="173292"/>
                    <a:pt x="92001" y="166304"/>
                    <a:pt x="63400" y="152735"/>
                  </a:cubicBezTo>
                  <a:cubicBezTo>
                    <a:pt x="26065" y="135022"/>
                    <a:pt x="-9037" y="96873"/>
                    <a:pt x="2094" y="55028"/>
                  </a:cubicBezTo>
                  <a:cubicBezTo>
                    <a:pt x="8148" y="32196"/>
                    <a:pt x="28299" y="12980"/>
                    <a:pt x="54625" y="4936"/>
                  </a:cubicBezTo>
                  <a:cubicBezTo>
                    <a:pt x="77823" y="-2133"/>
                    <a:pt x="102117" y="-305"/>
                    <a:pt x="122795" y="2417"/>
                  </a:cubicBezTo>
                  <a:cubicBezTo>
                    <a:pt x="142013" y="4976"/>
                    <a:pt x="162001" y="9120"/>
                    <a:pt x="177926" y="22039"/>
                  </a:cubicBezTo>
                  <a:cubicBezTo>
                    <a:pt x="195151" y="36056"/>
                    <a:pt x="205267" y="63235"/>
                    <a:pt x="192389" y="84360"/>
                  </a:cubicBezTo>
                  <a:cubicBezTo>
                    <a:pt x="190885" y="86839"/>
                    <a:pt x="188570" y="88667"/>
                    <a:pt x="185807" y="89561"/>
                  </a:cubicBezTo>
                  <a:cubicBezTo>
                    <a:pt x="159888" y="97930"/>
                    <a:pt x="131856" y="100733"/>
                    <a:pt x="104839" y="97645"/>
                  </a:cubicBezTo>
                  <a:cubicBezTo>
                    <a:pt x="98258" y="96914"/>
                    <a:pt x="93504" y="90942"/>
                    <a:pt x="94277" y="84320"/>
                  </a:cubicBezTo>
                  <a:cubicBezTo>
                    <a:pt x="95008" y="77738"/>
                    <a:pt x="100980" y="73066"/>
                    <a:pt x="107560" y="73716"/>
                  </a:cubicBezTo>
                  <a:cubicBezTo>
                    <a:pt x="129581" y="76316"/>
                    <a:pt x="152210" y="74326"/>
                    <a:pt x="173457" y="68150"/>
                  </a:cubicBezTo>
                  <a:cubicBezTo>
                    <a:pt x="176179" y="58928"/>
                    <a:pt x="170735" y="47106"/>
                    <a:pt x="162732" y="40646"/>
                  </a:cubicBezTo>
                  <a:cubicBezTo>
                    <a:pt x="151478" y="31505"/>
                    <a:pt x="135390" y="28296"/>
                    <a:pt x="119668" y="26224"/>
                  </a:cubicBezTo>
                  <a:cubicBezTo>
                    <a:pt x="101548" y="23786"/>
                    <a:pt x="80463" y="22121"/>
                    <a:pt x="61653" y="27930"/>
                  </a:cubicBezTo>
                  <a:cubicBezTo>
                    <a:pt x="43493" y="33455"/>
                    <a:pt x="29234" y="46537"/>
                    <a:pt x="25333" y="61203"/>
                  </a:cubicBezTo>
                  <a:cubicBezTo>
                    <a:pt x="18061" y="88504"/>
                    <a:pt x="44184" y="116983"/>
                    <a:pt x="73719" y="131000"/>
                  </a:cubicBezTo>
                  <a:cubicBezTo>
                    <a:pt x="113289" y="149810"/>
                    <a:pt x="160375" y="154360"/>
                    <a:pt x="202871" y="143391"/>
                  </a:cubicBezTo>
                  <a:cubicBezTo>
                    <a:pt x="209289" y="141766"/>
                    <a:pt x="215871" y="145584"/>
                    <a:pt x="217537" y="152044"/>
                  </a:cubicBezTo>
                  <a:cubicBezTo>
                    <a:pt x="219203" y="158463"/>
                    <a:pt x="215302" y="165044"/>
                    <a:pt x="208884" y="166710"/>
                  </a:cubicBezTo>
                  <a:cubicBezTo>
                    <a:pt x="191739" y="171138"/>
                    <a:pt x="173863" y="173292"/>
                    <a:pt x="156029" y="17329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0" name="Google Shape;4337;p41">
              <a:extLst>
                <a:ext uri="{FF2B5EF4-FFF2-40B4-BE49-F238E27FC236}">
                  <a16:creationId xmlns:a16="http://schemas.microsoft.com/office/drawing/2014/main" id="{6EE2A8B3-51E7-144E-7242-484497A5A36F}"/>
                </a:ext>
              </a:extLst>
            </p:cNvPr>
            <p:cNvSpPr/>
            <p:nvPr/>
          </p:nvSpPr>
          <p:spPr>
            <a:xfrm>
              <a:off x="7220508" y="2767853"/>
              <a:ext cx="128565" cy="102284"/>
            </a:xfrm>
            <a:custGeom>
              <a:avLst/>
              <a:gdLst/>
              <a:ahLst/>
              <a:cxnLst/>
              <a:rect l="l" t="t" r="r" b="b"/>
              <a:pathLst>
                <a:path w="217907" h="173362" extrusionOk="0">
                  <a:moveTo>
                    <a:pt x="155974" y="173322"/>
                  </a:moveTo>
                  <a:cubicBezTo>
                    <a:pt x="124041" y="173322"/>
                    <a:pt x="91988" y="166334"/>
                    <a:pt x="63427" y="152765"/>
                  </a:cubicBezTo>
                  <a:cubicBezTo>
                    <a:pt x="26091" y="135052"/>
                    <a:pt x="-9010" y="96904"/>
                    <a:pt x="2081" y="55059"/>
                  </a:cubicBezTo>
                  <a:cubicBezTo>
                    <a:pt x="8175" y="32186"/>
                    <a:pt x="28325" y="12969"/>
                    <a:pt x="54610" y="4966"/>
                  </a:cubicBezTo>
                  <a:cubicBezTo>
                    <a:pt x="77808" y="-2144"/>
                    <a:pt x="102063" y="-315"/>
                    <a:pt x="122782" y="2447"/>
                  </a:cubicBezTo>
                  <a:cubicBezTo>
                    <a:pt x="142039" y="5007"/>
                    <a:pt x="162028" y="9151"/>
                    <a:pt x="177912" y="22070"/>
                  </a:cubicBezTo>
                  <a:cubicBezTo>
                    <a:pt x="195138" y="36086"/>
                    <a:pt x="205254" y="63224"/>
                    <a:pt x="192375" y="84391"/>
                  </a:cubicBezTo>
                  <a:cubicBezTo>
                    <a:pt x="190872" y="86869"/>
                    <a:pt x="188556" y="88697"/>
                    <a:pt x="185793" y="89591"/>
                  </a:cubicBezTo>
                  <a:cubicBezTo>
                    <a:pt x="159874" y="98001"/>
                    <a:pt x="131841" y="100763"/>
                    <a:pt x="104825" y="97676"/>
                  </a:cubicBezTo>
                  <a:cubicBezTo>
                    <a:pt x="98243" y="96944"/>
                    <a:pt x="93490" y="90972"/>
                    <a:pt x="94221" y="84350"/>
                  </a:cubicBezTo>
                  <a:cubicBezTo>
                    <a:pt x="94953" y="77769"/>
                    <a:pt x="100803" y="73056"/>
                    <a:pt x="107506" y="73747"/>
                  </a:cubicBezTo>
                  <a:cubicBezTo>
                    <a:pt x="129445" y="76225"/>
                    <a:pt x="152155" y="74315"/>
                    <a:pt x="173443" y="68181"/>
                  </a:cubicBezTo>
                  <a:cubicBezTo>
                    <a:pt x="176125" y="58959"/>
                    <a:pt x="170680" y="47136"/>
                    <a:pt x="162718" y="40677"/>
                  </a:cubicBezTo>
                  <a:cubicBezTo>
                    <a:pt x="151464" y="31536"/>
                    <a:pt x="135376" y="28326"/>
                    <a:pt x="119653" y="26254"/>
                  </a:cubicBezTo>
                  <a:cubicBezTo>
                    <a:pt x="101534" y="23857"/>
                    <a:pt x="80449" y="22192"/>
                    <a:pt x="61639" y="27961"/>
                  </a:cubicBezTo>
                  <a:cubicBezTo>
                    <a:pt x="43479" y="33486"/>
                    <a:pt x="29219" y="46527"/>
                    <a:pt x="25319" y="61234"/>
                  </a:cubicBezTo>
                  <a:cubicBezTo>
                    <a:pt x="18047" y="88535"/>
                    <a:pt x="44170" y="117014"/>
                    <a:pt x="73706" y="131071"/>
                  </a:cubicBezTo>
                  <a:cubicBezTo>
                    <a:pt x="113316" y="149881"/>
                    <a:pt x="160361" y="154390"/>
                    <a:pt x="202856" y="143421"/>
                  </a:cubicBezTo>
                  <a:cubicBezTo>
                    <a:pt x="209316" y="141837"/>
                    <a:pt x="215858" y="145615"/>
                    <a:pt x="217523" y="152075"/>
                  </a:cubicBezTo>
                  <a:cubicBezTo>
                    <a:pt x="219188" y="158493"/>
                    <a:pt x="215288" y="165075"/>
                    <a:pt x="208869" y="166741"/>
                  </a:cubicBezTo>
                  <a:cubicBezTo>
                    <a:pt x="191684" y="171169"/>
                    <a:pt x="173809" y="173363"/>
                    <a:pt x="155934" y="17336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1" name="Google Shape;4338;p41">
              <a:extLst>
                <a:ext uri="{FF2B5EF4-FFF2-40B4-BE49-F238E27FC236}">
                  <a16:creationId xmlns:a16="http://schemas.microsoft.com/office/drawing/2014/main" id="{DAED1D40-B638-2473-C71F-36CB0146940E}"/>
                </a:ext>
              </a:extLst>
            </p:cNvPr>
            <p:cNvSpPr/>
            <p:nvPr/>
          </p:nvSpPr>
          <p:spPr>
            <a:xfrm>
              <a:off x="7360563" y="2760760"/>
              <a:ext cx="128565" cy="102284"/>
            </a:xfrm>
            <a:custGeom>
              <a:avLst/>
              <a:gdLst/>
              <a:ahLst/>
              <a:cxnLst/>
              <a:rect l="l" t="t" r="r" b="b"/>
              <a:pathLst>
                <a:path w="217907" h="173362" extrusionOk="0">
                  <a:moveTo>
                    <a:pt x="155974" y="173322"/>
                  </a:moveTo>
                  <a:cubicBezTo>
                    <a:pt x="124041" y="173322"/>
                    <a:pt x="91988" y="166334"/>
                    <a:pt x="63427" y="152765"/>
                  </a:cubicBezTo>
                  <a:cubicBezTo>
                    <a:pt x="26092" y="135052"/>
                    <a:pt x="-9010" y="96904"/>
                    <a:pt x="2081" y="55058"/>
                  </a:cubicBezTo>
                  <a:cubicBezTo>
                    <a:pt x="8175" y="32186"/>
                    <a:pt x="28325" y="12970"/>
                    <a:pt x="54611" y="4966"/>
                  </a:cubicBezTo>
                  <a:cubicBezTo>
                    <a:pt x="77809" y="-2144"/>
                    <a:pt x="102063" y="-315"/>
                    <a:pt x="122782" y="2447"/>
                  </a:cubicBezTo>
                  <a:cubicBezTo>
                    <a:pt x="142039" y="5007"/>
                    <a:pt x="162027" y="9151"/>
                    <a:pt x="177912" y="22070"/>
                  </a:cubicBezTo>
                  <a:cubicBezTo>
                    <a:pt x="195138" y="36086"/>
                    <a:pt x="205254" y="63224"/>
                    <a:pt x="192375" y="84391"/>
                  </a:cubicBezTo>
                  <a:cubicBezTo>
                    <a:pt x="190872" y="86869"/>
                    <a:pt x="188557" y="88697"/>
                    <a:pt x="185793" y="89591"/>
                  </a:cubicBezTo>
                  <a:cubicBezTo>
                    <a:pt x="159874" y="98001"/>
                    <a:pt x="131842" y="100763"/>
                    <a:pt x="104825" y="97676"/>
                  </a:cubicBezTo>
                  <a:cubicBezTo>
                    <a:pt x="98244" y="96944"/>
                    <a:pt x="93490" y="90972"/>
                    <a:pt x="94222" y="84350"/>
                  </a:cubicBezTo>
                  <a:cubicBezTo>
                    <a:pt x="94953" y="77769"/>
                    <a:pt x="100803" y="73137"/>
                    <a:pt x="107506" y="73747"/>
                  </a:cubicBezTo>
                  <a:cubicBezTo>
                    <a:pt x="129486" y="76225"/>
                    <a:pt x="152156" y="74316"/>
                    <a:pt x="173444" y="68181"/>
                  </a:cubicBezTo>
                  <a:cubicBezTo>
                    <a:pt x="176125" y="58959"/>
                    <a:pt x="170680" y="47136"/>
                    <a:pt x="162718" y="40677"/>
                  </a:cubicBezTo>
                  <a:cubicBezTo>
                    <a:pt x="151464" y="31536"/>
                    <a:pt x="135376" y="28326"/>
                    <a:pt x="119654" y="26254"/>
                  </a:cubicBezTo>
                  <a:cubicBezTo>
                    <a:pt x="101534" y="23857"/>
                    <a:pt x="80449" y="22192"/>
                    <a:pt x="61640" y="27961"/>
                  </a:cubicBezTo>
                  <a:cubicBezTo>
                    <a:pt x="43480" y="33486"/>
                    <a:pt x="29220" y="46527"/>
                    <a:pt x="25319" y="61234"/>
                  </a:cubicBezTo>
                  <a:cubicBezTo>
                    <a:pt x="18048" y="88535"/>
                    <a:pt x="44170" y="117014"/>
                    <a:pt x="73706" y="131071"/>
                  </a:cubicBezTo>
                  <a:cubicBezTo>
                    <a:pt x="113276" y="149881"/>
                    <a:pt x="160361" y="154390"/>
                    <a:pt x="202857" y="143421"/>
                  </a:cubicBezTo>
                  <a:cubicBezTo>
                    <a:pt x="209357" y="141837"/>
                    <a:pt x="215858" y="145615"/>
                    <a:pt x="217523" y="152074"/>
                  </a:cubicBezTo>
                  <a:cubicBezTo>
                    <a:pt x="219189" y="158494"/>
                    <a:pt x="215288" y="165075"/>
                    <a:pt x="208870" y="166741"/>
                  </a:cubicBezTo>
                  <a:cubicBezTo>
                    <a:pt x="191685" y="171169"/>
                    <a:pt x="173809" y="173363"/>
                    <a:pt x="155934" y="17336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2" name="Google Shape;4339;p41">
              <a:extLst>
                <a:ext uri="{FF2B5EF4-FFF2-40B4-BE49-F238E27FC236}">
                  <a16:creationId xmlns:a16="http://schemas.microsoft.com/office/drawing/2014/main" id="{8C48F0F2-94CA-F8A9-0E9F-E4A538109AAF}"/>
                </a:ext>
              </a:extLst>
            </p:cNvPr>
            <p:cNvSpPr/>
            <p:nvPr/>
          </p:nvSpPr>
          <p:spPr>
            <a:xfrm>
              <a:off x="7498844" y="2750137"/>
              <a:ext cx="128565" cy="102266"/>
            </a:xfrm>
            <a:custGeom>
              <a:avLst/>
              <a:gdLst/>
              <a:ahLst/>
              <a:cxnLst/>
              <a:rect l="l" t="t" r="r" b="b"/>
              <a:pathLst>
                <a:path w="217907" h="173332" extrusionOk="0">
                  <a:moveTo>
                    <a:pt x="155974" y="173292"/>
                  </a:moveTo>
                  <a:cubicBezTo>
                    <a:pt x="124041" y="173292"/>
                    <a:pt x="91988" y="166304"/>
                    <a:pt x="63427" y="152735"/>
                  </a:cubicBezTo>
                  <a:cubicBezTo>
                    <a:pt x="26092" y="135022"/>
                    <a:pt x="-9010" y="96873"/>
                    <a:pt x="2081" y="55028"/>
                  </a:cubicBezTo>
                  <a:cubicBezTo>
                    <a:pt x="8175" y="32155"/>
                    <a:pt x="28326" y="12939"/>
                    <a:pt x="54611" y="4936"/>
                  </a:cubicBezTo>
                  <a:cubicBezTo>
                    <a:pt x="77809" y="-2133"/>
                    <a:pt x="102063" y="-305"/>
                    <a:pt x="122783" y="2417"/>
                  </a:cubicBezTo>
                  <a:cubicBezTo>
                    <a:pt x="142040" y="4976"/>
                    <a:pt x="162027" y="9120"/>
                    <a:pt x="177912" y="22039"/>
                  </a:cubicBezTo>
                  <a:cubicBezTo>
                    <a:pt x="195138" y="36056"/>
                    <a:pt x="205254" y="63194"/>
                    <a:pt x="192375" y="84360"/>
                  </a:cubicBezTo>
                  <a:cubicBezTo>
                    <a:pt x="190873" y="86839"/>
                    <a:pt x="188557" y="88667"/>
                    <a:pt x="185794" y="89561"/>
                  </a:cubicBezTo>
                  <a:cubicBezTo>
                    <a:pt x="159874" y="97930"/>
                    <a:pt x="131842" y="100733"/>
                    <a:pt x="104825" y="97645"/>
                  </a:cubicBezTo>
                  <a:cubicBezTo>
                    <a:pt x="98244" y="96914"/>
                    <a:pt x="93490" y="90942"/>
                    <a:pt x="94222" y="84320"/>
                  </a:cubicBezTo>
                  <a:cubicBezTo>
                    <a:pt x="94953" y="77738"/>
                    <a:pt x="100844" y="73066"/>
                    <a:pt x="107507" y="73716"/>
                  </a:cubicBezTo>
                  <a:cubicBezTo>
                    <a:pt x="129445" y="76194"/>
                    <a:pt x="152156" y="74285"/>
                    <a:pt x="173444" y="68150"/>
                  </a:cubicBezTo>
                  <a:cubicBezTo>
                    <a:pt x="176125" y="58928"/>
                    <a:pt x="170680" y="47106"/>
                    <a:pt x="162718" y="40646"/>
                  </a:cubicBezTo>
                  <a:cubicBezTo>
                    <a:pt x="151464" y="31505"/>
                    <a:pt x="135376" y="28296"/>
                    <a:pt x="119654" y="26224"/>
                  </a:cubicBezTo>
                  <a:cubicBezTo>
                    <a:pt x="101535" y="23827"/>
                    <a:pt x="80449" y="22161"/>
                    <a:pt x="61640" y="27930"/>
                  </a:cubicBezTo>
                  <a:cubicBezTo>
                    <a:pt x="43480" y="33455"/>
                    <a:pt x="29220" y="46497"/>
                    <a:pt x="25320" y="61203"/>
                  </a:cubicBezTo>
                  <a:cubicBezTo>
                    <a:pt x="18048" y="88504"/>
                    <a:pt x="44170" y="116983"/>
                    <a:pt x="73706" y="131040"/>
                  </a:cubicBezTo>
                  <a:cubicBezTo>
                    <a:pt x="113276" y="149850"/>
                    <a:pt x="160362" y="154360"/>
                    <a:pt x="202857" y="143391"/>
                  </a:cubicBezTo>
                  <a:cubicBezTo>
                    <a:pt x="209316" y="141766"/>
                    <a:pt x="215858" y="145625"/>
                    <a:pt x="217523" y="152044"/>
                  </a:cubicBezTo>
                  <a:cubicBezTo>
                    <a:pt x="219189" y="158463"/>
                    <a:pt x="215289" y="165045"/>
                    <a:pt x="208870" y="166710"/>
                  </a:cubicBezTo>
                  <a:cubicBezTo>
                    <a:pt x="191685" y="171139"/>
                    <a:pt x="173809" y="173332"/>
                    <a:pt x="155934" y="17333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3" name="Google Shape;4340;p41">
              <a:extLst>
                <a:ext uri="{FF2B5EF4-FFF2-40B4-BE49-F238E27FC236}">
                  <a16:creationId xmlns:a16="http://schemas.microsoft.com/office/drawing/2014/main" id="{81602BE4-F93F-F7A6-5086-DDA744D72E9D}"/>
                </a:ext>
              </a:extLst>
            </p:cNvPr>
            <p:cNvSpPr/>
            <p:nvPr/>
          </p:nvSpPr>
          <p:spPr>
            <a:xfrm>
              <a:off x="6571939" y="2906586"/>
              <a:ext cx="966947" cy="60270"/>
            </a:xfrm>
            <a:custGeom>
              <a:avLst/>
              <a:gdLst/>
              <a:ahLst/>
              <a:cxnLst/>
              <a:rect l="l" t="t" r="r" b="b"/>
              <a:pathLst>
                <a:path w="1638894" h="102152" extrusionOk="0">
                  <a:moveTo>
                    <a:pt x="833282" y="102153"/>
                  </a:moveTo>
                  <a:cubicBezTo>
                    <a:pt x="385294" y="102153"/>
                    <a:pt x="15959" y="44870"/>
                    <a:pt x="10150" y="43935"/>
                  </a:cubicBezTo>
                  <a:cubicBezTo>
                    <a:pt x="3568" y="42879"/>
                    <a:pt x="-902" y="36744"/>
                    <a:pt x="155" y="30163"/>
                  </a:cubicBezTo>
                  <a:cubicBezTo>
                    <a:pt x="1211" y="23622"/>
                    <a:pt x="7427" y="19275"/>
                    <a:pt x="13887" y="20169"/>
                  </a:cubicBezTo>
                  <a:cubicBezTo>
                    <a:pt x="22987" y="21631"/>
                    <a:pt x="929364" y="162199"/>
                    <a:pt x="1624157" y="302"/>
                  </a:cubicBezTo>
                  <a:cubicBezTo>
                    <a:pt x="1630617" y="-1160"/>
                    <a:pt x="1637077" y="2821"/>
                    <a:pt x="1638579" y="9281"/>
                  </a:cubicBezTo>
                  <a:cubicBezTo>
                    <a:pt x="1640083" y="15740"/>
                    <a:pt x="1636061" y="22200"/>
                    <a:pt x="1629601" y="23703"/>
                  </a:cubicBezTo>
                  <a:cubicBezTo>
                    <a:pt x="1374304" y="83140"/>
                    <a:pt x="1090773" y="102112"/>
                    <a:pt x="833282" y="10211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4" name="Google Shape;4341;p41">
              <a:extLst>
                <a:ext uri="{FF2B5EF4-FFF2-40B4-BE49-F238E27FC236}">
                  <a16:creationId xmlns:a16="http://schemas.microsoft.com/office/drawing/2014/main" id="{CC5F0D7E-E25D-AB55-0B77-FDA538477394}"/>
                </a:ext>
              </a:extLst>
            </p:cNvPr>
            <p:cNvSpPr/>
            <p:nvPr/>
          </p:nvSpPr>
          <p:spPr>
            <a:xfrm>
              <a:off x="6349767" y="2618217"/>
              <a:ext cx="1411396" cy="48635"/>
            </a:xfrm>
            <a:custGeom>
              <a:avLst/>
              <a:gdLst/>
              <a:ahLst/>
              <a:cxnLst/>
              <a:rect l="l" t="t" r="r" b="b"/>
              <a:pathLst>
                <a:path w="2392196" h="82433" extrusionOk="0">
                  <a:moveTo>
                    <a:pt x="1191179" y="82434"/>
                  </a:moveTo>
                  <a:cubicBezTo>
                    <a:pt x="493866" y="82434"/>
                    <a:pt x="17643" y="24826"/>
                    <a:pt x="10533" y="23932"/>
                  </a:cubicBezTo>
                  <a:cubicBezTo>
                    <a:pt x="3952" y="23119"/>
                    <a:pt x="-721" y="17106"/>
                    <a:pt x="92" y="10525"/>
                  </a:cubicBezTo>
                  <a:cubicBezTo>
                    <a:pt x="905" y="3943"/>
                    <a:pt x="6918" y="-688"/>
                    <a:pt x="13499" y="84"/>
                  </a:cubicBezTo>
                  <a:cubicBezTo>
                    <a:pt x="24143" y="1384"/>
                    <a:pt x="1093066" y="130576"/>
                    <a:pt x="2378974" y="84"/>
                  </a:cubicBezTo>
                  <a:cubicBezTo>
                    <a:pt x="2385718" y="-525"/>
                    <a:pt x="2391488" y="4228"/>
                    <a:pt x="2392137" y="10809"/>
                  </a:cubicBezTo>
                  <a:cubicBezTo>
                    <a:pt x="2392788" y="17431"/>
                    <a:pt x="2387993" y="23322"/>
                    <a:pt x="2381372" y="23972"/>
                  </a:cubicBezTo>
                  <a:cubicBezTo>
                    <a:pt x="1949715" y="67808"/>
                    <a:pt x="1542354" y="82434"/>
                    <a:pt x="1191138" y="824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5" name="Google Shape;4342;p41">
              <a:extLst>
                <a:ext uri="{FF2B5EF4-FFF2-40B4-BE49-F238E27FC236}">
                  <a16:creationId xmlns:a16="http://schemas.microsoft.com/office/drawing/2014/main" id="{3E39440E-8A46-A1D4-54C9-52CD6E918D73}"/>
                </a:ext>
              </a:extLst>
            </p:cNvPr>
            <p:cNvSpPr/>
            <p:nvPr/>
          </p:nvSpPr>
          <p:spPr>
            <a:xfrm>
              <a:off x="6917073" y="3493965"/>
              <a:ext cx="295519" cy="42596"/>
            </a:xfrm>
            <a:custGeom>
              <a:avLst/>
              <a:gdLst/>
              <a:ahLst/>
              <a:cxnLst/>
              <a:rect l="l" t="t" r="r" b="b"/>
              <a:pathLst>
                <a:path w="500880" h="72196" extrusionOk="0">
                  <a:moveTo>
                    <a:pt x="256253" y="72197"/>
                  </a:moveTo>
                  <a:cubicBezTo>
                    <a:pt x="172197" y="72197"/>
                    <a:pt x="87288" y="55540"/>
                    <a:pt x="7497" y="23161"/>
                  </a:cubicBezTo>
                  <a:cubicBezTo>
                    <a:pt x="1362" y="20682"/>
                    <a:pt x="-1603" y="13695"/>
                    <a:pt x="875" y="7519"/>
                  </a:cubicBezTo>
                  <a:cubicBezTo>
                    <a:pt x="3394" y="1344"/>
                    <a:pt x="10422" y="-1622"/>
                    <a:pt x="16516" y="897"/>
                  </a:cubicBezTo>
                  <a:cubicBezTo>
                    <a:pt x="112557" y="39858"/>
                    <a:pt x="216277" y="55052"/>
                    <a:pt x="316339" y="45140"/>
                  </a:cubicBezTo>
                  <a:cubicBezTo>
                    <a:pt x="373745" y="39371"/>
                    <a:pt x="430297" y="25517"/>
                    <a:pt x="484371" y="3863"/>
                  </a:cubicBezTo>
                  <a:cubicBezTo>
                    <a:pt x="490465" y="1385"/>
                    <a:pt x="497534" y="4391"/>
                    <a:pt x="500011" y="10566"/>
                  </a:cubicBezTo>
                  <a:cubicBezTo>
                    <a:pt x="502490" y="16701"/>
                    <a:pt x="499484" y="23729"/>
                    <a:pt x="493308" y="26167"/>
                  </a:cubicBezTo>
                  <a:cubicBezTo>
                    <a:pt x="437122" y="48674"/>
                    <a:pt x="378376" y="63056"/>
                    <a:pt x="318737" y="69028"/>
                  </a:cubicBezTo>
                  <a:cubicBezTo>
                    <a:pt x="298017" y="71100"/>
                    <a:pt x="277135" y="72156"/>
                    <a:pt x="256253" y="7215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6" name="Google Shape;4343;p41">
              <a:extLst>
                <a:ext uri="{FF2B5EF4-FFF2-40B4-BE49-F238E27FC236}">
                  <a16:creationId xmlns:a16="http://schemas.microsoft.com/office/drawing/2014/main" id="{88842E7D-7D5F-EE50-2382-7486FC358429}"/>
                </a:ext>
              </a:extLst>
            </p:cNvPr>
            <p:cNvSpPr/>
            <p:nvPr/>
          </p:nvSpPr>
          <p:spPr>
            <a:xfrm>
              <a:off x="6378125" y="1629017"/>
              <a:ext cx="1380697" cy="1025110"/>
            </a:xfrm>
            <a:custGeom>
              <a:avLst/>
              <a:gdLst/>
              <a:ahLst/>
              <a:cxnLst/>
              <a:rect l="l" t="t" r="r" b="b"/>
              <a:pathLst>
                <a:path w="2340165" h="1737475" extrusionOk="0">
                  <a:moveTo>
                    <a:pt x="2274025" y="1276199"/>
                  </a:moveTo>
                  <a:cubicBezTo>
                    <a:pt x="2222917" y="1314632"/>
                    <a:pt x="2197364" y="1333848"/>
                    <a:pt x="2187857" y="1340307"/>
                  </a:cubicBezTo>
                  <a:cubicBezTo>
                    <a:pt x="2111926" y="1392188"/>
                    <a:pt x="2034289" y="1369234"/>
                    <a:pt x="1934794" y="1378496"/>
                  </a:cubicBezTo>
                  <a:cubicBezTo>
                    <a:pt x="1941132" y="1363749"/>
                    <a:pt x="1946982" y="1349002"/>
                    <a:pt x="1952427" y="1334295"/>
                  </a:cubicBezTo>
                  <a:cubicBezTo>
                    <a:pt x="1986756" y="1241220"/>
                    <a:pt x="1966890" y="1248614"/>
                    <a:pt x="2013488" y="1109509"/>
                  </a:cubicBezTo>
                  <a:cubicBezTo>
                    <a:pt x="2077475" y="918361"/>
                    <a:pt x="2138576" y="833858"/>
                    <a:pt x="2153811" y="667127"/>
                  </a:cubicBezTo>
                  <a:cubicBezTo>
                    <a:pt x="2158240" y="618457"/>
                    <a:pt x="2157346" y="578399"/>
                    <a:pt x="2156087" y="553332"/>
                  </a:cubicBezTo>
                  <a:cubicBezTo>
                    <a:pt x="2025270" y="782384"/>
                    <a:pt x="1898434" y="880782"/>
                    <a:pt x="1803206" y="927583"/>
                  </a:cubicBezTo>
                  <a:cubicBezTo>
                    <a:pt x="1770379" y="943712"/>
                    <a:pt x="1719759" y="964310"/>
                    <a:pt x="1666944" y="1015743"/>
                  </a:cubicBezTo>
                  <a:cubicBezTo>
                    <a:pt x="1555547" y="1124297"/>
                    <a:pt x="1547746" y="1259908"/>
                    <a:pt x="1522680" y="1256170"/>
                  </a:cubicBezTo>
                  <a:cubicBezTo>
                    <a:pt x="1497735" y="1252433"/>
                    <a:pt x="1517032" y="1119706"/>
                    <a:pt x="1459059" y="917386"/>
                  </a:cubicBezTo>
                  <a:cubicBezTo>
                    <a:pt x="1456418" y="908123"/>
                    <a:pt x="1454793" y="902476"/>
                    <a:pt x="1453005" y="896829"/>
                  </a:cubicBezTo>
                  <a:cubicBezTo>
                    <a:pt x="1443255" y="865425"/>
                    <a:pt x="1435048" y="842837"/>
                    <a:pt x="1434236" y="840561"/>
                  </a:cubicBezTo>
                  <a:cubicBezTo>
                    <a:pt x="1402588" y="753621"/>
                    <a:pt x="1372403" y="417721"/>
                    <a:pt x="1372403" y="417721"/>
                  </a:cubicBezTo>
                  <a:cubicBezTo>
                    <a:pt x="1363221" y="315383"/>
                    <a:pt x="1322188" y="171769"/>
                    <a:pt x="1177070" y="0"/>
                  </a:cubicBezTo>
                  <a:cubicBezTo>
                    <a:pt x="1171424" y="186191"/>
                    <a:pt x="1134087" y="325946"/>
                    <a:pt x="1101952" y="417721"/>
                  </a:cubicBezTo>
                  <a:cubicBezTo>
                    <a:pt x="1025615" y="635642"/>
                    <a:pt x="919945" y="750777"/>
                    <a:pt x="882569" y="1000752"/>
                  </a:cubicBezTo>
                  <a:cubicBezTo>
                    <a:pt x="870910" y="1078754"/>
                    <a:pt x="869854" y="1143472"/>
                    <a:pt x="870544" y="1184058"/>
                  </a:cubicBezTo>
                  <a:cubicBezTo>
                    <a:pt x="757561" y="1106218"/>
                    <a:pt x="677446" y="1031750"/>
                    <a:pt x="625607" y="978691"/>
                  </a:cubicBezTo>
                  <a:cubicBezTo>
                    <a:pt x="545288" y="896463"/>
                    <a:pt x="520994" y="853643"/>
                    <a:pt x="449816" y="790388"/>
                  </a:cubicBezTo>
                  <a:cubicBezTo>
                    <a:pt x="353776" y="705032"/>
                    <a:pt x="256962" y="657580"/>
                    <a:pt x="191351" y="631091"/>
                  </a:cubicBezTo>
                  <a:cubicBezTo>
                    <a:pt x="261025" y="756627"/>
                    <a:pt x="295720" y="863312"/>
                    <a:pt x="314570" y="937618"/>
                  </a:cubicBezTo>
                  <a:cubicBezTo>
                    <a:pt x="338744" y="1032968"/>
                    <a:pt x="347356" y="1116821"/>
                    <a:pt x="397612" y="1265189"/>
                  </a:cubicBezTo>
                  <a:cubicBezTo>
                    <a:pt x="399358" y="1270389"/>
                    <a:pt x="401674" y="1277093"/>
                    <a:pt x="404315" y="1284852"/>
                  </a:cubicBezTo>
                  <a:cubicBezTo>
                    <a:pt x="337240" y="1265961"/>
                    <a:pt x="274188" y="1252717"/>
                    <a:pt x="236405" y="1240163"/>
                  </a:cubicBezTo>
                  <a:cubicBezTo>
                    <a:pt x="140243" y="1208109"/>
                    <a:pt x="0" y="1079892"/>
                    <a:pt x="0" y="1079892"/>
                  </a:cubicBezTo>
                  <a:cubicBezTo>
                    <a:pt x="0" y="1079892"/>
                    <a:pt x="52083" y="1264214"/>
                    <a:pt x="80156" y="1392431"/>
                  </a:cubicBezTo>
                  <a:cubicBezTo>
                    <a:pt x="108189" y="1520648"/>
                    <a:pt x="380670" y="1713015"/>
                    <a:pt x="380670" y="1713015"/>
                  </a:cubicBezTo>
                  <a:cubicBezTo>
                    <a:pt x="473624" y="1719434"/>
                    <a:pt x="569136" y="1724512"/>
                    <a:pt x="667168" y="1728046"/>
                  </a:cubicBezTo>
                  <a:cubicBezTo>
                    <a:pt x="710678" y="1729631"/>
                    <a:pt x="753621" y="1730809"/>
                    <a:pt x="796197" y="1731703"/>
                  </a:cubicBezTo>
                  <a:cubicBezTo>
                    <a:pt x="939690" y="1736415"/>
                    <a:pt x="1088464" y="1738406"/>
                    <a:pt x="1242195" y="1737065"/>
                  </a:cubicBezTo>
                  <a:cubicBezTo>
                    <a:pt x="1310407" y="1736456"/>
                    <a:pt x="1377522" y="1735197"/>
                    <a:pt x="1443702" y="1733368"/>
                  </a:cubicBezTo>
                  <a:cubicBezTo>
                    <a:pt x="1443336" y="1733937"/>
                    <a:pt x="1442930" y="1734506"/>
                    <a:pt x="1442565" y="1735075"/>
                  </a:cubicBezTo>
                  <a:cubicBezTo>
                    <a:pt x="1547787" y="1733003"/>
                    <a:pt x="1656747" y="1728778"/>
                    <a:pt x="1769160" y="1722034"/>
                  </a:cubicBezTo>
                  <a:cubicBezTo>
                    <a:pt x="1870442" y="1715940"/>
                    <a:pt x="1968677" y="1708180"/>
                    <a:pt x="2063661" y="1698998"/>
                  </a:cubicBezTo>
                  <a:cubicBezTo>
                    <a:pt x="2091044" y="1681407"/>
                    <a:pt x="2252128" y="1576103"/>
                    <a:pt x="2295070" y="1451543"/>
                  </a:cubicBezTo>
                  <a:cubicBezTo>
                    <a:pt x="2303358" y="1427573"/>
                    <a:pt x="2322372" y="1359036"/>
                    <a:pt x="2334153" y="1276240"/>
                  </a:cubicBezTo>
                  <a:cubicBezTo>
                    <a:pt x="2337118" y="1255358"/>
                    <a:pt x="2339028" y="1237969"/>
                    <a:pt x="2340165" y="1226147"/>
                  </a:cubicBezTo>
                  <a:cubicBezTo>
                    <a:pt x="2326109" y="1236873"/>
                    <a:pt x="2302911" y="1254545"/>
                    <a:pt x="2274066" y="12762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7" name="Google Shape;4344;p41">
              <a:extLst>
                <a:ext uri="{FF2B5EF4-FFF2-40B4-BE49-F238E27FC236}">
                  <a16:creationId xmlns:a16="http://schemas.microsoft.com/office/drawing/2014/main" id="{4A7944B6-A7ED-0F1B-5024-4D0E5325C9A7}"/>
                </a:ext>
              </a:extLst>
            </p:cNvPr>
            <p:cNvSpPr/>
            <p:nvPr/>
          </p:nvSpPr>
          <p:spPr>
            <a:xfrm>
              <a:off x="7258178" y="2402919"/>
              <a:ext cx="183921" cy="98549"/>
            </a:xfrm>
            <a:custGeom>
              <a:avLst/>
              <a:gdLst/>
              <a:ahLst/>
              <a:cxnLst/>
              <a:rect l="l" t="t" r="r" b="b"/>
              <a:pathLst>
                <a:path w="311730" h="167033" extrusionOk="0">
                  <a:moveTo>
                    <a:pt x="32030" y="44717"/>
                  </a:moveTo>
                  <a:cubicBezTo>
                    <a:pt x="34102" y="33911"/>
                    <a:pt x="35808" y="22698"/>
                    <a:pt x="41739" y="13435"/>
                  </a:cubicBezTo>
                  <a:cubicBezTo>
                    <a:pt x="47671" y="4172"/>
                    <a:pt x="59250" y="-2531"/>
                    <a:pt x="69691" y="922"/>
                  </a:cubicBezTo>
                  <a:cubicBezTo>
                    <a:pt x="82325" y="5107"/>
                    <a:pt x="86550" y="20748"/>
                    <a:pt x="96179" y="29970"/>
                  </a:cubicBezTo>
                  <a:cubicBezTo>
                    <a:pt x="107879" y="41142"/>
                    <a:pt x="125877" y="41548"/>
                    <a:pt x="142046" y="41223"/>
                  </a:cubicBezTo>
                  <a:cubicBezTo>
                    <a:pt x="148099" y="41102"/>
                    <a:pt x="154762" y="40777"/>
                    <a:pt x="159231" y="36714"/>
                  </a:cubicBezTo>
                  <a:cubicBezTo>
                    <a:pt x="164188" y="32204"/>
                    <a:pt x="164838" y="24526"/>
                    <a:pt x="168860" y="19163"/>
                  </a:cubicBezTo>
                  <a:cubicBezTo>
                    <a:pt x="176619" y="8763"/>
                    <a:pt x="193561" y="11200"/>
                    <a:pt x="203758" y="19204"/>
                  </a:cubicBezTo>
                  <a:cubicBezTo>
                    <a:pt x="213955" y="27248"/>
                    <a:pt x="220374" y="39152"/>
                    <a:pt x="229962" y="47927"/>
                  </a:cubicBezTo>
                  <a:cubicBezTo>
                    <a:pt x="241540" y="58530"/>
                    <a:pt x="257629" y="63974"/>
                    <a:pt x="273229" y="62593"/>
                  </a:cubicBezTo>
                  <a:cubicBezTo>
                    <a:pt x="279567" y="62024"/>
                    <a:pt x="285945" y="60399"/>
                    <a:pt x="292242" y="61415"/>
                  </a:cubicBezTo>
                  <a:cubicBezTo>
                    <a:pt x="305811" y="63527"/>
                    <a:pt x="315237" y="79656"/>
                    <a:pt x="310484" y="92535"/>
                  </a:cubicBezTo>
                  <a:cubicBezTo>
                    <a:pt x="283955" y="95703"/>
                    <a:pt x="254825" y="100213"/>
                    <a:pt x="237518" y="120567"/>
                  </a:cubicBezTo>
                  <a:cubicBezTo>
                    <a:pt x="230774" y="128530"/>
                    <a:pt x="226427" y="138280"/>
                    <a:pt x="219805" y="146365"/>
                  </a:cubicBezTo>
                  <a:cubicBezTo>
                    <a:pt x="207536" y="161315"/>
                    <a:pt x="187223" y="169197"/>
                    <a:pt x="168088" y="166515"/>
                  </a:cubicBezTo>
                  <a:cubicBezTo>
                    <a:pt x="172760" y="144699"/>
                    <a:pt x="157647" y="120526"/>
                    <a:pt x="135993" y="115123"/>
                  </a:cubicBezTo>
                  <a:cubicBezTo>
                    <a:pt x="131687" y="114067"/>
                    <a:pt x="127055" y="113660"/>
                    <a:pt x="122952" y="115367"/>
                  </a:cubicBezTo>
                  <a:cubicBezTo>
                    <a:pt x="119336" y="116870"/>
                    <a:pt x="116573" y="119754"/>
                    <a:pt x="113770" y="122517"/>
                  </a:cubicBezTo>
                  <a:cubicBezTo>
                    <a:pt x="92238" y="143683"/>
                    <a:pt x="64125" y="158106"/>
                    <a:pt x="34386" y="163265"/>
                  </a:cubicBezTo>
                  <a:cubicBezTo>
                    <a:pt x="24392" y="165012"/>
                    <a:pt x="13341" y="165500"/>
                    <a:pt x="4972" y="159731"/>
                  </a:cubicBezTo>
                  <a:cubicBezTo>
                    <a:pt x="-14163" y="146527"/>
                    <a:pt x="27805" y="66737"/>
                    <a:pt x="32030" y="4471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8" name="Google Shape;4345;p41">
              <a:extLst>
                <a:ext uri="{FF2B5EF4-FFF2-40B4-BE49-F238E27FC236}">
                  <a16:creationId xmlns:a16="http://schemas.microsoft.com/office/drawing/2014/main" id="{264FD096-F3DF-A46D-0A6B-DA6220AF306F}"/>
                </a:ext>
              </a:extLst>
            </p:cNvPr>
            <p:cNvSpPr/>
            <p:nvPr/>
          </p:nvSpPr>
          <p:spPr>
            <a:xfrm>
              <a:off x="7648197" y="2413390"/>
              <a:ext cx="93823" cy="94723"/>
            </a:xfrm>
            <a:custGeom>
              <a:avLst/>
              <a:gdLst/>
              <a:ahLst/>
              <a:cxnLst/>
              <a:rect l="l" t="t" r="r" b="b"/>
              <a:pathLst>
                <a:path w="159022" h="160547" extrusionOk="0">
                  <a:moveTo>
                    <a:pt x="159023" y="61297"/>
                  </a:moveTo>
                  <a:cubicBezTo>
                    <a:pt x="147484" y="61662"/>
                    <a:pt x="135663" y="63775"/>
                    <a:pt x="124733" y="66294"/>
                  </a:cubicBezTo>
                  <a:cubicBezTo>
                    <a:pt x="119736" y="67431"/>
                    <a:pt x="114415" y="68569"/>
                    <a:pt x="109661" y="66741"/>
                  </a:cubicBezTo>
                  <a:cubicBezTo>
                    <a:pt x="100520" y="63166"/>
                    <a:pt x="98692" y="51018"/>
                    <a:pt x="99830" y="41227"/>
                  </a:cubicBezTo>
                  <a:cubicBezTo>
                    <a:pt x="100967" y="31477"/>
                    <a:pt x="103364" y="20670"/>
                    <a:pt x="97961" y="12505"/>
                  </a:cubicBezTo>
                  <a:cubicBezTo>
                    <a:pt x="70335" y="-28569"/>
                    <a:pt x="-39031" y="40090"/>
                    <a:pt x="14596" y="94936"/>
                  </a:cubicBezTo>
                  <a:cubicBezTo>
                    <a:pt x="31374" y="112080"/>
                    <a:pt x="63307" y="96439"/>
                    <a:pt x="83213" y="109845"/>
                  </a:cubicBezTo>
                  <a:cubicBezTo>
                    <a:pt x="88820" y="113624"/>
                    <a:pt x="92761" y="119311"/>
                    <a:pt x="96498" y="124918"/>
                  </a:cubicBezTo>
                  <a:cubicBezTo>
                    <a:pt x="104867" y="137512"/>
                    <a:pt x="113318" y="150919"/>
                    <a:pt x="124653" y="160547"/>
                  </a:cubicBezTo>
                  <a:cubicBezTo>
                    <a:pt x="131519" y="147912"/>
                    <a:pt x="137450" y="134953"/>
                    <a:pt x="142000" y="121790"/>
                  </a:cubicBezTo>
                  <a:cubicBezTo>
                    <a:pt x="145901" y="110496"/>
                    <a:pt x="152197" y="89248"/>
                    <a:pt x="158982" y="6125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9" name="Google Shape;4346;p41">
              <a:extLst>
                <a:ext uri="{FF2B5EF4-FFF2-40B4-BE49-F238E27FC236}">
                  <a16:creationId xmlns:a16="http://schemas.microsoft.com/office/drawing/2014/main" id="{2A76A99D-C063-9F62-2867-463E77B21220}"/>
                </a:ext>
              </a:extLst>
            </p:cNvPr>
            <p:cNvSpPr/>
            <p:nvPr/>
          </p:nvSpPr>
          <p:spPr>
            <a:xfrm>
              <a:off x="7428806" y="2453618"/>
              <a:ext cx="237771" cy="155784"/>
            </a:xfrm>
            <a:custGeom>
              <a:avLst/>
              <a:gdLst/>
              <a:ahLst/>
              <a:cxnLst/>
              <a:rect l="l" t="t" r="r" b="b"/>
              <a:pathLst>
                <a:path w="403001" h="264040" extrusionOk="0">
                  <a:moveTo>
                    <a:pt x="384475" y="198226"/>
                  </a:moveTo>
                  <a:cubicBezTo>
                    <a:pt x="377812" y="196438"/>
                    <a:pt x="370541" y="195747"/>
                    <a:pt x="364975" y="191685"/>
                  </a:cubicBezTo>
                  <a:cubicBezTo>
                    <a:pt x="347302" y="178725"/>
                    <a:pt x="362862" y="150002"/>
                    <a:pt x="356159" y="129161"/>
                  </a:cubicBezTo>
                  <a:cubicBezTo>
                    <a:pt x="351284" y="114088"/>
                    <a:pt x="334789" y="105435"/>
                    <a:pt x="318985" y="104338"/>
                  </a:cubicBezTo>
                  <a:cubicBezTo>
                    <a:pt x="303223" y="103200"/>
                    <a:pt x="287703" y="107954"/>
                    <a:pt x="272305" y="111569"/>
                  </a:cubicBezTo>
                  <a:cubicBezTo>
                    <a:pt x="241430" y="118801"/>
                    <a:pt x="209538" y="121563"/>
                    <a:pt x="177890" y="119776"/>
                  </a:cubicBezTo>
                  <a:cubicBezTo>
                    <a:pt x="166352" y="119126"/>
                    <a:pt x="152783" y="116485"/>
                    <a:pt x="148070" y="105922"/>
                  </a:cubicBezTo>
                  <a:cubicBezTo>
                    <a:pt x="140839" y="89753"/>
                    <a:pt x="160583" y="75127"/>
                    <a:pt x="166839" y="58592"/>
                  </a:cubicBezTo>
                  <a:cubicBezTo>
                    <a:pt x="174802" y="37426"/>
                    <a:pt x="158024" y="13456"/>
                    <a:pt x="136898" y="5331"/>
                  </a:cubicBezTo>
                  <a:cubicBezTo>
                    <a:pt x="115244" y="-2997"/>
                    <a:pt x="89121" y="-600"/>
                    <a:pt x="67467" y="5900"/>
                  </a:cubicBezTo>
                  <a:cubicBezTo>
                    <a:pt x="62470" y="7403"/>
                    <a:pt x="637" y="32104"/>
                    <a:pt x="677" y="30926"/>
                  </a:cubicBezTo>
                  <a:cubicBezTo>
                    <a:pt x="-460" y="50223"/>
                    <a:pt x="-176" y="69602"/>
                    <a:pt x="1612" y="88900"/>
                  </a:cubicBezTo>
                  <a:cubicBezTo>
                    <a:pt x="25297" y="89022"/>
                    <a:pt x="48941" y="91256"/>
                    <a:pt x="72261" y="95603"/>
                  </a:cubicBezTo>
                  <a:cubicBezTo>
                    <a:pt x="64054" y="135295"/>
                    <a:pt x="63648" y="180837"/>
                    <a:pt x="90178" y="211470"/>
                  </a:cubicBezTo>
                  <a:cubicBezTo>
                    <a:pt x="107972" y="232027"/>
                    <a:pt x="135516" y="242346"/>
                    <a:pt x="162655" y="244012"/>
                  </a:cubicBezTo>
                  <a:cubicBezTo>
                    <a:pt x="189794" y="245677"/>
                    <a:pt x="216851" y="239543"/>
                    <a:pt x="242892" y="231783"/>
                  </a:cubicBezTo>
                  <a:cubicBezTo>
                    <a:pt x="264099" y="225445"/>
                    <a:pt x="288841" y="218498"/>
                    <a:pt x="306838" y="231417"/>
                  </a:cubicBezTo>
                  <a:cubicBezTo>
                    <a:pt x="315614" y="237715"/>
                    <a:pt x="320894" y="247668"/>
                    <a:pt x="327761" y="255996"/>
                  </a:cubicBezTo>
                  <a:cubicBezTo>
                    <a:pt x="330157" y="258881"/>
                    <a:pt x="332799" y="261562"/>
                    <a:pt x="335642" y="264040"/>
                  </a:cubicBezTo>
                  <a:cubicBezTo>
                    <a:pt x="355874" y="248805"/>
                    <a:pt x="379478" y="229752"/>
                    <a:pt x="403001" y="207732"/>
                  </a:cubicBezTo>
                  <a:cubicBezTo>
                    <a:pt x="397557" y="203344"/>
                    <a:pt x="391138" y="200054"/>
                    <a:pt x="384435" y="19826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0" name="Google Shape;4347;p41">
              <a:extLst>
                <a:ext uri="{FF2B5EF4-FFF2-40B4-BE49-F238E27FC236}">
                  <a16:creationId xmlns:a16="http://schemas.microsoft.com/office/drawing/2014/main" id="{88EF7139-842F-0DAB-1342-8FD5EB853865}"/>
                </a:ext>
              </a:extLst>
            </p:cNvPr>
            <p:cNvSpPr/>
            <p:nvPr/>
          </p:nvSpPr>
          <p:spPr>
            <a:xfrm>
              <a:off x="7338659" y="2185704"/>
              <a:ext cx="223929" cy="178655"/>
            </a:xfrm>
            <a:custGeom>
              <a:avLst/>
              <a:gdLst/>
              <a:ahLst/>
              <a:cxnLst/>
              <a:rect l="l" t="t" r="r" b="b"/>
              <a:pathLst>
                <a:path w="379540" h="302805" extrusionOk="0">
                  <a:moveTo>
                    <a:pt x="222764" y="301382"/>
                  </a:moveTo>
                  <a:cubicBezTo>
                    <a:pt x="250674" y="294557"/>
                    <a:pt x="268915" y="266281"/>
                    <a:pt x="296338" y="257587"/>
                  </a:cubicBezTo>
                  <a:cubicBezTo>
                    <a:pt x="301497" y="255962"/>
                    <a:pt x="307225" y="255068"/>
                    <a:pt x="312304" y="256896"/>
                  </a:cubicBezTo>
                  <a:cubicBezTo>
                    <a:pt x="321202" y="260106"/>
                    <a:pt x="325305" y="269937"/>
                    <a:pt x="330302" y="277941"/>
                  </a:cubicBezTo>
                  <a:cubicBezTo>
                    <a:pt x="335177" y="285741"/>
                    <a:pt x="341961" y="292038"/>
                    <a:pt x="349762" y="296792"/>
                  </a:cubicBezTo>
                  <a:cubicBezTo>
                    <a:pt x="354515" y="271644"/>
                    <a:pt x="360406" y="241905"/>
                    <a:pt x="379541" y="182753"/>
                  </a:cubicBezTo>
                  <a:cubicBezTo>
                    <a:pt x="374747" y="168290"/>
                    <a:pt x="380841" y="149561"/>
                    <a:pt x="376088" y="134042"/>
                  </a:cubicBezTo>
                  <a:cubicBezTo>
                    <a:pt x="371171" y="117994"/>
                    <a:pt x="354556" y="107513"/>
                    <a:pt x="337858" y="105807"/>
                  </a:cubicBezTo>
                  <a:cubicBezTo>
                    <a:pt x="321161" y="104100"/>
                    <a:pt x="304504" y="109707"/>
                    <a:pt x="289472" y="117223"/>
                  </a:cubicBezTo>
                  <a:cubicBezTo>
                    <a:pt x="276918" y="123520"/>
                    <a:pt x="264812" y="131279"/>
                    <a:pt x="251080" y="134245"/>
                  </a:cubicBezTo>
                  <a:cubicBezTo>
                    <a:pt x="237348" y="137211"/>
                    <a:pt x="221057" y="134082"/>
                    <a:pt x="213257" y="122382"/>
                  </a:cubicBezTo>
                  <a:cubicBezTo>
                    <a:pt x="207163" y="113241"/>
                    <a:pt x="207609" y="101419"/>
                    <a:pt x="207691" y="90409"/>
                  </a:cubicBezTo>
                  <a:cubicBezTo>
                    <a:pt x="207853" y="69486"/>
                    <a:pt x="205741" y="48564"/>
                    <a:pt x="201515" y="28047"/>
                  </a:cubicBezTo>
                  <a:cubicBezTo>
                    <a:pt x="199606" y="18907"/>
                    <a:pt x="196722" y="9034"/>
                    <a:pt x="188962" y="3875"/>
                  </a:cubicBezTo>
                  <a:cubicBezTo>
                    <a:pt x="182056" y="-716"/>
                    <a:pt x="173117" y="-350"/>
                    <a:pt x="164871" y="584"/>
                  </a:cubicBezTo>
                  <a:cubicBezTo>
                    <a:pt x="153740" y="1803"/>
                    <a:pt x="141308" y="3793"/>
                    <a:pt x="128510" y="6678"/>
                  </a:cubicBezTo>
                  <a:cubicBezTo>
                    <a:pt x="101656" y="21060"/>
                    <a:pt x="70536" y="40845"/>
                    <a:pt x="38644" y="71924"/>
                  </a:cubicBezTo>
                  <a:cubicBezTo>
                    <a:pt x="25075" y="85128"/>
                    <a:pt x="13090" y="98738"/>
                    <a:pt x="2406" y="112429"/>
                  </a:cubicBezTo>
                  <a:cubicBezTo>
                    <a:pt x="1918" y="114379"/>
                    <a:pt x="1430" y="116329"/>
                    <a:pt x="1065" y="118319"/>
                  </a:cubicBezTo>
                  <a:cubicBezTo>
                    <a:pt x="-2470" y="138145"/>
                    <a:pt x="2649" y="160774"/>
                    <a:pt x="18616" y="173043"/>
                  </a:cubicBezTo>
                  <a:cubicBezTo>
                    <a:pt x="45835" y="193966"/>
                    <a:pt x="86462" y="175725"/>
                    <a:pt x="118922" y="186897"/>
                  </a:cubicBezTo>
                  <a:cubicBezTo>
                    <a:pt x="112422" y="212817"/>
                    <a:pt x="106816" y="243286"/>
                    <a:pt x="123960" y="263803"/>
                  </a:cubicBezTo>
                  <a:cubicBezTo>
                    <a:pt x="130866" y="272050"/>
                    <a:pt x="140536" y="277372"/>
                    <a:pt x="150001" y="282491"/>
                  </a:cubicBezTo>
                  <a:cubicBezTo>
                    <a:pt x="172549" y="294720"/>
                    <a:pt x="197859" y="307314"/>
                    <a:pt x="222764" y="30122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1" name="Google Shape;4348;p41">
              <a:extLst>
                <a:ext uri="{FF2B5EF4-FFF2-40B4-BE49-F238E27FC236}">
                  <a16:creationId xmlns:a16="http://schemas.microsoft.com/office/drawing/2014/main" id="{CA69FF85-02BD-598F-8AEB-B80582B644FE}"/>
                </a:ext>
              </a:extLst>
            </p:cNvPr>
            <p:cNvSpPr/>
            <p:nvPr/>
          </p:nvSpPr>
          <p:spPr>
            <a:xfrm>
              <a:off x="7557973" y="2037801"/>
              <a:ext cx="84637" cy="103736"/>
            </a:xfrm>
            <a:custGeom>
              <a:avLst/>
              <a:gdLst/>
              <a:ahLst/>
              <a:cxnLst/>
              <a:rect l="l" t="t" r="r" b="b"/>
              <a:pathLst>
                <a:path w="143452" h="175823" extrusionOk="0">
                  <a:moveTo>
                    <a:pt x="487" y="80595"/>
                  </a:moveTo>
                  <a:cubicBezTo>
                    <a:pt x="4103" y="82789"/>
                    <a:pt x="4875" y="87705"/>
                    <a:pt x="4875" y="91930"/>
                  </a:cubicBezTo>
                  <a:cubicBezTo>
                    <a:pt x="4875" y="102168"/>
                    <a:pt x="2518" y="112365"/>
                    <a:pt x="3006" y="122603"/>
                  </a:cubicBezTo>
                  <a:cubicBezTo>
                    <a:pt x="3493" y="132841"/>
                    <a:pt x="7678" y="143850"/>
                    <a:pt x="16819" y="148441"/>
                  </a:cubicBezTo>
                  <a:cubicBezTo>
                    <a:pt x="26407" y="153276"/>
                    <a:pt x="38066" y="149619"/>
                    <a:pt x="47451" y="144378"/>
                  </a:cubicBezTo>
                  <a:cubicBezTo>
                    <a:pt x="56836" y="139138"/>
                    <a:pt x="65693" y="132272"/>
                    <a:pt x="76256" y="130403"/>
                  </a:cubicBezTo>
                  <a:cubicBezTo>
                    <a:pt x="79506" y="129834"/>
                    <a:pt x="83040" y="129794"/>
                    <a:pt x="85803" y="131622"/>
                  </a:cubicBezTo>
                  <a:cubicBezTo>
                    <a:pt x="88119" y="133125"/>
                    <a:pt x="89460" y="135725"/>
                    <a:pt x="90597" y="138244"/>
                  </a:cubicBezTo>
                  <a:cubicBezTo>
                    <a:pt x="95919" y="150147"/>
                    <a:pt x="98194" y="163432"/>
                    <a:pt x="104938" y="174605"/>
                  </a:cubicBezTo>
                  <a:cubicBezTo>
                    <a:pt x="105181" y="175011"/>
                    <a:pt x="105466" y="175417"/>
                    <a:pt x="105710" y="175823"/>
                  </a:cubicBezTo>
                  <a:cubicBezTo>
                    <a:pt x="121351" y="133978"/>
                    <a:pt x="134393" y="92823"/>
                    <a:pt x="143452" y="46306"/>
                  </a:cubicBezTo>
                  <a:cubicBezTo>
                    <a:pt x="138455" y="48500"/>
                    <a:pt x="133620" y="51385"/>
                    <a:pt x="128664" y="53741"/>
                  </a:cubicBezTo>
                  <a:cubicBezTo>
                    <a:pt x="120498" y="57641"/>
                    <a:pt x="110260" y="59835"/>
                    <a:pt x="102744" y="54757"/>
                  </a:cubicBezTo>
                  <a:cubicBezTo>
                    <a:pt x="89094" y="45453"/>
                    <a:pt x="96732" y="22540"/>
                    <a:pt x="87103" y="9133"/>
                  </a:cubicBezTo>
                  <a:cubicBezTo>
                    <a:pt x="82228" y="2348"/>
                    <a:pt x="73940" y="-333"/>
                    <a:pt x="65449" y="33"/>
                  </a:cubicBezTo>
                  <a:cubicBezTo>
                    <a:pt x="43267" y="30056"/>
                    <a:pt x="21410" y="56747"/>
                    <a:pt x="0" y="80351"/>
                  </a:cubicBezTo>
                  <a:cubicBezTo>
                    <a:pt x="122" y="80432"/>
                    <a:pt x="244" y="80473"/>
                    <a:pt x="406" y="8055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2" name="Google Shape;4349;p41">
              <a:extLst>
                <a:ext uri="{FF2B5EF4-FFF2-40B4-BE49-F238E27FC236}">
                  <a16:creationId xmlns:a16="http://schemas.microsoft.com/office/drawing/2014/main" id="{0C567D2E-572D-112E-7F66-31ACA4E528E3}"/>
                </a:ext>
              </a:extLst>
            </p:cNvPr>
            <p:cNvSpPr/>
            <p:nvPr/>
          </p:nvSpPr>
          <p:spPr>
            <a:xfrm>
              <a:off x="6890029" y="2218737"/>
              <a:ext cx="379391" cy="188372"/>
            </a:xfrm>
            <a:custGeom>
              <a:avLst/>
              <a:gdLst/>
              <a:ahLst/>
              <a:cxnLst/>
              <a:rect l="l" t="t" r="r" b="b"/>
              <a:pathLst>
                <a:path w="643035" h="319274" extrusionOk="0">
                  <a:moveTo>
                    <a:pt x="432794" y="289910"/>
                  </a:moveTo>
                  <a:cubicBezTo>
                    <a:pt x="451400" y="300473"/>
                    <a:pt x="472526" y="309167"/>
                    <a:pt x="493652" y="305917"/>
                  </a:cubicBezTo>
                  <a:cubicBezTo>
                    <a:pt x="528550" y="300514"/>
                    <a:pt x="550285" y="265453"/>
                    <a:pt x="562676" y="232424"/>
                  </a:cubicBezTo>
                  <a:cubicBezTo>
                    <a:pt x="568608" y="216620"/>
                    <a:pt x="579049" y="196835"/>
                    <a:pt x="595665" y="199760"/>
                  </a:cubicBezTo>
                  <a:cubicBezTo>
                    <a:pt x="611712" y="202604"/>
                    <a:pt x="616669" y="224827"/>
                    <a:pt x="631538" y="231449"/>
                  </a:cubicBezTo>
                  <a:cubicBezTo>
                    <a:pt x="635235" y="233074"/>
                    <a:pt x="639135" y="233521"/>
                    <a:pt x="643036" y="232993"/>
                  </a:cubicBezTo>
                  <a:cubicBezTo>
                    <a:pt x="636291" y="194926"/>
                    <a:pt x="635519" y="112535"/>
                    <a:pt x="611712" y="0"/>
                  </a:cubicBezTo>
                  <a:cubicBezTo>
                    <a:pt x="592577" y="4713"/>
                    <a:pt x="574580" y="16372"/>
                    <a:pt x="559954" y="30023"/>
                  </a:cubicBezTo>
                  <a:cubicBezTo>
                    <a:pt x="538097" y="50417"/>
                    <a:pt x="520831" y="75484"/>
                    <a:pt x="498120" y="94944"/>
                  </a:cubicBezTo>
                  <a:cubicBezTo>
                    <a:pt x="475411" y="114404"/>
                    <a:pt x="444250" y="128014"/>
                    <a:pt x="415689" y="119157"/>
                  </a:cubicBezTo>
                  <a:cubicBezTo>
                    <a:pt x="380304" y="108188"/>
                    <a:pt x="363485" y="69227"/>
                    <a:pt x="339109" y="41358"/>
                  </a:cubicBezTo>
                  <a:cubicBezTo>
                    <a:pt x="333137" y="34532"/>
                    <a:pt x="325743" y="27870"/>
                    <a:pt x="316724" y="27057"/>
                  </a:cubicBezTo>
                  <a:cubicBezTo>
                    <a:pt x="309085" y="26367"/>
                    <a:pt x="301773" y="29982"/>
                    <a:pt x="295110" y="33801"/>
                  </a:cubicBezTo>
                  <a:cubicBezTo>
                    <a:pt x="273781" y="45948"/>
                    <a:pt x="254078" y="60899"/>
                    <a:pt x="236608" y="78206"/>
                  </a:cubicBezTo>
                  <a:cubicBezTo>
                    <a:pt x="224502" y="90231"/>
                    <a:pt x="211745" y="104207"/>
                    <a:pt x="194722" y="105588"/>
                  </a:cubicBezTo>
                  <a:cubicBezTo>
                    <a:pt x="174896" y="107213"/>
                    <a:pt x="158565" y="91085"/>
                    <a:pt x="145280" y="76256"/>
                  </a:cubicBezTo>
                  <a:cubicBezTo>
                    <a:pt x="130817" y="60087"/>
                    <a:pt x="116354" y="43958"/>
                    <a:pt x="101931" y="27788"/>
                  </a:cubicBezTo>
                  <a:cubicBezTo>
                    <a:pt x="95350" y="20435"/>
                    <a:pt x="87469" y="12472"/>
                    <a:pt x="77555" y="12635"/>
                  </a:cubicBezTo>
                  <a:cubicBezTo>
                    <a:pt x="70893" y="12757"/>
                    <a:pt x="64921" y="16657"/>
                    <a:pt x="59436" y="20435"/>
                  </a:cubicBezTo>
                  <a:cubicBezTo>
                    <a:pt x="39326" y="34167"/>
                    <a:pt x="18241" y="51067"/>
                    <a:pt x="6418" y="72721"/>
                  </a:cubicBezTo>
                  <a:cubicBezTo>
                    <a:pt x="2600" y="118670"/>
                    <a:pt x="2234" y="156981"/>
                    <a:pt x="2722" y="184363"/>
                  </a:cubicBezTo>
                  <a:cubicBezTo>
                    <a:pt x="1787" y="183713"/>
                    <a:pt x="934" y="183103"/>
                    <a:pt x="0" y="182453"/>
                  </a:cubicBezTo>
                  <a:cubicBezTo>
                    <a:pt x="2113" y="201142"/>
                    <a:pt x="4509" y="219627"/>
                    <a:pt x="5728" y="237055"/>
                  </a:cubicBezTo>
                  <a:cubicBezTo>
                    <a:pt x="6703" y="250990"/>
                    <a:pt x="12229" y="269232"/>
                    <a:pt x="26163" y="268622"/>
                  </a:cubicBezTo>
                  <a:cubicBezTo>
                    <a:pt x="32420" y="268338"/>
                    <a:pt x="37661" y="263869"/>
                    <a:pt x="43551" y="261716"/>
                  </a:cubicBezTo>
                  <a:cubicBezTo>
                    <a:pt x="56267" y="257044"/>
                    <a:pt x="70527" y="263706"/>
                    <a:pt x="80480" y="272888"/>
                  </a:cubicBezTo>
                  <a:cubicBezTo>
                    <a:pt x="90435" y="282070"/>
                    <a:pt x="97909" y="293770"/>
                    <a:pt x="108269" y="302505"/>
                  </a:cubicBezTo>
                  <a:cubicBezTo>
                    <a:pt x="137642" y="327287"/>
                    <a:pt x="182778" y="321802"/>
                    <a:pt x="216945" y="304170"/>
                  </a:cubicBezTo>
                  <a:cubicBezTo>
                    <a:pt x="251111" y="286538"/>
                    <a:pt x="279104" y="258872"/>
                    <a:pt x="312376" y="239615"/>
                  </a:cubicBezTo>
                  <a:cubicBezTo>
                    <a:pt x="323386" y="233236"/>
                    <a:pt x="336021" y="227671"/>
                    <a:pt x="348494" y="230149"/>
                  </a:cubicBezTo>
                  <a:cubicBezTo>
                    <a:pt x="360600" y="232546"/>
                    <a:pt x="369863" y="241971"/>
                    <a:pt x="378923" y="250381"/>
                  </a:cubicBezTo>
                  <a:cubicBezTo>
                    <a:pt x="395255" y="265575"/>
                    <a:pt x="413374" y="278901"/>
                    <a:pt x="432794" y="28991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3" name="Google Shape;4350;p41">
              <a:extLst>
                <a:ext uri="{FF2B5EF4-FFF2-40B4-BE49-F238E27FC236}">
                  <a16:creationId xmlns:a16="http://schemas.microsoft.com/office/drawing/2014/main" id="{512DC1B6-C6F6-524D-CA80-18F27FAC66C0}"/>
                </a:ext>
              </a:extLst>
            </p:cNvPr>
            <p:cNvSpPr/>
            <p:nvPr/>
          </p:nvSpPr>
          <p:spPr>
            <a:xfrm>
              <a:off x="6933478" y="1950346"/>
              <a:ext cx="293795" cy="183889"/>
            </a:xfrm>
            <a:custGeom>
              <a:avLst/>
              <a:gdLst/>
              <a:ahLst/>
              <a:cxnLst/>
              <a:rect l="l" t="t" r="r" b="b"/>
              <a:pathLst>
                <a:path w="497958" h="311676" extrusionOk="0">
                  <a:moveTo>
                    <a:pt x="310792" y="305673"/>
                  </a:moveTo>
                  <a:cubicBezTo>
                    <a:pt x="330334" y="318349"/>
                    <a:pt x="355522" y="302748"/>
                    <a:pt x="372544" y="286863"/>
                  </a:cubicBezTo>
                  <a:cubicBezTo>
                    <a:pt x="389568" y="270978"/>
                    <a:pt x="411343" y="252697"/>
                    <a:pt x="433241" y="260659"/>
                  </a:cubicBezTo>
                  <a:cubicBezTo>
                    <a:pt x="447785" y="265941"/>
                    <a:pt x="455869" y="281013"/>
                    <a:pt x="466677" y="292104"/>
                  </a:cubicBezTo>
                  <a:cubicBezTo>
                    <a:pt x="475248" y="300920"/>
                    <a:pt x="486177" y="307095"/>
                    <a:pt x="497959" y="310467"/>
                  </a:cubicBezTo>
                  <a:cubicBezTo>
                    <a:pt x="495074" y="302139"/>
                    <a:pt x="493165" y="296898"/>
                    <a:pt x="492799" y="295842"/>
                  </a:cubicBezTo>
                  <a:cubicBezTo>
                    <a:pt x="479067" y="258181"/>
                    <a:pt x="465661" y="173719"/>
                    <a:pt x="454813" y="90150"/>
                  </a:cubicBezTo>
                  <a:cubicBezTo>
                    <a:pt x="451969" y="94619"/>
                    <a:pt x="449207" y="99129"/>
                    <a:pt x="446363" y="103435"/>
                  </a:cubicBezTo>
                  <a:cubicBezTo>
                    <a:pt x="434216" y="121839"/>
                    <a:pt x="413944" y="139958"/>
                    <a:pt x="392736" y="133905"/>
                  </a:cubicBezTo>
                  <a:cubicBezTo>
                    <a:pt x="375469" y="128989"/>
                    <a:pt x="366491" y="110463"/>
                    <a:pt x="359585" y="93847"/>
                  </a:cubicBezTo>
                  <a:cubicBezTo>
                    <a:pt x="350729" y="72518"/>
                    <a:pt x="341872" y="51189"/>
                    <a:pt x="333015" y="29860"/>
                  </a:cubicBezTo>
                  <a:cubicBezTo>
                    <a:pt x="331553" y="26367"/>
                    <a:pt x="329805" y="22548"/>
                    <a:pt x="326271" y="21166"/>
                  </a:cubicBezTo>
                  <a:cubicBezTo>
                    <a:pt x="322736" y="19785"/>
                    <a:pt x="318796" y="21369"/>
                    <a:pt x="315506" y="23238"/>
                  </a:cubicBezTo>
                  <a:cubicBezTo>
                    <a:pt x="282476" y="42048"/>
                    <a:pt x="273091" y="86047"/>
                    <a:pt x="244652" y="111235"/>
                  </a:cubicBezTo>
                  <a:cubicBezTo>
                    <a:pt x="235552" y="119279"/>
                    <a:pt x="223730" y="125455"/>
                    <a:pt x="211664" y="123951"/>
                  </a:cubicBezTo>
                  <a:cubicBezTo>
                    <a:pt x="204636" y="123098"/>
                    <a:pt x="198135" y="119726"/>
                    <a:pt x="192489" y="115460"/>
                  </a:cubicBezTo>
                  <a:cubicBezTo>
                    <a:pt x="160963" y="91694"/>
                    <a:pt x="157387" y="45339"/>
                    <a:pt x="132726" y="14504"/>
                  </a:cubicBezTo>
                  <a:cubicBezTo>
                    <a:pt x="127486" y="7922"/>
                    <a:pt x="120782" y="1828"/>
                    <a:pt x="112494" y="325"/>
                  </a:cubicBezTo>
                  <a:cubicBezTo>
                    <a:pt x="111276" y="122"/>
                    <a:pt x="110098" y="0"/>
                    <a:pt x="108879" y="0"/>
                  </a:cubicBezTo>
                  <a:cubicBezTo>
                    <a:pt x="71422" y="82065"/>
                    <a:pt x="32298" y="153893"/>
                    <a:pt x="0" y="236121"/>
                  </a:cubicBezTo>
                  <a:cubicBezTo>
                    <a:pt x="3819" y="236730"/>
                    <a:pt x="7516" y="237705"/>
                    <a:pt x="10928" y="239168"/>
                  </a:cubicBezTo>
                  <a:cubicBezTo>
                    <a:pt x="20964" y="243515"/>
                    <a:pt x="28235" y="252250"/>
                    <a:pt x="35751" y="260172"/>
                  </a:cubicBezTo>
                  <a:cubicBezTo>
                    <a:pt x="48874" y="274107"/>
                    <a:pt x="63783" y="286376"/>
                    <a:pt x="79953" y="296614"/>
                  </a:cubicBezTo>
                  <a:cubicBezTo>
                    <a:pt x="92222" y="304373"/>
                    <a:pt x="105791" y="311117"/>
                    <a:pt x="120336" y="311646"/>
                  </a:cubicBezTo>
                  <a:cubicBezTo>
                    <a:pt x="142437" y="312417"/>
                    <a:pt x="162181" y="298848"/>
                    <a:pt x="180097" y="285888"/>
                  </a:cubicBezTo>
                  <a:cubicBezTo>
                    <a:pt x="200451" y="271141"/>
                    <a:pt x="220765" y="256434"/>
                    <a:pt x="241118" y="241687"/>
                  </a:cubicBezTo>
                  <a:cubicBezTo>
                    <a:pt x="245831" y="238274"/>
                    <a:pt x="250787" y="234740"/>
                    <a:pt x="256516" y="233765"/>
                  </a:cubicBezTo>
                  <a:cubicBezTo>
                    <a:pt x="272441" y="230961"/>
                    <a:pt x="284629" y="247943"/>
                    <a:pt x="289423" y="263381"/>
                  </a:cubicBezTo>
                  <a:cubicBezTo>
                    <a:pt x="294217" y="278819"/>
                    <a:pt x="297224" y="296858"/>
                    <a:pt x="310792" y="30567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4" name="Google Shape;4351;p41">
              <a:extLst>
                <a:ext uri="{FF2B5EF4-FFF2-40B4-BE49-F238E27FC236}">
                  <a16:creationId xmlns:a16="http://schemas.microsoft.com/office/drawing/2014/main" id="{07EB25DF-8D8C-5713-D318-2BA84F595B4D}"/>
                </a:ext>
              </a:extLst>
            </p:cNvPr>
            <p:cNvSpPr/>
            <p:nvPr/>
          </p:nvSpPr>
          <p:spPr>
            <a:xfrm>
              <a:off x="7055223" y="1695947"/>
              <a:ext cx="116252" cy="111656"/>
            </a:xfrm>
            <a:custGeom>
              <a:avLst/>
              <a:gdLst/>
              <a:ahLst/>
              <a:cxnLst/>
              <a:rect l="l" t="t" r="r" b="b"/>
              <a:pathLst>
                <a:path w="197038" h="189248" extrusionOk="0">
                  <a:moveTo>
                    <a:pt x="117329" y="167999"/>
                  </a:moveTo>
                  <a:cubicBezTo>
                    <a:pt x="122245" y="156705"/>
                    <a:pt x="129761" y="142933"/>
                    <a:pt x="142030" y="143949"/>
                  </a:cubicBezTo>
                  <a:cubicBezTo>
                    <a:pt x="147108" y="144355"/>
                    <a:pt x="151496" y="147442"/>
                    <a:pt x="155640" y="150408"/>
                  </a:cubicBezTo>
                  <a:cubicBezTo>
                    <a:pt x="162750" y="155486"/>
                    <a:pt x="169859" y="160605"/>
                    <a:pt x="176969" y="165684"/>
                  </a:cubicBezTo>
                  <a:cubicBezTo>
                    <a:pt x="181397" y="168853"/>
                    <a:pt x="186069" y="172143"/>
                    <a:pt x="191472" y="172915"/>
                  </a:cubicBezTo>
                  <a:cubicBezTo>
                    <a:pt x="193301" y="173159"/>
                    <a:pt x="195251" y="172996"/>
                    <a:pt x="197038" y="172509"/>
                  </a:cubicBezTo>
                  <a:cubicBezTo>
                    <a:pt x="182656" y="128673"/>
                    <a:pt x="161653" y="80774"/>
                    <a:pt x="131468" y="29382"/>
                  </a:cubicBezTo>
                  <a:cubicBezTo>
                    <a:pt x="126632" y="35598"/>
                    <a:pt x="124033" y="43479"/>
                    <a:pt x="121148" y="50914"/>
                  </a:cubicBezTo>
                  <a:cubicBezTo>
                    <a:pt x="117695" y="59771"/>
                    <a:pt x="113104" y="69033"/>
                    <a:pt x="104654" y="73421"/>
                  </a:cubicBezTo>
                  <a:cubicBezTo>
                    <a:pt x="90841" y="80612"/>
                    <a:pt x="73899" y="71430"/>
                    <a:pt x="63702" y="59730"/>
                  </a:cubicBezTo>
                  <a:cubicBezTo>
                    <a:pt x="52367" y="46689"/>
                    <a:pt x="45623" y="11506"/>
                    <a:pt x="33070" y="2731"/>
                  </a:cubicBezTo>
                  <a:cubicBezTo>
                    <a:pt x="29088" y="-72"/>
                    <a:pt x="25229" y="-519"/>
                    <a:pt x="21573" y="497"/>
                  </a:cubicBezTo>
                  <a:cubicBezTo>
                    <a:pt x="16210" y="50955"/>
                    <a:pt x="8694" y="97106"/>
                    <a:pt x="0" y="138870"/>
                  </a:cubicBezTo>
                  <a:cubicBezTo>
                    <a:pt x="3169" y="136026"/>
                    <a:pt x="6257" y="133101"/>
                    <a:pt x="9344" y="130339"/>
                  </a:cubicBezTo>
                  <a:cubicBezTo>
                    <a:pt x="19907" y="121035"/>
                    <a:pt x="35548" y="113357"/>
                    <a:pt x="47492" y="120832"/>
                  </a:cubicBezTo>
                  <a:cubicBezTo>
                    <a:pt x="53423" y="124570"/>
                    <a:pt x="56796" y="131151"/>
                    <a:pt x="59883" y="137448"/>
                  </a:cubicBezTo>
                  <a:cubicBezTo>
                    <a:pt x="65774" y="149433"/>
                    <a:pt x="71665" y="161418"/>
                    <a:pt x="77556" y="173403"/>
                  </a:cubicBezTo>
                  <a:cubicBezTo>
                    <a:pt x="80603" y="179619"/>
                    <a:pt x="84300" y="186363"/>
                    <a:pt x="90841" y="188556"/>
                  </a:cubicBezTo>
                  <a:cubicBezTo>
                    <a:pt x="102541" y="192416"/>
                    <a:pt x="112494" y="179375"/>
                    <a:pt x="117410" y="16808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5" name="Google Shape;4352;p41">
              <a:extLst>
                <a:ext uri="{FF2B5EF4-FFF2-40B4-BE49-F238E27FC236}">
                  <a16:creationId xmlns:a16="http://schemas.microsoft.com/office/drawing/2014/main" id="{BE840AF6-F641-AAB6-3879-D785DC0974E1}"/>
                </a:ext>
              </a:extLst>
            </p:cNvPr>
            <p:cNvSpPr/>
            <p:nvPr/>
          </p:nvSpPr>
          <p:spPr>
            <a:xfrm>
              <a:off x="6675194" y="2249053"/>
              <a:ext cx="212756" cy="200606"/>
            </a:xfrm>
            <a:custGeom>
              <a:avLst/>
              <a:gdLst/>
              <a:ahLst/>
              <a:cxnLst/>
              <a:rect l="l" t="t" r="r" b="b"/>
              <a:pathLst>
                <a:path w="360603" h="340011" extrusionOk="0">
                  <a:moveTo>
                    <a:pt x="314504" y="161328"/>
                  </a:moveTo>
                  <a:cubicBezTo>
                    <a:pt x="322385" y="167625"/>
                    <a:pt x="330916" y="175181"/>
                    <a:pt x="340951" y="174328"/>
                  </a:cubicBezTo>
                  <a:cubicBezTo>
                    <a:pt x="352042" y="173394"/>
                    <a:pt x="359842" y="161896"/>
                    <a:pt x="360533" y="150765"/>
                  </a:cubicBezTo>
                  <a:cubicBezTo>
                    <a:pt x="361102" y="141665"/>
                    <a:pt x="358136" y="132808"/>
                    <a:pt x="354601" y="124276"/>
                  </a:cubicBezTo>
                  <a:cubicBezTo>
                    <a:pt x="292159" y="80481"/>
                    <a:pt x="240157" y="37986"/>
                    <a:pt x="197743" y="0"/>
                  </a:cubicBezTo>
                  <a:cubicBezTo>
                    <a:pt x="192706" y="7841"/>
                    <a:pt x="188602" y="16332"/>
                    <a:pt x="185433" y="25067"/>
                  </a:cubicBezTo>
                  <a:cubicBezTo>
                    <a:pt x="176901" y="48671"/>
                    <a:pt x="174748" y="74103"/>
                    <a:pt x="174870" y="99169"/>
                  </a:cubicBezTo>
                  <a:cubicBezTo>
                    <a:pt x="174992" y="121270"/>
                    <a:pt x="174180" y="148368"/>
                    <a:pt x="154557" y="158565"/>
                  </a:cubicBezTo>
                  <a:cubicBezTo>
                    <a:pt x="148666" y="161653"/>
                    <a:pt x="141882" y="162547"/>
                    <a:pt x="135218" y="162912"/>
                  </a:cubicBezTo>
                  <a:cubicBezTo>
                    <a:pt x="112955" y="164253"/>
                    <a:pt x="90407" y="160475"/>
                    <a:pt x="69770" y="152065"/>
                  </a:cubicBezTo>
                  <a:cubicBezTo>
                    <a:pt x="58759" y="147555"/>
                    <a:pt x="48116" y="141705"/>
                    <a:pt x="36415" y="139755"/>
                  </a:cubicBezTo>
                  <a:cubicBezTo>
                    <a:pt x="24674" y="137805"/>
                    <a:pt x="11104" y="140852"/>
                    <a:pt x="4564" y="150806"/>
                  </a:cubicBezTo>
                  <a:cubicBezTo>
                    <a:pt x="258" y="157306"/>
                    <a:pt x="-270" y="165593"/>
                    <a:pt x="95" y="173394"/>
                  </a:cubicBezTo>
                  <a:cubicBezTo>
                    <a:pt x="1029" y="193707"/>
                    <a:pt x="6920" y="213451"/>
                    <a:pt x="8098" y="233724"/>
                  </a:cubicBezTo>
                  <a:cubicBezTo>
                    <a:pt x="8789" y="245871"/>
                    <a:pt x="4970" y="260172"/>
                    <a:pt x="7976" y="271994"/>
                  </a:cubicBezTo>
                  <a:cubicBezTo>
                    <a:pt x="15208" y="300473"/>
                    <a:pt x="64772" y="322412"/>
                    <a:pt x="87686" y="337118"/>
                  </a:cubicBezTo>
                  <a:cubicBezTo>
                    <a:pt x="89473" y="338256"/>
                    <a:pt x="91301" y="339434"/>
                    <a:pt x="93373" y="339840"/>
                  </a:cubicBezTo>
                  <a:cubicBezTo>
                    <a:pt x="99345" y="341059"/>
                    <a:pt x="104952" y="335575"/>
                    <a:pt x="106455" y="329684"/>
                  </a:cubicBezTo>
                  <a:cubicBezTo>
                    <a:pt x="107958" y="323752"/>
                    <a:pt x="106577" y="317536"/>
                    <a:pt x="105846" y="311483"/>
                  </a:cubicBezTo>
                  <a:cubicBezTo>
                    <a:pt x="103652" y="293689"/>
                    <a:pt x="110517" y="271466"/>
                    <a:pt x="128150" y="268135"/>
                  </a:cubicBezTo>
                  <a:cubicBezTo>
                    <a:pt x="148219" y="264356"/>
                    <a:pt x="161951" y="286660"/>
                    <a:pt x="177064" y="300392"/>
                  </a:cubicBezTo>
                  <a:cubicBezTo>
                    <a:pt x="190308" y="312377"/>
                    <a:pt x="207574" y="318715"/>
                    <a:pt x="224353" y="324768"/>
                  </a:cubicBezTo>
                  <a:cubicBezTo>
                    <a:pt x="229797" y="326718"/>
                    <a:pt x="235606" y="328709"/>
                    <a:pt x="241295" y="327612"/>
                  </a:cubicBezTo>
                  <a:cubicBezTo>
                    <a:pt x="255838" y="324768"/>
                    <a:pt x="259089" y="305633"/>
                    <a:pt x="258804" y="290804"/>
                  </a:cubicBezTo>
                  <a:cubicBezTo>
                    <a:pt x="258032" y="247456"/>
                    <a:pt x="255920" y="201304"/>
                    <a:pt x="278061" y="164050"/>
                  </a:cubicBezTo>
                  <a:cubicBezTo>
                    <a:pt x="280336" y="160231"/>
                    <a:pt x="282977" y="156412"/>
                    <a:pt x="286877" y="154259"/>
                  </a:cubicBezTo>
                  <a:cubicBezTo>
                    <a:pt x="295734" y="149384"/>
                    <a:pt x="306581" y="154990"/>
                    <a:pt x="314504" y="16128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6" name="Google Shape;4353;p41">
              <a:extLst>
                <a:ext uri="{FF2B5EF4-FFF2-40B4-BE49-F238E27FC236}">
                  <a16:creationId xmlns:a16="http://schemas.microsoft.com/office/drawing/2014/main" id="{810927E9-0D3D-3B40-0BEB-16E96C5E2A02}"/>
                </a:ext>
              </a:extLst>
            </p:cNvPr>
            <p:cNvSpPr/>
            <p:nvPr/>
          </p:nvSpPr>
          <p:spPr>
            <a:xfrm>
              <a:off x="6552043" y="2069527"/>
              <a:ext cx="140198" cy="167955"/>
            </a:xfrm>
            <a:custGeom>
              <a:avLst/>
              <a:gdLst/>
              <a:ahLst/>
              <a:cxnLst/>
              <a:rect l="l" t="t" r="r" b="b"/>
              <a:pathLst>
                <a:path w="237624" h="284669" extrusionOk="0">
                  <a:moveTo>
                    <a:pt x="43470" y="131223"/>
                  </a:moveTo>
                  <a:cubicBezTo>
                    <a:pt x="32866" y="144061"/>
                    <a:pt x="12919" y="133092"/>
                    <a:pt x="0" y="122041"/>
                  </a:cubicBezTo>
                  <a:cubicBezTo>
                    <a:pt x="8044" y="147230"/>
                    <a:pt x="14504" y="170306"/>
                    <a:pt x="19703" y="190822"/>
                  </a:cubicBezTo>
                  <a:cubicBezTo>
                    <a:pt x="27708" y="222429"/>
                    <a:pt x="34004" y="252818"/>
                    <a:pt x="40708" y="284669"/>
                  </a:cubicBezTo>
                  <a:cubicBezTo>
                    <a:pt x="53830" y="266997"/>
                    <a:pt x="55861" y="237502"/>
                    <a:pt x="79344" y="231164"/>
                  </a:cubicBezTo>
                  <a:cubicBezTo>
                    <a:pt x="97300" y="226330"/>
                    <a:pt x="120498" y="242133"/>
                    <a:pt x="138130" y="244815"/>
                  </a:cubicBezTo>
                  <a:cubicBezTo>
                    <a:pt x="151415" y="246846"/>
                    <a:pt x="168518" y="245749"/>
                    <a:pt x="173556" y="233317"/>
                  </a:cubicBezTo>
                  <a:cubicBezTo>
                    <a:pt x="177334" y="224014"/>
                    <a:pt x="171850" y="213817"/>
                    <a:pt x="167665" y="204635"/>
                  </a:cubicBezTo>
                  <a:cubicBezTo>
                    <a:pt x="159783" y="187409"/>
                    <a:pt x="156209" y="168234"/>
                    <a:pt x="157265" y="149342"/>
                  </a:cubicBezTo>
                  <a:cubicBezTo>
                    <a:pt x="157672" y="142477"/>
                    <a:pt x="158890" y="135164"/>
                    <a:pt x="163643" y="130207"/>
                  </a:cubicBezTo>
                  <a:cubicBezTo>
                    <a:pt x="170550" y="122976"/>
                    <a:pt x="181966" y="123301"/>
                    <a:pt x="191919" y="124438"/>
                  </a:cubicBezTo>
                  <a:cubicBezTo>
                    <a:pt x="207114" y="126145"/>
                    <a:pt x="222389" y="128339"/>
                    <a:pt x="237624" y="128582"/>
                  </a:cubicBezTo>
                  <a:cubicBezTo>
                    <a:pt x="213248" y="100469"/>
                    <a:pt x="189685" y="74468"/>
                    <a:pt x="154949" y="43592"/>
                  </a:cubicBezTo>
                  <a:cubicBezTo>
                    <a:pt x="148531" y="37904"/>
                    <a:pt x="142152" y="32419"/>
                    <a:pt x="135733" y="27057"/>
                  </a:cubicBezTo>
                  <a:cubicBezTo>
                    <a:pt x="131833" y="24619"/>
                    <a:pt x="127933" y="22182"/>
                    <a:pt x="124073" y="19825"/>
                  </a:cubicBezTo>
                  <a:cubicBezTo>
                    <a:pt x="103353" y="7069"/>
                    <a:pt x="79059" y="-4388"/>
                    <a:pt x="55495" y="1665"/>
                  </a:cubicBezTo>
                  <a:cubicBezTo>
                    <a:pt x="50173" y="3047"/>
                    <a:pt x="44689" y="5606"/>
                    <a:pt x="42048" y="10441"/>
                  </a:cubicBezTo>
                  <a:cubicBezTo>
                    <a:pt x="39001" y="16088"/>
                    <a:pt x="40667" y="23035"/>
                    <a:pt x="42170" y="29291"/>
                  </a:cubicBezTo>
                  <a:cubicBezTo>
                    <a:pt x="48914" y="57202"/>
                    <a:pt x="51068" y="86250"/>
                    <a:pt x="48467" y="114851"/>
                  </a:cubicBezTo>
                  <a:cubicBezTo>
                    <a:pt x="47939" y="120660"/>
                    <a:pt x="47085" y="126754"/>
                    <a:pt x="43389" y="1312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7" name="Google Shape;4354;p41">
              <a:extLst>
                <a:ext uri="{FF2B5EF4-FFF2-40B4-BE49-F238E27FC236}">
                  <a16:creationId xmlns:a16="http://schemas.microsoft.com/office/drawing/2014/main" id="{07664740-A60F-2014-40F0-83D504C83999}"/>
                </a:ext>
              </a:extLst>
            </p:cNvPr>
            <p:cNvSpPr/>
            <p:nvPr/>
          </p:nvSpPr>
          <p:spPr>
            <a:xfrm>
              <a:off x="6409136" y="2330776"/>
              <a:ext cx="118796" cy="156351"/>
            </a:xfrm>
            <a:custGeom>
              <a:avLst/>
              <a:gdLst/>
              <a:ahLst/>
              <a:cxnLst/>
              <a:rect l="l" t="t" r="r" b="b"/>
              <a:pathLst>
                <a:path w="201350" h="265001" extrusionOk="0">
                  <a:moveTo>
                    <a:pt x="195007" y="53993"/>
                  </a:moveTo>
                  <a:cubicBezTo>
                    <a:pt x="191107" y="52814"/>
                    <a:pt x="187329" y="51636"/>
                    <a:pt x="183835" y="50458"/>
                  </a:cubicBezTo>
                  <a:cubicBezTo>
                    <a:pt x="154218" y="40586"/>
                    <a:pt x="120417" y="21573"/>
                    <a:pt x="87794" y="0"/>
                  </a:cubicBezTo>
                  <a:cubicBezTo>
                    <a:pt x="88973" y="20069"/>
                    <a:pt x="90151" y="40139"/>
                    <a:pt x="91328" y="60208"/>
                  </a:cubicBezTo>
                  <a:cubicBezTo>
                    <a:pt x="91979" y="71218"/>
                    <a:pt x="91491" y="84503"/>
                    <a:pt x="81985" y="90110"/>
                  </a:cubicBezTo>
                  <a:cubicBezTo>
                    <a:pt x="76581" y="93319"/>
                    <a:pt x="69838" y="92831"/>
                    <a:pt x="63581" y="92222"/>
                  </a:cubicBezTo>
                  <a:cubicBezTo>
                    <a:pt x="45583" y="90556"/>
                    <a:pt x="27586" y="88891"/>
                    <a:pt x="9629" y="87225"/>
                  </a:cubicBezTo>
                  <a:cubicBezTo>
                    <a:pt x="6541" y="86941"/>
                    <a:pt x="3210" y="86778"/>
                    <a:pt x="0" y="87063"/>
                  </a:cubicBezTo>
                  <a:cubicBezTo>
                    <a:pt x="9954" y="126511"/>
                    <a:pt x="19704" y="166812"/>
                    <a:pt x="27545" y="202767"/>
                  </a:cubicBezTo>
                  <a:cubicBezTo>
                    <a:pt x="31811" y="222267"/>
                    <a:pt x="41764" y="243231"/>
                    <a:pt x="55496" y="264803"/>
                  </a:cubicBezTo>
                  <a:cubicBezTo>
                    <a:pt x="57446" y="265047"/>
                    <a:pt x="59396" y="265088"/>
                    <a:pt x="61346" y="264803"/>
                  </a:cubicBezTo>
                  <a:cubicBezTo>
                    <a:pt x="78775" y="262041"/>
                    <a:pt x="82513" y="238559"/>
                    <a:pt x="79913" y="221089"/>
                  </a:cubicBezTo>
                  <a:cubicBezTo>
                    <a:pt x="78004" y="208332"/>
                    <a:pt x="75037" y="195535"/>
                    <a:pt x="76175" y="182697"/>
                  </a:cubicBezTo>
                  <a:cubicBezTo>
                    <a:pt x="77312" y="169859"/>
                    <a:pt x="83569" y="156534"/>
                    <a:pt x="95229" y="151090"/>
                  </a:cubicBezTo>
                  <a:cubicBezTo>
                    <a:pt x="110829" y="143818"/>
                    <a:pt x="128746" y="152796"/>
                    <a:pt x="144143" y="160475"/>
                  </a:cubicBezTo>
                  <a:cubicBezTo>
                    <a:pt x="159540" y="168153"/>
                    <a:pt x="179731" y="174206"/>
                    <a:pt x="192651" y="162831"/>
                  </a:cubicBezTo>
                  <a:cubicBezTo>
                    <a:pt x="204677" y="152227"/>
                    <a:pt x="202645" y="132727"/>
                    <a:pt x="196104" y="118101"/>
                  </a:cubicBezTo>
                  <a:cubicBezTo>
                    <a:pt x="189564" y="103476"/>
                    <a:pt x="179448" y="89784"/>
                    <a:pt x="178147" y="73818"/>
                  </a:cubicBezTo>
                  <a:cubicBezTo>
                    <a:pt x="177781" y="69268"/>
                    <a:pt x="178229" y="64434"/>
                    <a:pt x="180828" y="60737"/>
                  </a:cubicBezTo>
                  <a:cubicBezTo>
                    <a:pt x="184038" y="56186"/>
                    <a:pt x="189238" y="54521"/>
                    <a:pt x="194926" y="540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8" name="Google Shape;4355;p41">
              <a:extLst>
                <a:ext uri="{FF2B5EF4-FFF2-40B4-BE49-F238E27FC236}">
                  <a16:creationId xmlns:a16="http://schemas.microsoft.com/office/drawing/2014/main" id="{D0C9EE00-5649-13FB-E41B-0D3ED4088000}"/>
                </a:ext>
              </a:extLst>
            </p:cNvPr>
            <p:cNvSpPr/>
            <p:nvPr/>
          </p:nvSpPr>
          <p:spPr>
            <a:xfrm>
              <a:off x="6530704" y="2388050"/>
              <a:ext cx="140103" cy="251444"/>
            </a:xfrm>
            <a:custGeom>
              <a:avLst/>
              <a:gdLst/>
              <a:ahLst/>
              <a:cxnLst/>
              <a:rect l="l" t="t" r="r" b="b"/>
              <a:pathLst>
                <a:path w="237463" h="426177" extrusionOk="0">
                  <a:moveTo>
                    <a:pt x="105442" y="352237"/>
                  </a:moveTo>
                  <a:cubicBezTo>
                    <a:pt x="106823" y="344315"/>
                    <a:pt x="111292" y="336068"/>
                    <a:pt x="119011" y="333914"/>
                  </a:cubicBezTo>
                  <a:cubicBezTo>
                    <a:pt x="124049" y="332493"/>
                    <a:pt x="129411" y="333996"/>
                    <a:pt x="134530" y="335093"/>
                  </a:cubicBezTo>
                  <a:cubicBezTo>
                    <a:pt x="152934" y="338993"/>
                    <a:pt x="172354" y="337733"/>
                    <a:pt x="190107" y="331477"/>
                  </a:cubicBezTo>
                  <a:cubicBezTo>
                    <a:pt x="195470" y="329608"/>
                    <a:pt x="200914" y="327049"/>
                    <a:pt x="204123" y="322376"/>
                  </a:cubicBezTo>
                  <a:cubicBezTo>
                    <a:pt x="208958" y="315308"/>
                    <a:pt x="207170" y="305679"/>
                    <a:pt x="204367" y="297594"/>
                  </a:cubicBezTo>
                  <a:cubicBezTo>
                    <a:pt x="197339" y="277444"/>
                    <a:pt x="184948" y="258918"/>
                    <a:pt x="182267" y="237792"/>
                  </a:cubicBezTo>
                  <a:cubicBezTo>
                    <a:pt x="179586" y="216626"/>
                    <a:pt x="192301" y="190950"/>
                    <a:pt x="213630" y="190666"/>
                  </a:cubicBezTo>
                  <a:cubicBezTo>
                    <a:pt x="220821" y="190584"/>
                    <a:pt x="229272" y="192981"/>
                    <a:pt x="234269" y="187822"/>
                  </a:cubicBezTo>
                  <a:cubicBezTo>
                    <a:pt x="237072" y="184937"/>
                    <a:pt x="237599" y="180590"/>
                    <a:pt x="237438" y="176609"/>
                  </a:cubicBezTo>
                  <a:cubicBezTo>
                    <a:pt x="236706" y="161049"/>
                    <a:pt x="227037" y="147561"/>
                    <a:pt x="218221" y="134682"/>
                  </a:cubicBezTo>
                  <a:cubicBezTo>
                    <a:pt x="209405" y="121844"/>
                    <a:pt x="200752" y="107300"/>
                    <a:pt x="202376" y="91781"/>
                  </a:cubicBezTo>
                  <a:cubicBezTo>
                    <a:pt x="204002" y="76261"/>
                    <a:pt x="221389" y="62123"/>
                    <a:pt x="235081" y="69558"/>
                  </a:cubicBezTo>
                  <a:cubicBezTo>
                    <a:pt x="226387" y="20847"/>
                    <a:pt x="168697" y="-12426"/>
                    <a:pt x="122180" y="4434"/>
                  </a:cubicBezTo>
                  <a:cubicBezTo>
                    <a:pt x="115436" y="19750"/>
                    <a:pt x="116005" y="38073"/>
                    <a:pt x="123602" y="52982"/>
                  </a:cubicBezTo>
                  <a:cubicBezTo>
                    <a:pt x="127014" y="59686"/>
                    <a:pt x="131890" y="66064"/>
                    <a:pt x="132377" y="73580"/>
                  </a:cubicBezTo>
                  <a:cubicBezTo>
                    <a:pt x="133108" y="84468"/>
                    <a:pt x="123886" y="94015"/>
                    <a:pt x="113527" y="97468"/>
                  </a:cubicBezTo>
                  <a:cubicBezTo>
                    <a:pt x="103167" y="100881"/>
                    <a:pt x="91913" y="99622"/>
                    <a:pt x="81066" y="98362"/>
                  </a:cubicBezTo>
                  <a:cubicBezTo>
                    <a:pt x="80051" y="128548"/>
                    <a:pt x="95042" y="156905"/>
                    <a:pt x="99591" y="186765"/>
                  </a:cubicBezTo>
                  <a:cubicBezTo>
                    <a:pt x="104142" y="216626"/>
                    <a:pt x="91425" y="254490"/>
                    <a:pt x="61484" y="258552"/>
                  </a:cubicBezTo>
                  <a:cubicBezTo>
                    <a:pt x="45112" y="260746"/>
                    <a:pt x="26099" y="252458"/>
                    <a:pt x="13219" y="262818"/>
                  </a:cubicBezTo>
                  <a:cubicBezTo>
                    <a:pt x="9319" y="265946"/>
                    <a:pt x="6720" y="270415"/>
                    <a:pt x="4810" y="275047"/>
                  </a:cubicBezTo>
                  <a:cubicBezTo>
                    <a:pt x="-1650" y="290647"/>
                    <a:pt x="-919" y="311529"/>
                    <a:pt x="2981" y="332371"/>
                  </a:cubicBezTo>
                  <a:cubicBezTo>
                    <a:pt x="64165" y="385144"/>
                    <a:pt x="117914" y="423455"/>
                    <a:pt x="121774" y="426177"/>
                  </a:cubicBezTo>
                  <a:cubicBezTo>
                    <a:pt x="118158" y="400989"/>
                    <a:pt x="101014" y="377385"/>
                    <a:pt x="105442" y="35231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9" name="Google Shape;4356;p41">
              <a:extLst>
                <a:ext uri="{FF2B5EF4-FFF2-40B4-BE49-F238E27FC236}">
                  <a16:creationId xmlns:a16="http://schemas.microsoft.com/office/drawing/2014/main" id="{AA215B98-7DA0-E419-B19C-CF4C056AD1E1}"/>
                </a:ext>
              </a:extLst>
            </p:cNvPr>
            <p:cNvSpPr/>
            <p:nvPr/>
          </p:nvSpPr>
          <p:spPr>
            <a:xfrm>
              <a:off x="6726740" y="2515843"/>
              <a:ext cx="134936" cy="134056"/>
            </a:xfrm>
            <a:custGeom>
              <a:avLst/>
              <a:gdLst/>
              <a:ahLst/>
              <a:cxnLst/>
              <a:rect l="l" t="t" r="r" b="b"/>
              <a:pathLst>
                <a:path w="228705" h="227214" extrusionOk="0">
                  <a:moveTo>
                    <a:pt x="228706" y="157703"/>
                  </a:moveTo>
                  <a:cubicBezTo>
                    <a:pt x="222409" y="113705"/>
                    <a:pt x="183895" y="87460"/>
                    <a:pt x="158259" y="54837"/>
                  </a:cubicBezTo>
                  <a:cubicBezTo>
                    <a:pt x="146559" y="39927"/>
                    <a:pt x="139531" y="21726"/>
                    <a:pt x="127384" y="7142"/>
                  </a:cubicBezTo>
                  <a:cubicBezTo>
                    <a:pt x="122955" y="1860"/>
                    <a:pt x="114545" y="-2934"/>
                    <a:pt x="109955" y="2185"/>
                  </a:cubicBezTo>
                  <a:cubicBezTo>
                    <a:pt x="106664" y="5841"/>
                    <a:pt x="108330" y="12057"/>
                    <a:pt x="105486" y="16039"/>
                  </a:cubicBezTo>
                  <a:cubicBezTo>
                    <a:pt x="102357" y="20426"/>
                    <a:pt x="95898" y="19939"/>
                    <a:pt x="90617" y="20792"/>
                  </a:cubicBezTo>
                  <a:cubicBezTo>
                    <a:pt x="79526" y="22620"/>
                    <a:pt x="70994" y="32208"/>
                    <a:pt x="67216" y="42812"/>
                  </a:cubicBezTo>
                  <a:cubicBezTo>
                    <a:pt x="63438" y="53374"/>
                    <a:pt x="63478" y="64912"/>
                    <a:pt x="63600" y="76125"/>
                  </a:cubicBezTo>
                  <a:cubicBezTo>
                    <a:pt x="63762" y="91238"/>
                    <a:pt x="63884" y="106392"/>
                    <a:pt x="64047" y="121546"/>
                  </a:cubicBezTo>
                  <a:cubicBezTo>
                    <a:pt x="64087" y="126177"/>
                    <a:pt x="64047" y="131012"/>
                    <a:pt x="61812" y="135034"/>
                  </a:cubicBezTo>
                  <a:cubicBezTo>
                    <a:pt x="52103" y="152422"/>
                    <a:pt x="20577" y="133205"/>
                    <a:pt x="6439" y="147262"/>
                  </a:cubicBezTo>
                  <a:cubicBezTo>
                    <a:pt x="-5262" y="158963"/>
                    <a:pt x="467" y="200523"/>
                    <a:pt x="11802" y="222055"/>
                  </a:cubicBezTo>
                  <a:cubicBezTo>
                    <a:pt x="33171" y="222990"/>
                    <a:pt x="54621" y="223843"/>
                    <a:pt x="76235" y="224615"/>
                  </a:cubicBezTo>
                  <a:cubicBezTo>
                    <a:pt x="104958" y="225631"/>
                    <a:pt x="133356" y="226484"/>
                    <a:pt x="161591" y="227215"/>
                  </a:cubicBezTo>
                  <a:cubicBezTo>
                    <a:pt x="165328" y="218155"/>
                    <a:pt x="162688" y="206089"/>
                    <a:pt x="159682" y="196014"/>
                  </a:cubicBezTo>
                  <a:cubicBezTo>
                    <a:pt x="155782" y="183014"/>
                    <a:pt x="153384" y="166194"/>
                    <a:pt x="164394" y="158313"/>
                  </a:cubicBezTo>
                  <a:cubicBezTo>
                    <a:pt x="170813" y="153681"/>
                    <a:pt x="179507" y="154209"/>
                    <a:pt x="187389" y="154900"/>
                  </a:cubicBezTo>
                  <a:cubicBezTo>
                    <a:pt x="200715" y="156078"/>
                    <a:pt x="215706" y="159247"/>
                    <a:pt x="228706" y="15770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0" name="Google Shape;4357;p41">
              <a:extLst>
                <a:ext uri="{FF2B5EF4-FFF2-40B4-BE49-F238E27FC236}">
                  <a16:creationId xmlns:a16="http://schemas.microsoft.com/office/drawing/2014/main" id="{D4D72EBC-4315-868C-2CE3-A5CEDF15BC2E}"/>
                </a:ext>
              </a:extLst>
            </p:cNvPr>
            <p:cNvSpPr/>
            <p:nvPr/>
          </p:nvSpPr>
          <p:spPr>
            <a:xfrm>
              <a:off x="7221011" y="2561302"/>
              <a:ext cx="232726" cy="87607"/>
            </a:xfrm>
            <a:custGeom>
              <a:avLst/>
              <a:gdLst/>
              <a:ahLst/>
              <a:cxnLst/>
              <a:rect l="l" t="t" r="r" b="b"/>
              <a:pathLst>
                <a:path w="394451" h="148486" extrusionOk="0">
                  <a:moveTo>
                    <a:pt x="394452" y="136827"/>
                  </a:moveTo>
                  <a:cubicBezTo>
                    <a:pt x="384742" y="123623"/>
                    <a:pt x="393152" y="103676"/>
                    <a:pt x="385433" y="89213"/>
                  </a:cubicBezTo>
                  <a:cubicBezTo>
                    <a:pt x="377632" y="74587"/>
                    <a:pt x="357198" y="72434"/>
                    <a:pt x="341109" y="76537"/>
                  </a:cubicBezTo>
                  <a:cubicBezTo>
                    <a:pt x="325021" y="80641"/>
                    <a:pt x="309705" y="89050"/>
                    <a:pt x="293130" y="88766"/>
                  </a:cubicBezTo>
                  <a:cubicBezTo>
                    <a:pt x="286467" y="88644"/>
                    <a:pt x="279520" y="86897"/>
                    <a:pt x="274848" y="82144"/>
                  </a:cubicBezTo>
                  <a:cubicBezTo>
                    <a:pt x="264894" y="71946"/>
                    <a:pt x="270257" y="54274"/>
                    <a:pt x="263919" y="41477"/>
                  </a:cubicBezTo>
                  <a:cubicBezTo>
                    <a:pt x="257460" y="28436"/>
                    <a:pt x="240234" y="24129"/>
                    <a:pt x="225974" y="27135"/>
                  </a:cubicBezTo>
                  <a:cubicBezTo>
                    <a:pt x="211714" y="30142"/>
                    <a:pt x="199323" y="38592"/>
                    <a:pt x="186363" y="45255"/>
                  </a:cubicBezTo>
                  <a:cubicBezTo>
                    <a:pt x="171250" y="53015"/>
                    <a:pt x="154959" y="58499"/>
                    <a:pt x="138221" y="61465"/>
                  </a:cubicBezTo>
                  <a:cubicBezTo>
                    <a:pt x="133873" y="62237"/>
                    <a:pt x="129283" y="62805"/>
                    <a:pt x="125098" y="61465"/>
                  </a:cubicBezTo>
                  <a:cubicBezTo>
                    <a:pt x="106938" y="55533"/>
                    <a:pt x="115591" y="26567"/>
                    <a:pt x="105029" y="10641"/>
                  </a:cubicBezTo>
                  <a:cubicBezTo>
                    <a:pt x="76021" y="-32951"/>
                    <a:pt x="-23635" y="68981"/>
                    <a:pt x="5169" y="107617"/>
                  </a:cubicBezTo>
                  <a:cubicBezTo>
                    <a:pt x="49290" y="166728"/>
                    <a:pt x="143014" y="91203"/>
                    <a:pt x="193797" y="137071"/>
                  </a:cubicBezTo>
                  <a:cubicBezTo>
                    <a:pt x="198063" y="140890"/>
                    <a:pt x="201802" y="145521"/>
                    <a:pt x="206595" y="148487"/>
                  </a:cubicBezTo>
                  <a:cubicBezTo>
                    <a:pt x="250431" y="146577"/>
                    <a:pt x="294795" y="144302"/>
                    <a:pt x="339728" y="141621"/>
                  </a:cubicBezTo>
                  <a:cubicBezTo>
                    <a:pt x="357969" y="140036"/>
                    <a:pt x="376170" y="138452"/>
                    <a:pt x="394411" y="13686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1" name="Google Shape;4358;p41">
              <a:extLst>
                <a:ext uri="{FF2B5EF4-FFF2-40B4-BE49-F238E27FC236}">
                  <a16:creationId xmlns:a16="http://schemas.microsoft.com/office/drawing/2014/main" id="{5A811C50-8763-DC28-1CA8-310BF4150960}"/>
                </a:ext>
              </a:extLst>
            </p:cNvPr>
            <p:cNvSpPr/>
            <p:nvPr/>
          </p:nvSpPr>
          <p:spPr>
            <a:xfrm>
              <a:off x="6373834" y="2260389"/>
              <a:ext cx="448775" cy="284591"/>
            </a:xfrm>
            <a:custGeom>
              <a:avLst/>
              <a:gdLst/>
              <a:ahLst/>
              <a:cxnLst/>
              <a:rect l="l" t="t" r="r" b="b"/>
              <a:pathLst>
                <a:path w="760635" h="482357" extrusionOk="0">
                  <a:moveTo>
                    <a:pt x="748583" y="482358"/>
                  </a:moveTo>
                  <a:cubicBezTo>
                    <a:pt x="744765" y="482358"/>
                    <a:pt x="740987" y="480530"/>
                    <a:pt x="738671" y="477117"/>
                  </a:cubicBezTo>
                  <a:cubicBezTo>
                    <a:pt x="688294" y="403502"/>
                    <a:pt x="557111" y="291739"/>
                    <a:pt x="482115" y="248309"/>
                  </a:cubicBezTo>
                  <a:cubicBezTo>
                    <a:pt x="448719" y="228971"/>
                    <a:pt x="390421" y="214508"/>
                    <a:pt x="334031" y="200492"/>
                  </a:cubicBezTo>
                  <a:cubicBezTo>
                    <a:pt x="263788" y="183063"/>
                    <a:pt x="191148" y="165025"/>
                    <a:pt x="152268" y="135286"/>
                  </a:cubicBezTo>
                  <a:cubicBezTo>
                    <a:pt x="84137" y="83203"/>
                    <a:pt x="0" y="19094"/>
                    <a:pt x="0" y="19094"/>
                  </a:cubicBezTo>
                  <a:lnTo>
                    <a:pt x="14585" y="0"/>
                  </a:lnTo>
                  <a:cubicBezTo>
                    <a:pt x="14585" y="0"/>
                    <a:pt x="98722" y="64109"/>
                    <a:pt x="166853" y="116192"/>
                  </a:cubicBezTo>
                  <a:cubicBezTo>
                    <a:pt x="201792" y="142924"/>
                    <a:pt x="271953" y="160312"/>
                    <a:pt x="339841" y="177172"/>
                  </a:cubicBezTo>
                  <a:cubicBezTo>
                    <a:pt x="400496" y="192244"/>
                    <a:pt x="457819" y="206504"/>
                    <a:pt x="494181" y="227549"/>
                  </a:cubicBezTo>
                  <a:cubicBezTo>
                    <a:pt x="572955" y="273132"/>
                    <a:pt x="705601" y="386155"/>
                    <a:pt x="758536" y="463589"/>
                  </a:cubicBezTo>
                  <a:cubicBezTo>
                    <a:pt x="762275" y="469073"/>
                    <a:pt x="760893" y="476548"/>
                    <a:pt x="755408" y="480286"/>
                  </a:cubicBezTo>
                  <a:cubicBezTo>
                    <a:pt x="753337" y="481708"/>
                    <a:pt x="750981" y="482358"/>
                    <a:pt x="748624" y="4823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2" name="Google Shape;4359;p41">
              <a:extLst>
                <a:ext uri="{FF2B5EF4-FFF2-40B4-BE49-F238E27FC236}">
                  <a16:creationId xmlns:a16="http://schemas.microsoft.com/office/drawing/2014/main" id="{00B07911-34FA-5605-9B8A-13423DF04219}"/>
                </a:ext>
              </a:extLst>
            </p:cNvPr>
            <p:cNvSpPr/>
            <p:nvPr/>
          </p:nvSpPr>
          <p:spPr>
            <a:xfrm>
              <a:off x="6882044" y="1626294"/>
              <a:ext cx="195796" cy="974356"/>
            </a:xfrm>
            <a:custGeom>
              <a:avLst/>
              <a:gdLst/>
              <a:ahLst/>
              <a:cxnLst/>
              <a:rect l="l" t="t" r="r" b="b"/>
              <a:pathLst>
                <a:path w="331858" h="1651450" extrusionOk="0">
                  <a:moveTo>
                    <a:pt x="85973" y="1651450"/>
                  </a:moveTo>
                  <a:cubicBezTo>
                    <a:pt x="80733" y="1651450"/>
                    <a:pt x="75897" y="1647956"/>
                    <a:pt x="74395" y="1642675"/>
                  </a:cubicBezTo>
                  <a:cubicBezTo>
                    <a:pt x="-13318" y="1329242"/>
                    <a:pt x="-23516" y="1076708"/>
                    <a:pt x="44047" y="891979"/>
                  </a:cubicBezTo>
                  <a:cubicBezTo>
                    <a:pt x="127250" y="664593"/>
                    <a:pt x="183842" y="520491"/>
                    <a:pt x="184410" y="519069"/>
                  </a:cubicBezTo>
                  <a:lnTo>
                    <a:pt x="195867" y="489980"/>
                  </a:lnTo>
                  <a:cubicBezTo>
                    <a:pt x="221828" y="424247"/>
                    <a:pt x="237469" y="384595"/>
                    <a:pt x="254248" y="327353"/>
                  </a:cubicBezTo>
                  <a:cubicBezTo>
                    <a:pt x="284271" y="224771"/>
                    <a:pt x="302308" y="118492"/>
                    <a:pt x="307793" y="11441"/>
                  </a:cubicBezTo>
                  <a:cubicBezTo>
                    <a:pt x="308119" y="4779"/>
                    <a:pt x="314172" y="-665"/>
                    <a:pt x="320429" y="66"/>
                  </a:cubicBezTo>
                  <a:cubicBezTo>
                    <a:pt x="327050" y="391"/>
                    <a:pt x="332169" y="6038"/>
                    <a:pt x="331844" y="12660"/>
                  </a:cubicBezTo>
                  <a:cubicBezTo>
                    <a:pt x="326238" y="121580"/>
                    <a:pt x="307915" y="229727"/>
                    <a:pt x="277364" y="334097"/>
                  </a:cubicBezTo>
                  <a:cubicBezTo>
                    <a:pt x="260301" y="392355"/>
                    <a:pt x="244456" y="432453"/>
                    <a:pt x="218253" y="498796"/>
                  </a:cubicBezTo>
                  <a:lnTo>
                    <a:pt x="206796" y="527844"/>
                  </a:lnTo>
                  <a:cubicBezTo>
                    <a:pt x="206227" y="529266"/>
                    <a:pt x="149716" y="673125"/>
                    <a:pt x="66675" y="900226"/>
                  </a:cubicBezTo>
                  <a:cubicBezTo>
                    <a:pt x="860" y="1080080"/>
                    <a:pt x="11261" y="1327698"/>
                    <a:pt x="97592" y="1636175"/>
                  </a:cubicBezTo>
                  <a:cubicBezTo>
                    <a:pt x="99379" y="1642553"/>
                    <a:pt x="95642" y="1649216"/>
                    <a:pt x="89264" y="1651003"/>
                  </a:cubicBezTo>
                  <a:cubicBezTo>
                    <a:pt x="88167" y="1651328"/>
                    <a:pt x="87110" y="1651450"/>
                    <a:pt x="86013" y="165145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3" name="Google Shape;4360;p41">
              <a:extLst>
                <a:ext uri="{FF2B5EF4-FFF2-40B4-BE49-F238E27FC236}">
                  <a16:creationId xmlns:a16="http://schemas.microsoft.com/office/drawing/2014/main" id="{C3CD052C-C619-DFCC-28A5-4F782046F59E}"/>
                </a:ext>
              </a:extLst>
            </p:cNvPr>
            <p:cNvSpPr/>
            <p:nvPr/>
          </p:nvSpPr>
          <p:spPr>
            <a:xfrm>
              <a:off x="7273983" y="2351092"/>
              <a:ext cx="482304" cy="217506"/>
            </a:xfrm>
            <a:custGeom>
              <a:avLst/>
              <a:gdLst/>
              <a:ahLst/>
              <a:cxnLst/>
              <a:rect l="l" t="t" r="r" b="b"/>
              <a:pathLst>
                <a:path w="817465" h="368655" extrusionOk="0">
                  <a:moveTo>
                    <a:pt x="12021" y="368655"/>
                  </a:moveTo>
                  <a:cubicBezTo>
                    <a:pt x="8690" y="368655"/>
                    <a:pt x="5359" y="367274"/>
                    <a:pt x="2962" y="364552"/>
                  </a:cubicBezTo>
                  <a:cubicBezTo>
                    <a:pt x="-1386" y="359555"/>
                    <a:pt x="-898" y="351958"/>
                    <a:pt x="4099" y="347611"/>
                  </a:cubicBezTo>
                  <a:cubicBezTo>
                    <a:pt x="12062" y="340623"/>
                    <a:pt x="200690" y="176817"/>
                    <a:pt x="354462" y="148501"/>
                  </a:cubicBezTo>
                  <a:cubicBezTo>
                    <a:pt x="421699" y="136110"/>
                    <a:pt x="480648" y="132941"/>
                    <a:pt x="527977" y="130381"/>
                  </a:cubicBezTo>
                  <a:cubicBezTo>
                    <a:pt x="589405" y="127090"/>
                    <a:pt x="633769" y="124693"/>
                    <a:pt x="662694" y="106086"/>
                  </a:cubicBezTo>
                  <a:cubicBezTo>
                    <a:pt x="717459" y="70904"/>
                    <a:pt x="796843" y="3545"/>
                    <a:pt x="797655" y="2855"/>
                  </a:cubicBezTo>
                  <a:cubicBezTo>
                    <a:pt x="802734" y="-1452"/>
                    <a:pt x="810331" y="-802"/>
                    <a:pt x="814597" y="4236"/>
                  </a:cubicBezTo>
                  <a:cubicBezTo>
                    <a:pt x="818904" y="9314"/>
                    <a:pt x="818294" y="16911"/>
                    <a:pt x="813216" y="21177"/>
                  </a:cubicBezTo>
                  <a:cubicBezTo>
                    <a:pt x="809925" y="23980"/>
                    <a:pt x="731841" y="90242"/>
                    <a:pt x="675696" y="126319"/>
                  </a:cubicBezTo>
                  <a:cubicBezTo>
                    <a:pt x="641406" y="148338"/>
                    <a:pt x="591923" y="150979"/>
                    <a:pt x="529278" y="154391"/>
                  </a:cubicBezTo>
                  <a:cubicBezTo>
                    <a:pt x="480201" y="157032"/>
                    <a:pt x="424543" y="160038"/>
                    <a:pt x="358809" y="172145"/>
                  </a:cubicBezTo>
                  <a:cubicBezTo>
                    <a:pt x="211579" y="199243"/>
                    <a:pt x="21812" y="364024"/>
                    <a:pt x="19943" y="365690"/>
                  </a:cubicBezTo>
                  <a:cubicBezTo>
                    <a:pt x="17668" y="367680"/>
                    <a:pt x="14865" y="368655"/>
                    <a:pt x="12021" y="36865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4" name="Google Shape;4361;p41">
              <a:extLst>
                <a:ext uri="{FF2B5EF4-FFF2-40B4-BE49-F238E27FC236}">
                  <a16:creationId xmlns:a16="http://schemas.microsoft.com/office/drawing/2014/main" id="{F1BE9071-CFAC-5FEB-EBAF-E647B7D8FA25}"/>
                </a:ext>
              </a:extLst>
            </p:cNvPr>
            <p:cNvSpPr/>
            <p:nvPr/>
          </p:nvSpPr>
          <p:spPr>
            <a:xfrm>
              <a:off x="7262183" y="1940998"/>
              <a:ext cx="398965" cy="507127"/>
            </a:xfrm>
            <a:custGeom>
              <a:avLst/>
              <a:gdLst/>
              <a:ahLst/>
              <a:cxnLst/>
              <a:rect l="l" t="t" r="r" b="b"/>
              <a:pathLst>
                <a:path w="676212" h="859537" extrusionOk="0">
                  <a:moveTo>
                    <a:pt x="12037" y="859497"/>
                  </a:moveTo>
                  <a:cubicBezTo>
                    <a:pt x="11549" y="859497"/>
                    <a:pt x="11021" y="859497"/>
                    <a:pt x="10533" y="859416"/>
                  </a:cubicBezTo>
                  <a:cubicBezTo>
                    <a:pt x="3952" y="858603"/>
                    <a:pt x="-721" y="852591"/>
                    <a:pt x="92" y="845968"/>
                  </a:cubicBezTo>
                  <a:cubicBezTo>
                    <a:pt x="1107" y="838006"/>
                    <a:pt x="25403" y="649133"/>
                    <a:pt x="98936" y="560324"/>
                  </a:cubicBezTo>
                  <a:cubicBezTo>
                    <a:pt x="170845" y="473424"/>
                    <a:pt x="210944" y="429304"/>
                    <a:pt x="334895" y="376611"/>
                  </a:cubicBezTo>
                  <a:cubicBezTo>
                    <a:pt x="450314" y="327575"/>
                    <a:pt x="651985" y="8820"/>
                    <a:pt x="654016" y="5610"/>
                  </a:cubicBezTo>
                  <a:cubicBezTo>
                    <a:pt x="657550" y="4"/>
                    <a:pt x="664985" y="-1703"/>
                    <a:pt x="670591" y="1873"/>
                  </a:cubicBezTo>
                  <a:cubicBezTo>
                    <a:pt x="676198" y="5407"/>
                    <a:pt x="677904" y="12842"/>
                    <a:pt x="674370" y="18448"/>
                  </a:cubicBezTo>
                  <a:cubicBezTo>
                    <a:pt x="665960" y="31814"/>
                    <a:pt x="466606" y="346791"/>
                    <a:pt x="344321" y="398752"/>
                  </a:cubicBezTo>
                  <a:cubicBezTo>
                    <a:pt x="225244" y="449332"/>
                    <a:pt x="188721" y="489553"/>
                    <a:pt x="117462" y="575681"/>
                  </a:cubicBezTo>
                  <a:cubicBezTo>
                    <a:pt x="48438" y="659087"/>
                    <a:pt x="24184" y="847106"/>
                    <a:pt x="23940" y="849015"/>
                  </a:cubicBezTo>
                  <a:cubicBezTo>
                    <a:pt x="23168" y="855109"/>
                    <a:pt x="18009" y="859538"/>
                    <a:pt x="12037" y="85953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9BE88E-1333-32BA-B6CF-0DCA25C22D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22536" y="4253086"/>
            <a:ext cx="2057400" cy="274637"/>
          </a:xfrm>
        </p:spPr>
        <p:txBody>
          <a:bodyPr/>
          <a:lstStyle/>
          <a:p>
            <a:fld id="{2AABBDD2-D872-420C-B29D-586E4DE40220}" type="slidenum">
              <a:rPr lang="en-US" sz="1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23;p66">
            <a:extLst>
              <a:ext uri="{FF2B5EF4-FFF2-40B4-BE49-F238E27FC236}">
                <a16:creationId xmlns:a16="http://schemas.microsoft.com/office/drawing/2014/main" id="{6BF2B1EF-9B03-BFA2-5EE9-9F22559293F7}"/>
              </a:ext>
            </a:extLst>
          </p:cNvPr>
          <p:cNvSpPr txBox="1">
            <a:spLocks/>
          </p:cNvSpPr>
          <p:nvPr/>
        </p:nvSpPr>
        <p:spPr>
          <a:xfrm>
            <a:off x="810588" y="429311"/>
            <a:ext cx="787387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Tajawal Medium"/>
              <a:buNone/>
              <a:defRPr sz="38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9pPr>
          </a:lstStyle>
          <a:p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ORGANIZATION </a:t>
            </a:r>
          </a:p>
        </p:txBody>
      </p:sp>
      <p:sp>
        <p:nvSpPr>
          <p:cNvPr id="5" name="Google Shape;434;p39">
            <a:extLst>
              <a:ext uri="{FF2B5EF4-FFF2-40B4-BE49-F238E27FC236}">
                <a16:creationId xmlns:a16="http://schemas.microsoft.com/office/drawing/2014/main" id="{377F5A06-6DAA-07E1-D4D4-0E7889A1F54D}"/>
              </a:ext>
            </a:extLst>
          </p:cNvPr>
          <p:cNvSpPr txBox="1">
            <a:spLocks/>
          </p:cNvSpPr>
          <p:nvPr/>
        </p:nvSpPr>
        <p:spPr>
          <a:xfrm>
            <a:off x="654203" y="1722714"/>
            <a:ext cx="5419493" cy="2565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of the organization: Guluz Cafe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Location: Chhauni, Kathmandu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Established: 2023 A.D.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Owners: Bishal Prajapati and Shreejal Shrestha</a:t>
            </a:r>
          </a:p>
          <a:p>
            <a:pPr algn="just">
              <a:lnSpc>
                <a:spcPct val="15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Placeholder 4" descr="A red circle with white text&#10;&#10;Description automatically generated">
            <a:extLst>
              <a:ext uri="{FF2B5EF4-FFF2-40B4-BE49-F238E27FC236}">
                <a16:creationId xmlns:a16="http://schemas.microsoft.com/office/drawing/2014/main" id="{C4E47C29-AF8B-8A11-319A-C24485DF40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64" t="8013" r="13176" b="9347"/>
          <a:stretch/>
        </p:blipFill>
        <p:spPr>
          <a:xfrm>
            <a:off x="6073696" y="1359789"/>
            <a:ext cx="2780371" cy="269116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50154C-4B42-8AD5-183F-AADDAF1004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073696" y="4376712"/>
            <a:ext cx="2057400" cy="274637"/>
          </a:xfrm>
        </p:spPr>
        <p:txBody>
          <a:bodyPr/>
          <a:lstStyle/>
          <a:p>
            <a:fld id="{2AABBDD2-D872-420C-B29D-586E4DE40220}" type="slidenum">
              <a:rPr lang="en-US" sz="1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8211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34;p39">
            <a:extLst>
              <a:ext uri="{FF2B5EF4-FFF2-40B4-BE49-F238E27FC236}">
                <a16:creationId xmlns:a16="http://schemas.microsoft.com/office/drawing/2014/main" id="{DD34315C-6C51-7D11-58A7-D539F1ACED30}"/>
              </a:ext>
            </a:extLst>
          </p:cNvPr>
          <p:cNvSpPr txBox="1">
            <a:spLocks/>
          </p:cNvSpPr>
          <p:nvPr/>
        </p:nvSpPr>
        <p:spPr>
          <a:xfrm>
            <a:off x="832067" y="1654797"/>
            <a:ext cx="7479865" cy="27538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lack of a proficient billing system poses a hindrance to effectively monitoring the sales.</a:t>
            </a:r>
          </a:p>
          <a:p>
            <a:pPr marL="342900" marR="0" lvl="0" indent="-34290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reliance on manual record- keeping poses a significant risk of losing important information including customer information, sales details, employee details and order history.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Google Shape;1023;p66">
            <a:extLst>
              <a:ext uri="{FF2B5EF4-FFF2-40B4-BE49-F238E27FC236}">
                <a16:creationId xmlns:a16="http://schemas.microsoft.com/office/drawing/2014/main" id="{F0CD900F-BC2E-0FE0-022C-7912310C7F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7084" y="598418"/>
            <a:ext cx="7873873" cy="655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sz="3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oogle Shape;5967;p74">
            <a:extLst>
              <a:ext uri="{FF2B5EF4-FFF2-40B4-BE49-F238E27FC236}">
                <a16:creationId xmlns:a16="http://schemas.microsoft.com/office/drawing/2014/main" id="{1707B3BD-AB4C-6515-D679-3C28543F0FBB}"/>
              </a:ext>
            </a:extLst>
          </p:cNvPr>
          <p:cNvGrpSpPr/>
          <p:nvPr/>
        </p:nvGrpSpPr>
        <p:grpSpPr>
          <a:xfrm>
            <a:off x="8311932" y="-353002"/>
            <a:ext cx="1162239" cy="1591047"/>
            <a:chOff x="4963224" y="2140419"/>
            <a:chExt cx="1162239" cy="1591047"/>
          </a:xfrm>
        </p:grpSpPr>
        <p:sp>
          <p:nvSpPr>
            <p:cNvPr id="9" name="Google Shape;5968;p74">
              <a:extLst>
                <a:ext uri="{FF2B5EF4-FFF2-40B4-BE49-F238E27FC236}">
                  <a16:creationId xmlns:a16="http://schemas.microsoft.com/office/drawing/2014/main" id="{66662548-4860-2EA0-975C-84454015587B}"/>
                </a:ext>
              </a:extLst>
            </p:cNvPr>
            <p:cNvSpPr/>
            <p:nvPr/>
          </p:nvSpPr>
          <p:spPr>
            <a:xfrm>
              <a:off x="4999514" y="3210666"/>
              <a:ext cx="898575" cy="144567"/>
            </a:xfrm>
            <a:custGeom>
              <a:avLst/>
              <a:gdLst/>
              <a:ahLst/>
              <a:cxnLst/>
              <a:rect l="l" t="t" r="r" b="b"/>
              <a:pathLst>
                <a:path w="1992847" h="320619" extrusionOk="0">
                  <a:moveTo>
                    <a:pt x="1971826" y="316504"/>
                  </a:moveTo>
                  <a:lnTo>
                    <a:pt x="1692213" y="316504"/>
                  </a:lnTo>
                  <a:cubicBezTo>
                    <a:pt x="1092985" y="316504"/>
                    <a:pt x="1119382" y="316310"/>
                    <a:pt x="1065839" y="316504"/>
                  </a:cubicBezTo>
                  <a:cubicBezTo>
                    <a:pt x="625161" y="318077"/>
                    <a:pt x="404822" y="318860"/>
                    <a:pt x="374842" y="320052"/>
                  </a:cubicBezTo>
                  <a:cubicBezTo>
                    <a:pt x="323330" y="322097"/>
                    <a:pt x="271686" y="317779"/>
                    <a:pt x="220180" y="320052"/>
                  </a:cubicBezTo>
                  <a:cubicBezTo>
                    <a:pt x="209245" y="320538"/>
                    <a:pt x="154641" y="323060"/>
                    <a:pt x="87245" y="309767"/>
                  </a:cubicBezTo>
                  <a:cubicBezTo>
                    <a:pt x="59282" y="304250"/>
                    <a:pt x="46620" y="299489"/>
                    <a:pt x="35116" y="289640"/>
                  </a:cubicBezTo>
                  <a:cubicBezTo>
                    <a:pt x="5462" y="264253"/>
                    <a:pt x="3161" y="222578"/>
                    <a:pt x="1227" y="187675"/>
                  </a:cubicBezTo>
                  <a:cubicBezTo>
                    <a:pt x="-1094" y="145667"/>
                    <a:pt x="-4726" y="79908"/>
                    <a:pt x="38955" y="36251"/>
                  </a:cubicBezTo>
                  <a:cubicBezTo>
                    <a:pt x="60702" y="14516"/>
                    <a:pt x="83995" y="2235"/>
                    <a:pt x="108029" y="939"/>
                  </a:cubicBezTo>
                  <a:cubicBezTo>
                    <a:pt x="160407" y="-1889"/>
                    <a:pt x="212647" y="2581"/>
                    <a:pt x="265019" y="2498"/>
                  </a:cubicBezTo>
                  <a:cubicBezTo>
                    <a:pt x="316067" y="2422"/>
                    <a:pt x="367122" y="2471"/>
                    <a:pt x="418170" y="2554"/>
                  </a:cubicBezTo>
                  <a:cubicBezTo>
                    <a:pt x="524451" y="2734"/>
                    <a:pt x="630733" y="3157"/>
                    <a:pt x="737015" y="3663"/>
                  </a:cubicBezTo>
                  <a:cubicBezTo>
                    <a:pt x="856415" y="4238"/>
                    <a:pt x="975823" y="4938"/>
                    <a:pt x="1095223" y="5700"/>
                  </a:cubicBezTo>
                  <a:cubicBezTo>
                    <a:pt x="1212462" y="6456"/>
                    <a:pt x="1329693" y="7273"/>
                    <a:pt x="1446932" y="8140"/>
                  </a:cubicBezTo>
                  <a:cubicBezTo>
                    <a:pt x="1546720" y="8874"/>
                    <a:pt x="1646501" y="9651"/>
                    <a:pt x="1746282" y="10455"/>
                  </a:cubicBezTo>
                  <a:cubicBezTo>
                    <a:pt x="1813325" y="10995"/>
                    <a:pt x="1880375" y="11550"/>
                    <a:pt x="1947418" y="12118"/>
                  </a:cubicBezTo>
                  <a:cubicBezTo>
                    <a:pt x="1954646" y="12180"/>
                    <a:pt x="1964875" y="10316"/>
                    <a:pt x="1971826" y="12326"/>
                  </a:cubicBezTo>
                  <a:cubicBezTo>
                    <a:pt x="1973614" y="12846"/>
                    <a:pt x="1976074" y="13768"/>
                    <a:pt x="1978784" y="15341"/>
                  </a:cubicBezTo>
                  <a:cubicBezTo>
                    <a:pt x="1981306" y="16803"/>
                    <a:pt x="1983891" y="18792"/>
                    <a:pt x="1986157" y="21502"/>
                  </a:cubicBezTo>
                  <a:cubicBezTo>
                    <a:pt x="1997246" y="34775"/>
                    <a:pt x="1993268" y="56641"/>
                    <a:pt x="1983552" y="68701"/>
                  </a:cubicBezTo>
                  <a:cubicBezTo>
                    <a:pt x="1976670" y="77246"/>
                    <a:pt x="1968097" y="79395"/>
                    <a:pt x="1962699" y="81814"/>
                  </a:cubicBezTo>
                  <a:cubicBezTo>
                    <a:pt x="1918290" y="101698"/>
                    <a:pt x="1903799" y="222613"/>
                    <a:pt x="1941846" y="247023"/>
                  </a:cubicBezTo>
                  <a:cubicBezTo>
                    <a:pt x="1956877" y="256663"/>
                    <a:pt x="1977446" y="249546"/>
                    <a:pt x="1987460" y="265375"/>
                  </a:cubicBezTo>
                  <a:cubicBezTo>
                    <a:pt x="1993150" y="274371"/>
                    <a:pt x="1991736" y="284927"/>
                    <a:pt x="1991369" y="287665"/>
                  </a:cubicBezTo>
                  <a:cubicBezTo>
                    <a:pt x="1988930" y="305893"/>
                    <a:pt x="1973946" y="315229"/>
                    <a:pt x="1971819" y="3165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5969;p74">
              <a:extLst>
                <a:ext uri="{FF2B5EF4-FFF2-40B4-BE49-F238E27FC236}">
                  <a16:creationId xmlns:a16="http://schemas.microsoft.com/office/drawing/2014/main" id="{AE0E630F-2352-1BFD-3FDA-94109E2B10BE}"/>
                </a:ext>
              </a:extLst>
            </p:cNvPr>
            <p:cNvSpPr/>
            <p:nvPr/>
          </p:nvSpPr>
          <p:spPr>
            <a:xfrm>
              <a:off x="5036671" y="3237615"/>
              <a:ext cx="851939" cy="93178"/>
            </a:xfrm>
            <a:custGeom>
              <a:avLst/>
              <a:gdLst/>
              <a:ahLst/>
              <a:cxnLst/>
              <a:rect l="l" t="t" r="r" b="b"/>
              <a:pathLst>
                <a:path w="1889419" h="206648" extrusionOk="0">
                  <a:moveTo>
                    <a:pt x="1889420" y="204831"/>
                  </a:moveTo>
                  <a:lnTo>
                    <a:pt x="265013" y="204831"/>
                  </a:lnTo>
                  <a:cubicBezTo>
                    <a:pt x="260710" y="204831"/>
                    <a:pt x="221803" y="205662"/>
                    <a:pt x="143956" y="206459"/>
                  </a:cubicBezTo>
                  <a:cubicBezTo>
                    <a:pt x="76366" y="207152"/>
                    <a:pt x="42152" y="207062"/>
                    <a:pt x="21777" y="185598"/>
                  </a:cubicBezTo>
                  <a:cubicBezTo>
                    <a:pt x="2053" y="164819"/>
                    <a:pt x="931" y="135717"/>
                    <a:pt x="120" y="114488"/>
                  </a:cubicBezTo>
                  <a:cubicBezTo>
                    <a:pt x="-206" y="105942"/>
                    <a:pt x="-2361" y="37868"/>
                    <a:pt x="39192" y="11379"/>
                  </a:cubicBezTo>
                  <a:cubicBezTo>
                    <a:pt x="50787" y="3990"/>
                    <a:pt x="64938" y="-168"/>
                    <a:pt x="81668" y="5"/>
                  </a:cubicBezTo>
                  <a:cubicBezTo>
                    <a:pt x="190035" y="1128"/>
                    <a:pt x="298466" y="5"/>
                    <a:pt x="406840" y="5"/>
                  </a:cubicBezTo>
                  <a:lnTo>
                    <a:pt x="1889420" y="5"/>
                  </a:lnTo>
                  <a:lnTo>
                    <a:pt x="1889420" y="20483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5970;p74">
              <a:extLst>
                <a:ext uri="{FF2B5EF4-FFF2-40B4-BE49-F238E27FC236}">
                  <a16:creationId xmlns:a16="http://schemas.microsoft.com/office/drawing/2014/main" id="{A34AF2AC-BF1F-DCC7-CD2E-D6364506F057}"/>
                </a:ext>
              </a:extLst>
            </p:cNvPr>
            <p:cNvSpPr/>
            <p:nvPr/>
          </p:nvSpPr>
          <p:spPr>
            <a:xfrm>
              <a:off x="5055271" y="3250521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5971;p74">
              <a:extLst>
                <a:ext uri="{FF2B5EF4-FFF2-40B4-BE49-F238E27FC236}">
                  <a16:creationId xmlns:a16="http://schemas.microsoft.com/office/drawing/2014/main" id="{F3CAE5BD-E38B-05AE-58EC-74D395941703}"/>
                </a:ext>
              </a:extLst>
            </p:cNvPr>
            <p:cNvSpPr/>
            <p:nvPr/>
          </p:nvSpPr>
          <p:spPr>
            <a:xfrm>
              <a:off x="5055271" y="3263428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5972;p74">
              <a:extLst>
                <a:ext uri="{FF2B5EF4-FFF2-40B4-BE49-F238E27FC236}">
                  <a16:creationId xmlns:a16="http://schemas.microsoft.com/office/drawing/2014/main" id="{B7970197-658C-ED51-2584-17355AFDD526}"/>
                </a:ext>
              </a:extLst>
            </p:cNvPr>
            <p:cNvSpPr/>
            <p:nvPr/>
          </p:nvSpPr>
          <p:spPr>
            <a:xfrm>
              <a:off x="5055271" y="3276331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5973;p74">
              <a:extLst>
                <a:ext uri="{FF2B5EF4-FFF2-40B4-BE49-F238E27FC236}">
                  <a16:creationId xmlns:a16="http://schemas.microsoft.com/office/drawing/2014/main" id="{101A2463-2423-AECA-7669-A689FD7A4F62}"/>
                </a:ext>
              </a:extLst>
            </p:cNvPr>
            <p:cNvSpPr/>
            <p:nvPr/>
          </p:nvSpPr>
          <p:spPr>
            <a:xfrm>
              <a:off x="5055271" y="3289241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5974;p74">
              <a:extLst>
                <a:ext uri="{FF2B5EF4-FFF2-40B4-BE49-F238E27FC236}">
                  <a16:creationId xmlns:a16="http://schemas.microsoft.com/office/drawing/2014/main" id="{F4D31A21-6664-9330-AEFD-6B3ECDF64CB7}"/>
                </a:ext>
              </a:extLst>
            </p:cNvPr>
            <p:cNvSpPr/>
            <p:nvPr/>
          </p:nvSpPr>
          <p:spPr>
            <a:xfrm>
              <a:off x="5055271" y="3302145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6"/>
                    <a:pt x="1818369" y="5365"/>
                    <a:pt x="1816887" y="5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5975;p74">
              <a:extLst>
                <a:ext uri="{FF2B5EF4-FFF2-40B4-BE49-F238E27FC236}">
                  <a16:creationId xmlns:a16="http://schemas.microsoft.com/office/drawing/2014/main" id="{E21598BE-7D17-9A81-4E22-574225900471}"/>
                </a:ext>
              </a:extLst>
            </p:cNvPr>
            <p:cNvSpPr/>
            <p:nvPr/>
          </p:nvSpPr>
          <p:spPr>
            <a:xfrm>
              <a:off x="5055271" y="3315051"/>
              <a:ext cx="820443" cy="2419"/>
            </a:xfrm>
            <a:custGeom>
              <a:avLst/>
              <a:gdLst/>
              <a:ahLst/>
              <a:cxnLst/>
              <a:rect l="l" t="t" r="r" b="b"/>
              <a:pathLst>
                <a:path w="1819568" h="5364" extrusionOk="0">
                  <a:moveTo>
                    <a:pt x="1816887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816887" y="0"/>
                  </a:lnTo>
                  <a:cubicBezTo>
                    <a:pt x="1818369" y="0"/>
                    <a:pt x="1819568" y="1199"/>
                    <a:pt x="1819568" y="2682"/>
                  </a:cubicBezTo>
                  <a:cubicBezTo>
                    <a:pt x="1819568" y="4165"/>
                    <a:pt x="1818369" y="5364"/>
                    <a:pt x="1816887" y="5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5976;p74">
              <a:extLst>
                <a:ext uri="{FF2B5EF4-FFF2-40B4-BE49-F238E27FC236}">
                  <a16:creationId xmlns:a16="http://schemas.microsoft.com/office/drawing/2014/main" id="{5462E6CD-8B5D-452E-BBA4-823A6B33E533}"/>
                </a:ext>
              </a:extLst>
            </p:cNvPr>
            <p:cNvSpPr/>
            <p:nvPr/>
          </p:nvSpPr>
          <p:spPr>
            <a:xfrm>
              <a:off x="5223534" y="2233578"/>
              <a:ext cx="543590" cy="120882"/>
            </a:xfrm>
            <a:custGeom>
              <a:avLst/>
              <a:gdLst/>
              <a:ahLst/>
              <a:cxnLst/>
              <a:rect l="l" t="t" r="r" b="b"/>
              <a:pathLst>
                <a:path w="1205566" h="268090" extrusionOk="0">
                  <a:moveTo>
                    <a:pt x="1182806" y="265871"/>
                  </a:moveTo>
                  <a:lnTo>
                    <a:pt x="446520" y="265871"/>
                  </a:lnTo>
                  <a:cubicBezTo>
                    <a:pt x="388680" y="265871"/>
                    <a:pt x="348908" y="268304"/>
                    <a:pt x="269266" y="268075"/>
                  </a:cubicBezTo>
                  <a:cubicBezTo>
                    <a:pt x="88027" y="267542"/>
                    <a:pt x="50867" y="258885"/>
                    <a:pt x="26639" y="225160"/>
                  </a:cubicBezTo>
                  <a:cubicBezTo>
                    <a:pt x="-13438" y="169367"/>
                    <a:pt x="-4020" y="87806"/>
                    <a:pt x="26674" y="45459"/>
                  </a:cubicBezTo>
                  <a:cubicBezTo>
                    <a:pt x="31276" y="39110"/>
                    <a:pt x="40250" y="26981"/>
                    <a:pt x="56307" y="17140"/>
                  </a:cubicBezTo>
                  <a:cubicBezTo>
                    <a:pt x="71069" y="8088"/>
                    <a:pt x="86489" y="4242"/>
                    <a:pt x="95041" y="3133"/>
                  </a:cubicBezTo>
                  <a:cubicBezTo>
                    <a:pt x="97140" y="2862"/>
                    <a:pt x="103703" y="2114"/>
                    <a:pt x="111520" y="1483"/>
                  </a:cubicBezTo>
                  <a:cubicBezTo>
                    <a:pt x="111520" y="1483"/>
                    <a:pt x="117654" y="984"/>
                    <a:pt x="123884" y="658"/>
                  </a:cubicBezTo>
                  <a:cubicBezTo>
                    <a:pt x="157946" y="-1137"/>
                    <a:pt x="753015" y="1386"/>
                    <a:pt x="753015" y="1386"/>
                  </a:cubicBezTo>
                  <a:cubicBezTo>
                    <a:pt x="781180" y="1504"/>
                    <a:pt x="780508" y="1386"/>
                    <a:pt x="1030328" y="1386"/>
                  </a:cubicBezTo>
                  <a:lnTo>
                    <a:pt x="1125951" y="1386"/>
                  </a:lnTo>
                  <a:cubicBezTo>
                    <a:pt x="1142216" y="1386"/>
                    <a:pt x="1161156" y="-1733"/>
                    <a:pt x="1177248" y="1386"/>
                  </a:cubicBezTo>
                  <a:cubicBezTo>
                    <a:pt x="1205787" y="6903"/>
                    <a:pt x="1200936" y="49215"/>
                    <a:pt x="1187754" y="69807"/>
                  </a:cubicBezTo>
                  <a:cubicBezTo>
                    <a:pt x="1177366" y="86032"/>
                    <a:pt x="1168579" y="80487"/>
                    <a:pt x="1158086" y="94037"/>
                  </a:cubicBezTo>
                  <a:cubicBezTo>
                    <a:pt x="1136575" y="121822"/>
                    <a:pt x="1143013" y="184539"/>
                    <a:pt x="1167976" y="203072"/>
                  </a:cubicBezTo>
                  <a:cubicBezTo>
                    <a:pt x="1177436" y="210092"/>
                    <a:pt x="1184345" y="206904"/>
                    <a:pt x="1193320" y="217321"/>
                  </a:cubicBezTo>
                  <a:cubicBezTo>
                    <a:pt x="1203306" y="228917"/>
                    <a:pt x="1210070" y="250672"/>
                    <a:pt x="1201975" y="260791"/>
                  </a:cubicBezTo>
                  <a:cubicBezTo>
                    <a:pt x="1196639" y="267458"/>
                    <a:pt x="1186888" y="266544"/>
                    <a:pt x="1182813" y="2658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5977;p74">
              <a:extLst>
                <a:ext uri="{FF2B5EF4-FFF2-40B4-BE49-F238E27FC236}">
                  <a16:creationId xmlns:a16="http://schemas.microsoft.com/office/drawing/2014/main" id="{2DCD9A3D-5810-FC0F-B6F2-CC19B5FC8B4E}"/>
                </a:ext>
              </a:extLst>
            </p:cNvPr>
            <p:cNvSpPr/>
            <p:nvPr/>
          </p:nvSpPr>
          <p:spPr>
            <a:xfrm>
              <a:off x="5245159" y="2256995"/>
              <a:ext cx="511702" cy="75401"/>
            </a:xfrm>
            <a:custGeom>
              <a:avLst/>
              <a:gdLst/>
              <a:ahLst/>
              <a:cxnLst/>
              <a:rect l="l" t="t" r="r" b="b"/>
              <a:pathLst>
                <a:path w="1134846" h="167224" extrusionOk="0">
                  <a:moveTo>
                    <a:pt x="1134846" y="166101"/>
                  </a:moveTo>
                  <a:lnTo>
                    <a:pt x="862177" y="166101"/>
                  </a:lnTo>
                  <a:cubicBezTo>
                    <a:pt x="729325" y="166101"/>
                    <a:pt x="596473" y="166108"/>
                    <a:pt x="463620" y="166128"/>
                  </a:cubicBezTo>
                  <a:cubicBezTo>
                    <a:pt x="463620" y="166128"/>
                    <a:pt x="381657" y="165241"/>
                    <a:pt x="335924" y="165664"/>
                  </a:cubicBezTo>
                  <a:cubicBezTo>
                    <a:pt x="313505" y="165872"/>
                    <a:pt x="285507" y="166593"/>
                    <a:pt x="278223" y="166087"/>
                  </a:cubicBezTo>
                  <a:cubicBezTo>
                    <a:pt x="278223" y="166087"/>
                    <a:pt x="270080" y="165526"/>
                    <a:pt x="262284" y="166163"/>
                  </a:cubicBezTo>
                  <a:cubicBezTo>
                    <a:pt x="262284" y="166163"/>
                    <a:pt x="262228" y="166163"/>
                    <a:pt x="262228" y="166163"/>
                  </a:cubicBezTo>
                  <a:lnTo>
                    <a:pt x="262333" y="166163"/>
                  </a:lnTo>
                  <a:cubicBezTo>
                    <a:pt x="262333" y="166163"/>
                    <a:pt x="63075" y="170280"/>
                    <a:pt x="39242" y="162296"/>
                  </a:cubicBezTo>
                  <a:cubicBezTo>
                    <a:pt x="32686" y="160099"/>
                    <a:pt x="26885" y="156599"/>
                    <a:pt x="26879" y="156599"/>
                  </a:cubicBezTo>
                  <a:cubicBezTo>
                    <a:pt x="26879" y="156599"/>
                    <a:pt x="19325" y="152038"/>
                    <a:pt x="13282" y="145669"/>
                  </a:cubicBezTo>
                  <a:cubicBezTo>
                    <a:pt x="-620" y="131024"/>
                    <a:pt x="-205" y="95130"/>
                    <a:pt x="93" y="69181"/>
                  </a:cubicBezTo>
                  <a:cubicBezTo>
                    <a:pt x="398" y="43121"/>
                    <a:pt x="3233" y="33106"/>
                    <a:pt x="8749" y="24997"/>
                  </a:cubicBezTo>
                  <a:cubicBezTo>
                    <a:pt x="12284" y="19799"/>
                    <a:pt x="16601" y="15835"/>
                    <a:pt x="22346" y="12168"/>
                  </a:cubicBezTo>
                  <a:cubicBezTo>
                    <a:pt x="47517" y="-3897"/>
                    <a:pt x="76963" y="455"/>
                    <a:pt x="79209" y="767"/>
                  </a:cubicBezTo>
                  <a:cubicBezTo>
                    <a:pt x="112772" y="5425"/>
                    <a:pt x="538633" y="5002"/>
                    <a:pt x="1134839" y="2666"/>
                  </a:cubicBezTo>
                  <a:cubicBezTo>
                    <a:pt x="1128616" y="17262"/>
                    <a:pt x="1118359" y="46171"/>
                    <a:pt x="1118359" y="84380"/>
                  </a:cubicBezTo>
                  <a:cubicBezTo>
                    <a:pt x="1118359" y="122589"/>
                    <a:pt x="1128616" y="151498"/>
                    <a:pt x="1134839" y="1660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5978;p74">
              <a:extLst>
                <a:ext uri="{FF2B5EF4-FFF2-40B4-BE49-F238E27FC236}">
                  <a16:creationId xmlns:a16="http://schemas.microsoft.com/office/drawing/2014/main" id="{FE1485B8-A0E0-B194-2F69-9CDE4F431294}"/>
                </a:ext>
              </a:extLst>
            </p:cNvPr>
            <p:cNvSpPr/>
            <p:nvPr/>
          </p:nvSpPr>
          <p:spPr>
            <a:xfrm>
              <a:off x="5268150" y="2269841"/>
              <a:ext cx="474315" cy="2419"/>
            </a:xfrm>
            <a:custGeom>
              <a:avLst/>
              <a:gdLst/>
              <a:ahLst/>
              <a:cxnLst/>
              <a:rect l="l" t="t" r="r" b="b"/>
              <a:pathLst>
                <a:path w="1051929" h="5364" extrusionOk="0">
                  <a:moveTo>
                    <a:pt x="1049248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049248" y="0"/>
                  </a:lnTo>
                  <a:cubicBezTo>
                    <a:pt x="1050731" y="0"/>
                    <a:pt x="1051930" y="1199"/>
                    <a:pt x="1051930" y="2682"/>
                  </a:cubicBezTo>
                  <a:cubicBezTo>
                    <a:pt x="1051930" y="4165"/>
                    <a:pt x="1050731" y="5364"/>
                    <a:pt x="1049248" y="536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5979;p74">
              <a:extLst>
                <a:ext uri="{FF2B5EF4-FFF2-40B4-BE49-F238E27FC236}">
                  <a16:creationId xmlns:a16="http://schemas.microsoft.com/office/drawing/2014/main" id="{B7A7E7E4-DF2F-5852-29AE-E37DF1CAB866}"/>
                </a:ext>
              </a:extLst>
            </p:cNvPr>
            <p:cNvSpPr/>
            <p:nvPr/>
          </p:nvSpPr>
          <p:spPr>
            <a:xfrm>
              <a:off x="5268150" y="2293405"/>
              <a:ext cx="474315" cy="2419"/>
            </a:xfrm>
            <a:custGeom>
              <a:avLst/>
              <a:gdLst/>
              <a:ahLst/>
              <a:cxnLst/>
              <a:rect l="l" t="t" r="r" b="b"/>
              <a:pathLst>
                <a:path w="1051929" h="5364" extrusionOk="0">
                  <a:moveTo>
                    <a:pt x="1049248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049248" y="0"/>
                  </a:lnTo>
                  <a:cubicBezTo>
                    <a:pt x="1050731" y="0"/>
                    <a:pt x="1051930" y="1199"/>
                    <a:pt x="1051930" y="2682"/>
                  </a:cubicBezTo>
                  <a:cubicBezTo>
                    <a:pt x="1051930" y="4165"/>
                    <a:pt x="1050731" y="5364"/>
                    <a:pt x="1049248" y="536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5980;p74">
              <a:extLst>
                <a:ext uri="{FF2B5EF4-FFF2-40B4-BE49-F238E27FC236}">
                  <a16:creationId xmlns:a16="http://schemas.microsoft.com/office/drawing/2014/main" id="{7FEEA6E3-8174-DDAB-479F-ECCE445B5AAF}"/>
                </a:ext>
              </a:extLst>
            </p:cNvPr>
            <p:cNvSpPr/>
            <p:nvPr/>
          </p:nvSpPr>
          <p:spPr>
            <a:xfrm>
              <a:off x="5268150" y="2316971"/>
              <a:ext cx="474315" cy="2419"/>
            </a:xfrm>
            <a:custGeom>
              <a:avLst/>
              <a:gdLst/>
              <a:ahLst/>
              <a:cxnLst/>
              <a:rect l="l" t="t" r="r" b="b"/>
              <a:pathLst>
                <a:path w="1051929" h="5364" extrusionOk="0">
                  <a:moveTo>
                    <a:pt x="1049248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049248" y="0"/>
                  </a:lnTo>
                  <a:cubicBezTo>
                    <a:pt x="1050731" y="0"/>
                    <a:pt x="1051930" y="1199"/>
                    <a:pt x="1051930" y="2682"/>
                  </a:cubicBezTo>
                  <a:cubicBezTo>
                    <a:pt x="1051930" y="4165"/>
                    <a:pt x="1050731" y="5364"/>
                    <a:pt x="1049248" y="536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5981;p74">
              <a:extLst>
                <a:ext uri="{FF2B5EF4-FFF2-40B4-BE49-F238E27FC236}">
                  <a16:creationId xmlns:a16="http://schemas.microsoft.com/office/drawing/2014/main" id="{C9466887-0FC9-4A60-9199-77C88BA72B64}"/>
                </a:ext>
              </a:extLst>
            </p:cNvPr>
            <p:cNvSpPr/>
            <p:nvPr/>
          </p:nvSpPr>
          <p:spPr>
            <a:xfrm>
              <a:off x="5264061" y="2140419"/>
              <a:ext cx="474965" cy="34932"/>
            </a:xfrm>
            <a:custGeom>
              <a:avLst/>
              <a:gdLst/>
              <a:ahLst/>
              <a:cxnLst/>
              <a:rect l="l" t="t" r="r" b="b"/>
              <a:pathLst>
                <a:path w="1053370" h="77472" extrusionOk="0">
                  <a:moveTo>
                    <a:pt x="1038627" y="77465"/>
                  </a:moveTo>
                  <a:lnTo>
                    <a:pt x="13594" y="77465"/>
                  </a:lnTo>
                  <a:cubicBezTo>
                    <a:pt x="6088" y="66882"/>
                    <a:pt x="-177" y="53526"/>
                    <a:pt x="4" y="38078"/>
                  </a:cubicBezTo>
                  <a:cubicBezTo>
                    <a:pt x="177" y="23204"/>
                    <a:pt x="6283" y="10313"/>
                    <a:pt x="13594" y="0"/>
                  </a:cubicBezTo>
                  <a:lnTo>
                    <a:pt x="1038627" y="0"/>
                  </a:lnTo>
                  <a:cubicBezTo>
                    <a:pt x="1046722" y="10507"/>
                    <a:pt x="1053756" y="24126"/>
                    <a:pt x="1053354" y="40046"/>
                  </a:cubicBezTo>
                  <a:cubicBezTo>
                    <a:pt x="1052980" y="54788"/>
                    <a:pt x="1046320" y="67478"/>
                    <a:pt x="1038627" y="774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5982;p74">
              <a:extLst>
                <a:ext uri="{FF2B5EF4-FFF2-40B4-BE49-F238E27FC236}">
                  <a16:creationId xmlns:a16="http://schemas.microsoft.com/office/drawing/2014/main" id="{A3F2AD9F-A143-38C6-84AC-6C67C35EE538}"/>
                </a:ext>
              </a:extLst>
            </p:cNvPr>
            <p:cNvSpPr/>
            <p:nvPr/>
          </p:nvSpPr>
          <p:spPr>
            <a:xfrm>
              <a:off x="5290625" y="2148282"/>
              <a:ext cx="419276" cy="20166"/>
            </a:xfrm>
            <a:custGeom>
              <a:avLst/>
              <a:gdLst/>
              <a:ahLst/>
              <a:cxnLst/>
              <a:rect l="l" t="t" r="r" b="b"/>
              <a:pathLst>
                <a:path w="929864" h="44724" extrusionOk="0">
                  <a:moveTo>
                    <a:pt x="915181" y="0"/>
                  </a:moveTo>
                  <a:cubicBezTo>
                    <a:pt x="924315" y="2800"/>
                    <a:pt x="930420" y="13383"/>
                    <a:pt x="929824" y="24369"/>
                  </a:cubicBezTo>
                  <a:cubicBezTo>
                    <a:pt x="929325" y="33496"/>
                    <a:pt x="924273" y="41605"/>
                    <a:pt x="917066" y="44724"/>
                  </a:cubicBezTo>
                  <a:cubicBezTo>
                    <a:pt x="615213" y="44517"/>
                    <a:pt x="313368" y="44315"/>
                    <a:pt x="11516" y="44114"/>
                  </a:cubicBezTo>
                  <a:cubicBezTo>
                    <a:pt x="10982" y="43796"/>
                    <a:pt x="1301" y="37710"/>
                    <a:pt x="116" y="23800"/>
                  </a:cubicBezTo>
                  <a:cubicBezTo>
                    <a:pt x="-675" y="14513"/>
                    <a:pt x="2631" y="5351"/>
                    <a:pt x="8688" y="7"/>
                  </a:cubicBezTo>
                  <a:lnTo>
                    <a:pt x="915181" y="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5983;p74">
              <a:extLst>
                <a:ext uri="{FF2B5EF4-FFF2-40B4-BE49-F238E27FC236}">
                  <a16:creationId xmlns:a16="http://schemas.microsoft.com/office/drawing/2014/main" id="{90E8B13F-EAD6-D710-998F-5F92468C3177}"/>
                </a:ext>
              </a:extLst>
            </p:cNvPr>
            <p:cNvSpPr/>
            <p:nvPr/>
          </p:nvSpPr>
          <p:spPr>
            <a:xfrm>
              <a:off x="5294757" y="2152816"/>
              <a:ext cx="408698" cy="10869"/>
            </a:xfrm>
            <a:custGeom>
              <a:avLst/>
              <a:gdLst/>
              <a:ahLst/>
              <a:cxnLst/>
              <a:rect l="l" t="t" r="r" b="b"/>
              <a:pathLst>
                <a:path w="906404" h="24105" extrusionOk="0">
                  <a:moveTo>
                    <a:pt x="891809" y="24105"/>
                  </a:moveTo>
                  <a:lnTo>
                    <a:pt x="13842" y="23897"/>
                  </a:lnTo>
                  <a:cubicBezTo>
                    <a:pt x="13613" y="23897"/>
                    <a:pt x="13377" y="23863"/>
                    <a:pt x="13156" y="23807"/>
                  </a:cubicBezTo>
                  <a:cubicBezTo>
                    <a:pt x="11229" y="23301"/>
                    <a:pt x="1582" y="20390"/>
                    <a:pt x="168" y="13196"/>
                  </a:cubicBezTo>
                  <a:cubicBezTo>
                    <a:pt x="-871" y="7915"/>
                    <a:pt x="2954" y="2925"/>
                    <a:pt x="10155" y="180"/>
                  </a:cubicBezTo>
                  <a:cubicBezTo>
                    <a:pt x="10467" y="62"/>
                    <a:pt x="10786" y="0"/>
                    <a:pt x="11111" y="0"/>
                  </a:cubicBezTo>
                  <a:lnTo>
                    <a:pt x="889495" y="0"/>
                  </a:lnTo>
                  <a:cubicBezTo>
                    <a:pt x="889613" y="0"/>
                    <a:pt x="889730" y="0"/>
                    <a:pt x="889848" y="21"/>
                  </a:cubicBezTo>
                  <a:cubicBezTo>
                    <a:pt x="900202" y="1393"/>
                    <a:pt x="907139" y="6959"/>
                    <a:pt x="906342" y="13252"/>
                  </a:cubicBezTo>
                  <a:cubicBezTo>
                    <a:pt x="905711" y="18304"/>
                    <a:pt x="900001" y="22567"/>
                    <a:pt x="891809" y="24098"/>
                  </a:cubicBezTo>
                  <a:close/>
                  <a:moveTo>
                    <a:pt x="14209" y="18533"/>
                  </a:moveTo>
                  <a:lnTo>
                    <a:pt x="891317" y="18789"/>
                  </a:lnTo>
                  <a:cubicBezTo>
                    <a:pt x="897153" y="17646"/>
                    <a:pt x="900743" y="14797"/>
                    <a:pt x="901020" y="12586"/>
                  </a:cubicBezTo>
                  <a:cubicBezTo>
                    <a:pt x="901352" y="9918"/>
                    <a:pt x="896737" y="6397"/>
                    <a:pt x="889314" y="5371"/>
                  </a:cubicBezTo>
                  <a:lnTo>
                    <a:pt x="11624" y="5371"/>
                  </a:lnTo>
                  <a:cubicBezTo>
                    <a:pt x="7376" y="7104"/>
                    <a:pt x="4964" y="9745"/>
                    <a:pt x="5435" y="12170"/>
                  </a:cubicBezTo>
                  <a:cubicBezTo>
                    <a:pt x="6094" y="15511"/>
                    <a:pt x="11714" y="17805"/>
                    <a:pt x="14216" y="185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5984;p74">
              <a:extLst>
                <a:ext uri="{FF2B5EF4-FFF2-40B4-BE49-F238E27FC236}">
                  <a16:creationId xmlns:a16="http://schemas.microsoft.com/office/drawing/2014/main" id="{CC55406E-3975-BB48-2A36-DA96EE7AC123}"/>
                </a:ext>
              </a:extLst>
            </p:cNvPr>
            <p:cNvSpPr/>
            <p:nvPr/>
          </p:nvSpPr>
          <p:spPr>
            <a:xfrm>
              <a:off x="5712097" y="2149090"/>
              <a:ext cx="5897" cy="18348"/>
            </a:xfrm>
            <a:custGeom>
              <a:avLst/>
              <a:gdLst/>
              <a:ahLst/>
              <a:cxnLst/>
              <a:rect l="l" t="t" r="r" b="b"/>
              <a:pathLst>
                <a:path w="13079" h="40692" extrusionOk="0">
                  <a:moveTo>
                    <a:pt x="2685" y="40686"/>
                  </a:moveTo>
                  <a:cubicBezTo>
                    <a:pt x="1964" y="40686"/>
                    <a:pt x="1258" y="40402"/>
                    <a:pt x="724" y="39834"/>
                  </a:cubicBezTo>
                  <a:cubicBezTo>
                    <a:pt x="-288" y="38752"/>
                    <a:pt x="-232" y="37054"/>
                    <a:pt x="849" y="36042"/>
                  </a:cubicBezTo>
                  <a:cubicBezTo>
                    <a:pt x="2644" y="34358"/>
                    <a:pt x="6899" y="29673"/>
                    <a:pt x="7620" y="22534"/>
                  </a:cubicBezTo>
                  <a:cubicBezTo>
                    <a:pt x="8617" y="12637"/>
                    <a:pt x="2131" y="5866"/>
                    <a:pt x="828" y="4618"/>
                  </a:cubicBezTo>
                  <a:cubicBezTo>
                    <a:pt x="-239" y="3593"/>
                    <a:pt x="-281" y="1895"/>
                    <a:pt x="745" y="827"/>
                  </a:cubicBezTo>
                  <a:cubicBezTo>
                    <a:pt x="1770" y="-240"/>
                    <a:pt x="3475" y="-282"/>
                    <a:pt x="4536" y="744"/>
                  </a:cubicBezTo>
                  <a:cubicBezTo>
                    <a:pt x="6157" y="2303"/>
                    <a:pt x="14196" y="10704"/>
                    <a:pt x="12949" y="23075"/>
                  </a:cubicBezTo>
                  <a:cubicBezTo>
                    <a:pt x="12055" y="32030"/>
                    <a:pt x="6746" y="37872"/>
                    <a:pt x="4515" y="39972"/>
                  </a:cubicBezTo>
                  <a:cubicBezTo>
                    <a:pt x="3995" y="40457"/>
                    <a:pt x="3344" y="40693"/>
                    <a:pt x="2678" y="4069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5985;p74">
              <a:extLst>
                <a:ext uri="{FF2B5EF4-FFF2-40B4-BE49-F238E27FC236}">
                  <a16:creationId xmlns:a16="http://schemas.microsoft.com/office/drawing/2014/main" id="{FEFC3C4E-8718-DA49-1F7B-08710AA1A128}"/>
                </a:ext>
              </a:extLst>
            </p:cNvPr>
            <p:cNvSpPr/>
            <p:nvPr/>
          </p:nvSpPr>
          <p:spPr>
            <a:xfrm>
              <a:off x="5282615" y="2149090"/>
              <a:ext cx="5896" cy="18345"/>
            </a:xfrm>
            <a:custGeom>
              <a:avLst/>
              <a:gdLst/>
              <a:ahLst/>
              <a:cxnLst/>
              <a:rect l="l" t="t" r="r" b="b"/>
              <a:pathLst>
                <a:path w="13077" h="40686" extrusionOk="0">
                  <a:moveTo>
                    <a:pt x="10394" y="40687"/>
                  </a:moveTo>
                  <a:cubicBezTo>
                    <a:pt x="9736" y="40687"/>
                    <a:pt x="9071" y="40444"/>
                    <a:pt x="8558" y="39959"/>
                  </a:cubicBezTo>
                  <a:cubicBezTo>
                    <a:pt x="6327" y="37859"/>
                    <a:pt x="1025" y="31995"/>
                    <a:pt x="131" y="23069"/>
                  </a:cubicBezTo>
                  <a:cubicBezTo>
                    <a:pt x="-1117" y="10732"/>
                    <a:pt x="6909" y="2311"/>
                    <a:pt x="8537" y="745"/>
                  </a:cubicBezTo>
                  <a:cubicBezTo>
                    <a:pt x="9605" y="-267"/>
                    <a:pt x="11302" y="-253"/>
                    <a:pt x="12328" y="821"/>
                  </a:cubicBezTo>
                  <a:cubicBezTo>
                    <a:pt x="13354" y="1888"/>
                    <a:pt x="13326" y="3586"/>
                    <a:pt x="12252" y="4612"/>
                  </a:cubicBezTo>
                  <a:cubicBezTo>
                    <a:pt x="10949" y="5866"/>
                    <a:pt x="4469" y="12659"/>
                    <a:pt x="5460" y="22535"/>
                  </a:cubicBezTo>
                  <a:cubicBezTo>
                    <a:pt x="6181" y="29660"/>
                    <a:pt x="10436" y="34366"/>
                    <a:pt x="12231" y="36050"/>
                  </a:cubicBezTo>
                  <a:cubicBezTo>
                    <a:pt x="13312" y="37069"/>
                    <a:pt x="13361" y="38767"/>
                    <a:pt x="12349" y="39841"/>
                  </a:cubicBezTo>
                  <a:cubicBezTo>
                    <a:pt x="11822" y="40402"/>
                    <a:pt x="11108" y="40687"/>
                    <a:pt x="10394" y="4068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5986;p74">
              <a:extLst>
                <a:ext uri="{FF2B5EF4-FFF2-40B4-BE49-F238E27FC236}">
                  <a16:creationId xmlns:a16="http://schemas.microsoft.com/office/drawing/2014/main" id="{26DD05E4-9A2F-69D4-7E89-8F7D200EDC98}"/>
                </a:ext>
              </a:extLst>
            </p:cNvPr>
            <p:cNvSpPr/>
            <p:nvPr/>
          </p:nvSpPr>
          <p:spPr>
            <a:xfrm>
              <a:off x="5272128" y="2149090"/>
              <a:ext cx="5897" cy="18345"/>
            </a:xfrm>
            <a:custGeom>
              <a:avLst/>
              <a:gdLst/>
              <a:ahLst/>
              <a:cxnLst/>
              <a:rect l="l" t="t" r="r" b="b"/>
              <a:pathLst>
                <a:path w="13079" h="40686" extrusionOk="0">
                  <a:moveTo>
                    <a:pt x="10396" y="40687"/>
                  </a:moveTo>
                  <a:cubicBezTo>
                    <a:pt x="9738" y="40687"/>
                    <a:pt x="9072" y="40444"/>
                    <a:pt x="8559" y="39959"/>
                  </a:cubicBezTo>
                  <a:cubicBezTo>
                    <a:pt x="6328" y="37859"/>
                    <a:pt x="1026" y="31995"/>
                    <a:pt x="132" y="23069"/>
                  </a:cubicBezTo>
                  <a:cubicBezTo>
                    <a:pt x="-1122" y="10739"/>
                    <a:pt x="6910" y="2311"/>
                    <a:pt x="8539" y="745"/>
                  </a:cubicBezTo>
                  <a:cubicBezTo>
                    <a:pt x="9606" y="-267"/>
                    <a:pt x="11304" y="-253"/>
                    <a:pt x="12330" y="821"/>
                  </a:cubicBezTo>
                  <a:cubicBezTo>
                    <a:pt x="13355" y="1888"/>
                    <a:pt x="13328" y="3586"/>
                    <a:pt x="12253" y="4612"/>
                  </a:cubicBezTo>
                  <a:cubicBezTo>
                    <a:pt x="10944" y="5866"/>
                    <a:pt x="4464" y="12665"/>
                    <a:pt x="5462" y="22528"/>
                  </a:cubicBezTo>
                  <a:cubicBezTo>
                    <a:pt x="6182" y="29660"/>
                    <a:pt x="10437" y="34359"/>
                    <a:pt x="12233" y="36050"/>
                  </a:cubicBezTo>
                  <a:cubicBezTo>
                    <a:pt x="13314" y="37069"/>
                    <a:pt x="13362" y="38767"/>
                    <a:pt x="12350" y="39841"/>
                  </a:cubicBezTo>
                  <a:cubicBezTo>
                    <a:pt x="11823" y="40402"/>
                    <a:pt x="11110" y="40687"/>
                    <a:pt x="10396" y="4068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5987;p74">
              <a:extLst>
                <a:ext uri="{FF2B5EF4-FFF2-40B4-BE49-F238E27FC236}">
                  <a16:creationId xmlns:a16="http://schemas.microsoft.com/office/drawing/2014/main" id="{C538B4AA-1D61-1D6A-6EC5-508B1056E5FF}"/>
                </a:ext>
              </a:extLst>
            </p:cNvPr>
            <p:cNvSpPr/>
            <p:nvPr/>
          </p:nvSpPr>
          <p:spPr>
            <a:xfrm>
              <a:off x="5723893" y="2149090"/>
              <a:ext cx="5897" cy="18348"/>
            </a:xfrm>
            <a:custGeom>
              <a:avLst/>
              <a:gdLst/>
              <a:ahLst/>
              <a:cxnLst/>
              <a:rect l="l" t="t" r="r" b="b"/>
              <a:pathLst>
                <a:path w="13079" h="40692" extrusionOk="0">
                  <a:moveTo>
                    <a:pt x="2685" y="40686"/>
                  </a:moveTo>
                  <a:cubicBezTo>
                    <a:pt x="1964" y="40686"/>
                    <a:pt x="1258" y="40402"/>
                    <a:pt x="724" y="39834"/>
                  </a:cubicBezTo>
                  <a:cubicBezTo>
                    <a:pt x="-288" y="38752"/>
                    <a:pt x="-232" y="37054"/>
                    <a:pt x="849" y="36042"/>
                  </a:cubicBezTo>
                  <a:cubicBezTo>
                    <a:pt x="2644" y="34358"/>
                    <a:pt x="6899" y="29673"/>
                    <a:pt x="7620" y="22534"/>
                  </a:cubicBezTo>
                  <a:cubicBezTo>
                    <a:pt x="8617" y="12637"/>
                    <a:pt x="2131" y="5866"/>
                    <a:pt x="828" y="4618"/>
                  </a:cubicBezTo>
                  <a:cubicBezTo>
                    <a:pt x="-239" y="3593"/>
                    <a:pt x="-281" y="1895"/>
                    <a:pt x="745" y="827"/>
                  </a:cubicBezTo>
                  <a:cubicBezTo>
                    <a:pt x="1770" y="-240"/>
                    <a:pt x="3475" y="-282"/>
                    <a:pt x="4536" y="744"/>
                  </a:cubicBezTo>
                  <a:cubicBezTo>
                    <a:pt x="6157" y="2303"/>
                    <a:pt x="14196" y="10704"/>
                    <a:pt x="12949" y="23075"/>
                  </a:cubicBezTo>
                  <a:cubicBezTo>
                    <a:pt x="12055" y="32030"/>
                    <a:pt x="6746" y="37872"/>
                    <a:pt x="4515" y="39972"/>
                  </a:cubicBezTo>
                  <a:cubicBezTo>
                    <a:pt x="3995" y="40457"/>
                    <a:pt x="3344" y="40693"/>
                    <a:pt x="2678" y="4069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5988;p74">
              <a:extLst>
                <a:ext uri="{FF2B5EF4-FFF2-40B4-BE49-F238E27FC236}">
                  <a16:creationId xmlns:a16="http://schemas.microsoft.com/office/drawing/2014/main" id="{9BD77D65-F5EC-2219-F837-222DA02AEF0F}"/>
                </a:ext>
              </a:extLst>
            </p:cNvPr>
            <p:cNvSpPr/>
            <p:nvPr/>
          </p:nvSpPr>
          <p:spPr>
            <a:xfrm>
              <a:off x="5335495" y="2175536"/>
              <a:ext cx="345569" cy="59086"/>
            </a:xfrm>
            <a:custGeom>
              <a:avLst/>
              <a:gdLst/>
              <a:ahLst/>
              <a:cxnLst/>
              <a:rect l="l" t="t" r="r" b="b"/>
              <a:pathLst>
                <a:path w="766398" h="131040" extrusionOk="0">
                  <a:moveTo>
                    <a:pt x="755673" y="131033"/>
                  </a:moveTo>
                  <a:lnTo>
                    <a:pt x="9892" y="131033"/>
                  </a:lnTo>
                  <a:cubicBezTo>
                    <a:pt x="4431" y="113131"/>
                    <a:pt x="-129" y="90544"/>
                    <a:pt x="3" y="64408"/>
                  </a:cubicBezTo>
                  <a:cubicBezTo>
                    <a:pt x="127" y="39249"/>
                    <a:pt x="4570" y="17438"/>
                    <a:pt x="9892" y="0"/>
                  </a:cubicBezTo>
                  <a:lnTo>
                    <a:pt x="755673" y="0"/>
                  </a:lnTo>
                  <a:cubicBezTo>
                    <a:pt x="761564" y="17770"/>
                    <a:pt x="766678" y="40808"/>
                    <a:pt x="766387" y="67734"/>
                  </a:cubicBezTo>
                  <a:cubicBezTo>
                    <a:pt x="766117" y="92671"/>
                    <a:pt x="761273" y="114143"/>
                    <a:pt x="755673" y="1310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5989;p74">
              <a:extLst>
                <a:ext uri="{FF2B5EF4-FFF2-40B4-BE49-F238E27FC236}">
                  <a16:creationId xmlns:a16="http://schemas.microsoft.com/office/drawing/2014/main" id="{32C20957-9C81-F4C2-7E3F-3AB7CA254693}"/>
                </a:ext>
              </a:extLst>
            </p:cNvPr>
            <p:cNvSpPr/>
            <p:nvPr/>
          </p:nvSpPr>
          <p:spPr>
            <a:xfrm>
              <a:off x="5347532" y="2180377"/>
              <a:ext cx="317622" cy="45178"/>
            </a:xfrm>
            <a:custGeom>
              <a:avLst/>
              <a:gdLst/>
              <a:ahLst/>
              <a:cxnLst/>
              <a:rect l="l" t="t" r="r" b="b"/>
              <a:pathLst>
                <a:path w="704418" h="100195" extrusionOk="0">
                  <a:moveTo>
                    <a:pt x="698367" y="17199"/>
                  </a:moveTo>
                  <a:cubicBezTo>
                    <a:pt x="698104" y="16486"/>
                    <a:pt x="697563" y="15924"/>
                    <a:pt x="696856" y="15640"/>
                  </a:cubicBezTo>
                  <a:cubicBezTo>
                    <a:pt x="666426" y="3310"/>
                    <a:pt x="636633" y="-1548"/>
                    <a:pt x="608268" y="1183"/>
                  </a:cubicBezTo>
                  <a:cubicBezTo>
                    <a:pt x="592973" y="2659"/>
                    <a:pt x="582245" y="5854"/>
                    <a:pt x="571870" y="8938"/>
                  </a:cubicBezTo>
                  <a:cubicBezTo>
                    <a:pt x="558086" y="13034"/>
                    <a:pt x="545099" y="16901"/>
                    <a:pt x="523102" y="15515"/>
                  </a:cubicBezTo>
                  <a:cubicBezTo>
                    <a:pt x="514827" y="14989"/>
                    <a:pt x="510157" y="14025"/>
                    <a:pt x="503691" y="12694"/>
                  </a:cubicBezTo>
                  <a:cubicBezTo>
                    <a:pt x="496310" y="11177"/>
                    <a:pt x="486206" y="9097"/>
                    <a:pt x="465616" y="6609"/>
                  </a:cubicBezTo>
                  <a:cubicBezTo>
                    <a:pt x="441471" y="3698"/>
                    <a:pt x="428138" y="2097"/>
                    <a:pt x="411165" y="2624"/>
                  </a:cubicBezTo>
                  <a:cubicBezTo>
                    <a:pt x="392329" y="3227"/>
                    <a:pt x="381899" y="6152"/>
                    <a:pt x="371809" y="8973"/>
                  </a:cubicBezTo>
                  <a:cubicBezTo>
                    <a:pt x="364435" y="11045"/>
                    <a:pt x="356805" y="13180"/>
                    <a:pt x="345682" y="14490"/>
                  </a:cubicBezTo>
                  <a:cubicBezTo>
                    <a:pt x="325286" y="16888"/>
                    <a:pt x="315182" y="14018"/>
                    <a:pt x="302416" y="10380"/>
                  </a:cubicBezTo>
                  <a:cubicBezTo>
                    <a:pt x="291425" y="7240"/>
                    <a:pt x="278958" y="3684"/>
                    <a:pt x="257127" y="2638"/>
                  </a:cubicBezTo>
                  <a:cubicBezTo>
                    <a:pt x="231008" y="1356"/>
                    <a:pt x="218118" y="5008"/>
                    <a:pt x="205643" y="8508"/>
                  </a:cubicBezTo>
                  <a:cubicBezTo>
                    <a:pt x="193335" y="11974"/>
                    <a:pt x="181685" y="15245"/>
                    <a:pt x="157638" y="13408"/>
                  </a:cubicBezTo>
                  <a:cubicBezTo>
                    <a:pt x="140908" y="12140"/>
                    <a:pt x="129744" y="9291"/>
                    <a:pt x="118939" y="6526"/>
                  </a:cubicBezTo>
                  <a:cubicBezTo>
                    <a:pt x="105432" y="3075"/>
                    <a:pt x="92598" y="-218"/>
                    <a:pt x="70947" y="11"/>
                  </a:cubicBezTo>
                  <a:cubicBezTo>
                    <a:pt x="50497" y="205"/>
                    <a:pt x="29969" y="3414"/>
                    <a:pt x="9920" y="9541"/>
                  </a:cubicBezTo>
                  <a:cubicBezTo>
                    <a:pt x="9179" y="9770"/>
                    <a:pt x="8576" y="10303"/>
                    <a:pt x="8257" y="11010"/>
                  </a:cubicBezTo>
                  <a:cubicBezTo>
                    <a:pt x="3967" y="20519"/>
                    <a:pt x="-919" y="35788"/>
                    <a:pt x="149" y="54529"/>
                  </a:cubicBezTo>
                  <a:cubicBezTo>
                    <a:pt x="842" y="66651"/>
                    <a:pt x="3863" y="78350"/>
                    <a:pt x="9137" y="89300"/>
                  </a:cubicBezTo>
                  <a:cubicBezTo>
                    <a:pt x="9463" y="89980"/>
                    <a:pt x="10052" y="90485"/>
                    <a:pt x="10766" y="90707"/>
                  </a:cubicBezTo>
                  <a:cubicBezTo>
                    <a:pt x="30808" y="96820"/>
                    <a:pt x="51335" y="100022"/>
                    <a:pt x="71786" y="100195"/>
                  </a:cubicBezTo>
                  <a:cubicBezTo>
                    <a:pt x="72375" y="100195"/>
                    <a:pt x="72957" y="100195"/>
                    <a:pt x="73532" y="100195"/>
                  </a:cubicBezTo>
                  <a:cubicBezTo>
                    <a:pt x="94205" y="100195"/>
                    <a:pt x="106645" y="97007"/>
                    <a:pt x="119785" y="93646"/>
                  </a:cubicBezTo>
                  <a:cubicBezTo>
                    <a:pt x="130582" y="90881"/>
                    <a:pt x="141747" y="88018"/>
                    <a:pt x="158483" y="86736"/>
                  </a:cubicBezTo>
                  <a:cubicBezTo>
                    <a:pt x="182565" y="84872"/>
                    <a:pt x="194181" y="88143"/>
                    <a:pt x="206489" y="91601"/>
                  </a:cubicBezTo>
                  <a:cubicBezTo>
                    <a:pt x="218963" y="95095"/>
                    <a:pt x="231881" y="98726"/>
                    <a:pt x="257966" y="97437"/>
                  </a:cubicBezTo>
                  <a:cubicBezTo>
                    <a:pt x="279796" y="96377"/>
                    <a:pt x="292257" y="92814"/>
                    <a:pt x="303262" y="89668"/>
                  </a:cubicBezTo>
                  <a:cubicBezTo>
                    <a:pt x="316027" y="86022"/>
                    <a:pt x="326118" y="83132"/>
                    <a:pt x="346527" y="85530"/>
                  </a:cubicBezTo>
                  <a:cubicBezTo>
                    <a:pt x="357643" y="86833"/>
                    <a:pt x="365274" y="88961"/>
                    <a:pt x="372647" y="91019"/>
                  </a:cubicBezTo>
                  <a:cubicBezTo>
                    <a:pt x="382738" y="93840"/>
                    <a:pt x="393161" y="96758"/>
                    <a:pt x="412004" y="97347"/>
                  </a:cubicBezTo>
                  <a:cubicBezTo>
                    <a:pt x="429024" y="97853"/>
                    <a:pt x="442317" y="96259"/>
                    <a:pt x="466461" y="93320"/>
                  </a:cubicBezTo>
                  <a:cubicBezTo>
                    <a:pt x="487044" y="90825"/>
                    <a:pt x="497155" y="88732"/>
                    <a:pt x="504536" y="87207"/>
                  </a:cubicBezTo>
                  <a:cubicBezTo>
                    <a:pt x="511002" y="85863"/>
                    <a:pt x="515680" y="84899"/>
                    <a:pt x="523954" y="84373"/>
                  </a:cubicBezTo>
                  <a:cubicBezTo>
                    <a:pt x="545937" y="82931"/>
                    <a:pt x="558931" y="86819"/>
                    <a:pt x="572716" y="90915"/>
                  </a:cubicBezTo>
                  <a:cubicBezTo>
                    <a:pt x="583083" y="93992"/>
                    <a:pt x="593811" y="97174"/>
                    <a:pt x="609106" y="98643"/>
                  </a:cubicBezTo>
                  <a:cubicBezTo>
                    <a:pt x="637464" y="101325"/>
                    <a:pt x="667278" y="96474"/>
                    <a:pt x="697716" y="84116"/>
                  </a:cubicBezTo>
                  <a:cubicBezTo>
                    <a:pt x="698436" y="83825"/>
                    <a:pt x="698998" y="83229"/>
                    <a:pt x="699247" y="82494"/>
                  </a:cubicBezTo>
                  <a:cubicBezTo>
                    <a:pt x="702713" y="72258"/>
                    <a:pt x="704459" y="61584"/>
                    <a:pt x="704417" y="50758"/>
                  </a:cubicBezTo>
                  <a:cubicBezTo>
                    <a:pt x="704383" y="39267"/>
                    <a:pt x="702345" y="27977"/>
                    <a:pt x="698367" y="17193"/>
                  </a:cubicBezTo>
                  <a:close/>
                  <a:moveTo>
                    <a:pt x="694556" y="79611"/>
                  </a:moveTo>
                  <a:cubicBezTo>
                    <a:pt x="665317" y="91296"/>
                    <a:pt x="636730" y="95885"/>
                    <a:pt x="609626" y="93299"/>
                  </a:cubicBezTo>
                  <a:cubicBezTo>
                    <a:pt x="594851" y="91885"/>
                    <a:pt x="584379" y="88774"/>
                    <a:pt x="574247" y="85773"/>
                  </a:cubicBezTo>
                  <a:cubicBezTo>
                    <a:pt x="559999" y="81545"/>
                    <a:pt x="546561" y="77553"/>
                    <a:pt x="523615" y="79015"/>
                  </a:cubicBezTo>
                  <a:cubicBezTo>
                    <a:pt x="514966" y="79569"/>
                    <a:pt x="510143" y="80568"/>
                    <a:pt x="503455" y="81947"/>
                  </a:cubicBezTo>
                  <a:cubicBezTo>
                    <a:pt x="496171" y="83451"/>
                    <a:pt x="486192" y="85516"/>
                    <a:pt x="465824" y="87990"/>
                  </a:cubicBezTo>
                  <a:cubicBezTo>
                    <a:pt x="441942" y="90887"/>
                    <a:pt x="428754" y="92482"/>
                    <a:pt x="412184" y="91976"/>
                  </a:cubicBezTo>
                  <a:cubicBezTo>
                    <a:pt x="393992" y="91407"/>
                    <a:pt x="384332" y="88711"/>
                    <a:pt x="374110" y="85849"/>
                  </a:cubicBezTo>
                  <a:cubicBezTo>
                    <a:pt x="366535" y="83735"/>
                    <a:pt x="358704" y="81538"/>
                    <a:pt x="347172" y="80186"/>
                  </a:cubicBezTo>
                  <a:cubicBezTo>
                    <a:pt x="325668" y="77664"/>
                    <a:pt x="314621" y="80838"/>
                    <a:pt x="301800" y="84497"/>
                  </a:cubicBezTo>
                  <a:cubicBezTo>
                    <a:pt x="291085" y="87561"/>
                    <a:pt x="278937" y="91040"/>
                    <a:pt x="257724" y="92073"/>
                  </a:cubicBezTo>
                  <a:cubicBezTo>
                    <a:pt x="232498" y="93320"/>
                    <a:pt x="220016" y="89806"/>
                    <a:pt x="207958" y="86431"/>
                  </a:cubicBezTo>
                  <a:cubicBezTo>
                    <a:pt x="195185" y="82855"/>
                    <a:pt x="183106" y="79486"/>
                    <a:pt x="158095" y="81378"/>
                  </a:cubicBezTo>
                  <a:cubicBezTo>
                    <a:pt x="140894" y="82702"/>
                    <a:pt x="129501" y="85620"/>
                    <a:pt x="118475" y="88441"/>
                  </a:cubicBezTo>
                  <a:cubicBezTo>
                    <a:pt x="105315" y="91816"/>
                    <a:pt x="93055" y="95032"/>
                    <a:pt x="71849" y="94817"/>
                  </a:cubicBezTo>
                  <a:cubicBezTo>
                    <a:pt x="52298" y="94651"/>
                    <a:pt x="32679" y="91650"/>
                    <a:pt x="13489" y="85904"/>
                  </a:cubicBezTo>
                  <a:cubicBezTo>
                    <a:pt x="8839" y="75896"/>
                    <a:pt x="6157" y="65237"/>
                    <a:pt x="5526" y="54210"/>
                  </a:cubicBezTo>
                  <a:cubicBezTo>
                    <a:pt x="4563" y="37264"/>
                    <a:pt x="8770" y="23333"/>
                    <a:pt x="12678" y="14309"/>
                  </a:cubicBezTo>
                  <a:cubicBezTo>
                    <a:pt x="31861" y="8557"/>
                    <a:pt x="51481" y="5549"/>
                    <a:pt x="71017" y="5362"/>
                  </a:cubicBezTo>
                  <a:cubicBezTo>
                    <a:pt x="92092" y="5133"/>
                    <a:pt x="104469" y="8342"/>
                    <a:pt x="117630" y="11710"/>
                  </a:cubicBezTo>
                  <a:cubicBezTo>
                    <a:pt x="128649" y="14531"/>
                    <a:pt x="140042" y="17442"/>
                    <a:pt x="157242" y="18752"/>
                  </a:cubicBezTo>
                  <a:cubicBezTo>
                    <a:pt x="182274" y="20630"/>
                    <a:pt x="194333" y="17248"/>
                    <a:pt x="207112" y="13665"/>
                  </a:cubicBezTo>
                  <a:cubicBezTo>
                    <a:pt x="219171" y="10276"/>
                    <a:pt x="231673" y="6755"/>
                    <a:pt x="256878" y="7982"/>
                  </a:cubicBezTo>
                  <a:cubicBezTo>
                    <a:pt x="278091" y="9000"/>
                    <a:pt x="290240" y="12466"/>
                    <a:pt x="300954" y="15522"/>
                  </a:cubicBezTo>
                  <a:cubicBezTo>
                    <a:pt x="313761" y="19175"/>
                    <a:pt x="324829" y="22342"/>
                    <a:pt x="346319" y="19798"/>
                  </a:cubicBezTo>
                  <a:cubicBezTo>
                    <a:pt x="357851" y="18440"/>
                    <a:pt x="365689" y="16243"/>
                    <a:pt x="373264" y="14122"/>
                  </a:cubicBezTo>
                  <a:cubicBezTo>
                    <a:pt x="383486" y="11253"/>
                    <a:pt x="393154" y="8550"/>
                    <a:pt x="411339" y="7968"/>
                  </a:cubicBezTo>
                  <a:cubicBezTo>
                    <a:pt x="427923" y="7413"/>
                    <a:pt x="441076" y="9028"/>
                    <a:pt x="464979" y="11911"/>
                  </a:cubicBezTo>
                  <a:cubicBezTo>
                    <a:pt x="485346" y="14372"/>
                    <a:pt x="495326" y="16423"/>
                    <a:pt x="502610" y="17927"/>
                  </a:cubicBezTo>
                  <a:cubicBezTo>
                    <a:pt x="509290" y="19306"/>
                    <a:pt x="514121" y="20297"/>
                    <a:pt x="522769" y="20845"/>
                  </a:cubicBezTo>
                  <a:cubicBezTo>
                    <a:pt x="545667" y="22308"/>
                    <a:pt x="559146" y="18302"/>
                    <a:pt x="573402" y="14053"/>
                  </a:cubicBezTo>
                  <a:cubicBezTo>
                    <a:pt x="583534" y="11038"/>
                    <a:pt x="594005" y="7926"/>
                    <a:pt x="608787" y="6498"/>
                  </a:cubicBezTo>
                  <a:cubicBezTo>
                    <a:pt x="635947" y="3858"/>
                    <a:pt x="664506" y="8467"/>
                    <a:pt x="693745" y="20145"/>
                  </a:cubicBezTo>
                  <a:cubicBezTo>
                    <a:pt x="697237" y="30001"/>
                    <a:pt x="699026" y="40293"/>
                    <a:pt x="699060" y="50758"/>
                  </a:cubicBezTo>
                  <a:cubicBezTo>
                    <a:pt x="699095" y="60572"/>
                    <a:pt x="697577" y="70268"/>
                    <a:pt x="694556" y="7959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5990;p74">
              <a:extLst>
                <a:ext uri="{FF2B5EF4-FFF2-40B4-BE49-F238E27FC236}">
                  <a16:creationId xmlns:a16="http://schemas.microsoft.com/office/drawing/2014/main" id="{B22C5240-DAF2-627B-5CF0-F1F347DDEBD7}"/>
                </a:ext>
              </a:extLst>
            </p:cNvPr>
            <p:cNvSpPr/>
            <p:nvPr/>
          </p:nvSpPr>
          <p:spPr>
            <a:xfrm>
              <a:off x="5356918" y="2189725"/>
              <a:ext cx="14663" cy="12602"/>
            </a:xfrm>
            <a:custGeom>
              <a:avLst/>
              <a:gdLst/>
              <a:ahLst/>
              <a:cxnLst/>
              <a:rect l="l" t="t" r="r" b="b"/>
              <a:pathLst>
                <a:path w="32520" h="27949" extrusionOk="0">
                  <a:moveTo>
                    <a:pt x="30602" y="15197"/>
                  </a:moveTo>
                  <a:lnTo>
                    <a:pt x="22327" y="12743"/>
                  </a:lnTo>
                  <a:cubicBezTo>
                    <a:pt x="24213" y="11711"/>
                    <a:pt x="26118" y="10671"/>
                    <a:pt x="27990" y="9666"/>
                  </a:cubicBezTo>
                  <a:cubicBezTo>
                    <a:pt x="29293" y="8966"/>
                    <a:pt x="29785" y="7344"/>
                    <a:pt x="29084" y="6034"/>
                  </a:cubicBezTo>
                  <a:cubicBezTo>
                    <a:pt x="28385" y="4724"/>
                    <a:pt x="26749" y="4232"/>
                    <a:pt x="25453" y="4939"/>
                  </a:cubicBezTo>
                  <a:cubicBezTo>
                    <a:pt x="22813" y="6353"/>
                    <a:pt x="20588" y="7559"/>
                    <a:pt x="18488" y="8710"/>
                  </a:cubicBezTo>
                  <a:lnTo>
                    <a:pt x="19861" y="3532"/>
                  </a:lnTo>
                  <a:cubicBezTo>
                    <a:pt x="20235" y="2105"/>
                    <a:pt x="19382" y="628"/>
                    <a:pt x="17955" y="254"/>
                  </a:cubicBezTo>
                  <a:cubicBezTo>
                    <a:pt x="16513" y="-141"/>
                    <a:pt x="15058" y="732"/>
                    <a:pt x="14677" y="2160"/>
                  </a:cubicBezTo>
                  <a:lnTo>
                    <a:pt x="13893" y="5133"/>
                  </a:lnTo>
                  <a:lnTo>
                    <a:pt x="11995" y="1446"/>
                  </a:lnTo>
                  <a:cubicBezTo>
                    <a:pt x="11316" y="136"/>
                    <a:pt x="9708" y="-377"/>
                    <a:pt x="8377" y="296"/>
                  </a:cubicBezTo>
                  <a:cubicBezTo>
                    <a:pt x="7060" y="975"/>
                    <a:pt x="6541" y="2590"/>
                    <a:pt x="7227" y="3913"/>
                  </a:cubicBezTo>
                  <a:lnTo>
                    <a:pt x="9874" y="9056"/>
                  </a:lnTo>
                  <a:lnTo>
                    <a:pt x="3443" y="7150"/>
                  </a:lnTo>
                  <a:cubicBezTo>
                    <a:pt x="2050" y="6734"/>
                    <a:pt x="532" y="7545"/>
                    <a:pt x="110" y="8966"/>
                  </a:cubicBezTo>
                  <a:cubicBezTo>
                    <a:pt x="-306" y="10387"/>
                    <a:pt x="497" y="11877"/>
                    <a:pt x="1925" y="12300"/>
                  </a:cubicBezTo>
                  <a:lnTo>
                    <a:pt x="8647" y="14296"/>
                  </a:lnTo>
                  <a:cubicBezTo>
                    <a:pt x="1038" y="18842"/>
                    <a:pt x="1052" y="19834"/>
                    <a:pt x="1412" y="21400"/>
                  </a:cubicBezTo>
                  <a:cubicBezTo>
                    <a:pt x="1703" y="22640"/>
                    <a:pt x="2805" y="23479"/>
                    <a:pt x="4025" y="23479"/>
                  </a:cubicBezTo>
                  <a:cubicBezTo>
                    <a:pt x="4226" y="23479"/>
                    <a:pt x="4427" y="23458"/>
                    <a:pt x="4628" y="23410"/>
                  </a:cubicBezTo>
                  <a:cubicBezTo>
                    <a:pt x="5369" y="23236"/>
                    <a:pt x="5965" y="22779"/>
                    <a:pt x="6326" y="22176"/>
                  </a:cubicBezTo>
                  <a:cubicBezTo>
                    <a:pt x="6894" y="21705"/>
                    <a:pt x="8245" y="20845"/>
                    <a:pt x="10020" y="19771"/>
                  </a:cubicBezTo>
                  <a:lnTo>
                    <a:pt x="9306" y="22460"/>
                  </a:lnTo>
                  <a:cubicBezTo>
                    <a:pt x="8932" y="23888"/>
                    <a:pt x="9784" y="25364"/>
                    <a:pt x="11212" y="25738"/>
                  </a:cubicBezTo>
                  <a:cubicBezTo>
                    <a:pt x="11440" y="25801"/>
                    <a:pt x="11676" y="25829"/>
                    <a:pt x="11898" y="25829"/>
                  </a:cubicBezTo>
                  <a:cubicBezTo>
                    <a:pt x="13090" y="25829"/>
                    <a:pt x="14171" y="25032"/>
                    <a:pt x="14490" y="23832"/>
                  </a:cubicBezTo>
                  <a:lnTo>
                    <a:pt x="15501" y="20007"/>
                  </a:lnTo>
                  <a:lnTo>
                    <a:pt x="18842" y="26501"/>
                  </a:lnTo>
                  <a:cubicBezTo>
                    <a:pt x="19320" y="27423"/>
                    <a:pt x="20256" y="27949"/>
                    <a:pt x="21226" y="27949"/>
                  </a:cubicBezTo>
                  <a:cubicBezTo>
                    <a:pt x="21642" y="27949"/>
                    <a:pt x="22064" y="27852"/>
                    <a:pt x="22459" y="27651"/>
                  </a:cubicBezTo>
                  <a:cubicBezTo>
                    <a:pt x="23776" y="26972"/>
                    <a:pt x="24296" y="25357"/>
                    <a:pt x="23610" y="24033"/>
                  </a:cubicBezTo>
                  <a:lnTo>
                    <a:pt x="20387" y="17775"/>
                  </a:lnTo>
                  <a:lnTo>
                    <a:pt x="29078" y="20346"/>
                  </a:lnTo>
                  <a:cubicBezTo>
                    <a:pt x="29327" y="20423"/>
                    <a:pt x="29584" y="20457"/>
                    <a:pt x="29840" y="20457"/>
                  </a:cubicBezTo>
                  <a:cubicBezTo>
                    <a:pt x="30997" y="20457"/>
                    <a:pt x="32065" y="19702"/>
                    <a:pt x="32411" y="18530"/>
                  </a:cubicBezTo>
                  <a:cubicBezTo>
                    <a:pt x="32827" y="17110"/>
                    <a:pt x="32023" y="15620"/>
                    <a:pt x="30595" y="1519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5991;p74">
              <a:extLst>
                <a:ext uri="{FF2B5EF4-FFF2-40B4-BE49-F238E27FC236}">
                  <a16:creationId xmlns:a16="http://schemas.microsoft.com/office/drawing/2014/main" id="{12950098-5640-565A-F43D-17668A245C09}"/>
                </a:ext>
              </a:extLst>
            </p:cNvPr>
            <p:cNvSpPr/>
            <p:nvPr/>
          </p:nvSpPr>
          <p:spPr>
            <a:xfrm>
              <a:off x="5405514" y="2194156"/>
              <a:ext cx="14665" cy="12605"/>
            </a:xfrm>
            <a:custGeom>
              <a:avLst/>
              <a:gdLst/>
              <a:ahLst/>
              <a:cxnLst/>
              <a:rect l="l" t="t" r="r" b="b"/>
              <a:pathLst>
                <a:path w="32523" h="27956" extrusionOk="0">
                  <a:moveTo>
                    <a:pt x="30598" y="15204"/>
                  </a:moveTo>
                  <a:lnTo>
                    <a:pt x="22323" y="12751"/>
                  </a:lnTo>
                  <a:cubicBezTo>
                    <a:pt x="24208" y="11718"/>
                    <a:pt x="26114" y="10678"/>
                    <a:pt x="27985" y="9673"/>
                  </a:cubicBezTo>
                  <a:cubicBezTo>
                    <a:pt x="29288" y="8973"/>
                    <a:pt x="29780" y="7351"/>
                    <a:pt x="29080" y="6041"/>
                  </a:cubicBezTo>
                  <a:cubicBezTo>
                    <a:pt x="28380" y="4732"/>
                    <a:pt x="26752" y="4240"/>
                    <a:pt x="25449" y="4946"/>
                  </a:cubicBezTo>
                  <a:cubicBezTo>
                    <a:pt x="22809" y="6360"/>
                    <a:pt x="20584" y="7566"/>
                    <a:pt x="18484" y="8717"/>
                  </a:cubicBezTo>
                  <a:lnTo>
                    <a:pt x="19856" y="3539"/>
                  </a:lnTo>
                  <a:cubicBezTo>
                    <a:pt x="20230" y="2112"/>
                    <a:pt x="19378" y="636"/>
                    <a:pt x="17950" y="261"/>
                  </a:cubicBezTo>
                  <a:cubicBezTo>
                    <a:pt x="16502" y="-127"/>
                    <a:pt x="15053" y="739"/>
                    <a:pt x="14672" y="2167"/>
                  </a:cubicBezTo>
                  <a:lnTo>
                    <a:pt x="13889" y="5134"/>
                  </a:lnTo>
                  <a:lnTo>
                    <a:pt x="11997" y="1460"/>
                  </a:lnTo>
                  <a:cubicBezTo>
                    <a:pt x="11325" y="136"/>
                    <a:pt x="9710" y="-383"/>
                    <a:pt x="8387" y="303"/>
                  </a:cubicBezTo>
                  <a:cubicBezTo>
                    <a:pt x="7063" y="982"/>
                    <a:pt x="6550" y="2597"/>
                    <a:pt x="7229" y="3914"/>
                  </a:cubicBezTo>
                  <a:lnTo>
                    <a:pt x="9883" y="9063"/>
                  </a:lnTo>
                  <a:lnTo>
                    <a:pt x="3445" y="7157"/>
                  </a:lnTo>
                  <a:cubicBezTo>
                    <a:pt x="2032" y="6741"/>
                    <a:pt x="535" y="7552"/>
                    <a:pt x="112" y="8973"/>
                  </a:cubicBezTo>
                  <a:cubicBezTo>
                    <a:pt x="-311" y="10394"/>
                    <a:pt x="500" y="11884"/>
                    <a:pt x="1928" y="12307"/>
                  </a:cubicBezTo>
                  <a:lnTo>
                    <a:pt x="8650" y="14303"/>
                  </a:lnTo>
                  <a:cubicBezTo>
                    <a:pt x="1041" y="18849"/>
                    <a:pt x="1055" y="19841"/>
                    <a:pt x="1415" y="21407"/>
                  </a:cubicBezTo>
                  <a:cubicBezTo>
                    <a:pt x="1706" y="22648"/>
                    <a:pt x="2808" y="23486"/>
                    <a:pt x="4028" y="23486"/>
                  </a:cubicBezTo>
                  <a:cubicBezTo>
                    <a:pt x="4229" y="23486"/>
                    <a:pt x="4430" y="23465"/>
                    <a:pt x="4631" y="23417"/>
                  </a:cubicBezTo>
                  <a:cubicBezTo>
                    <a:pt x="5372" y="23244"/>
                    <a:pt x="5968" y="22786"/>
                    <a:pt x="6328" y="22183"/>
                  </a:cubicBezTo>
                  <a:cubicBezTo>
                    <a:pt x="6896" y="21712"/>
                    <a:pt x="8248" y="20853"/>
                    <a:pt x="10022" y="19778"/>
                  </a:cubicBezTo>
                  <a:lnTo>
                    <a:pt x="9308" y="22467"/>
                  </a:lnTo>
                  <a:cubicBezTo>
                    <a:pt x="8934" y="23895"/>
                    <a:pt x="9787" y="25371"/>
                    <a:pt x="11214" y="25746"/>
                  </a:cubicBezTo>
                  <a:cubicBezTo>
                    <a:pt x="11443" y="25808"/>
                    <a:pt x="11679" y="25836"/>
                    <a:pt x="11900" y="25836"/>
                  </a:cubicBezTo>
                  <a:cubicBezTo>
                    <a:pt x="13092" y="25836"/>
                    <a:pt x="14173" y="25039"/>
                    <a:pt x="14492" y="23840"/>
                  </a:cubicBezTo>
                  <a:lnTo>
                    <a:pt x="15504" y="20007"/>
                  </a:lnTo>
                  <a:lnTo>
                    <a:pt x="18844" y="26501"/>
                  </a:lnTo>
                  <a:cubicBezTo>
                    <a:pt x="19322" y="27430"/>
                    <a:pt x="20258" y="27957"/>
                    <a:pt x="21228" y="27957"/>
                  </a:cubicBezTo>
                  <a:cubicBezTo>
                    <a:pt x="21644" y="27957"/>
                    <a:pt x="22060" y="27859"/>
                    <a:pt x="22455" y="27659"/>
                  </a:cubicBezTo>
                  <a:cubicBezTo>
                    <a:pt x="23779" y="26979"/>
                    <a:pt x="24291" y="25364"/>
                    <a:pt x="23612" y="24048"/>
                  </a:cubicBezTo>
                  <a:lnTo>
                    <a:pt x="20390" y="17782"/>
                  </a:lnTo>
                  <a:lnTo>
                    <a:pt x="29080" y="20361"/>
                  </a:lnTo>
                  <a:cubicBezTo>
                    <a:pt x="29330" y="20437"/>
                    <a:pt x="29586" y="20471"/>
                    <a:pt x="29843" y="20471"/>
                  </a:cubicBezTo>
                  <a:cubicBezTo>
                    <a:pt x="31000" y="20471"/>
                    <a:pt x="32067" y="19716"/>
                    <a:pt x="32414" y="18545"/>
                  </a:cubicBezTo>
                  <a:cubicBezTo>
                    <a:pt x="32830" y="17124"/>
                    <a:pt x="32026" y="15634"/>
                    <a:pt x="30598" y="1521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5992;p74">
              <a:extLst>
                <a:ext uri="{FF2B5EF4-FFF2-40B4-BE49-F238E27FC236}">
                  <a16:creationId xmlns:a16="http://schemas.microsoft.com/office/drawing/2014/main" id="{2778A66D-DD05-E8D1-1D6D-073DC1B5E8EF}"/>
                </a:ext>
              </a:extLst>
            </p:cNvPr>
            <p:cNvSpPr/>
            <p:nvPr/>
          </p:nvSpPr>
          <p:spPr>
            <a:xfrm>
              <a:off x="5374460" y="2207871"/>
              <a:ext cx="14665" cy="12604"/>
            </a:xfrm>
            <a:custGeom>
              <a:avLst/>
              <a:gdLst/>
              <a:ahLst/>
              <a:cxnLst/>
              <a:rect l="l" t="t" r="r" b="b"/>
              <a:pathLst>
                <a:path w="32523" h="27952" extrusionOk="0">
                  <a:moveTo>
                    <a:pt x="30605" y="15200"/>
                  </a:moveTo>
                  <a:lnTo>
                    <a:pt x="22330" y="12746"/>
                  </a:lnTo>
                  <a:cubicBezTo>
                    <a:pt x="24215" y="11714"/>
                    <a:pt x="26121" y="10674"/>
                    <a:pt x="27992" y="9669"/>
                  </a:cubicBezTo>
                  <a:cubicBezTo>
                    <a:pt x="29295" y="8969"/>
                    <a:pt x="29787" y="7347"/>
                    <a:pt x="29087" y="6037"/>
                  </a:cubicBezTo>
                  <a:cubicBezTo>
                    <a:pt x="28387" y="4734"/>
                    <a:pt x="26752" y="4228"/>
                    <a:pt x="25456" y="4942"/>
                  </a:cubicBezTo>
                  <a:cubicBezTo>
                    <a:pt x="22815" y="6356"/>
                    <a:pt x="20591" y="7562"/>
                    <a:pt x="18491" y="8712"/>
                  </a:cubicBezTo>
                  <a:lnTo>
                    <a:pt x="19863" y="3535"/>
                  </a:lnTo>
                  <a:cubicBezTo>
                    <a:pt x="20237" y="2108"/>
                    <a:pt x="19385" y="631"/>
                    <a:pt x="17957" y="257"/>
                  </a:cubicBezTo>
                  <a:cubicBezTo>
                    <a:pt x="16502" y="-138"/>
                    <a:pt x="15061" y="742"/>
                    <a:pt x="14679" y="2163"/>
                  </a:cubicBezTo>
                  <a:lnTo>
                    <a:pt x="13896" y="5136"/>
                  </a:lnTo>
                  <a:lnTo>
                    <a:pt x="11998" y="1449"/>
                  </a:lnTo>
                  <a:cubicBezTo>
                    <a:pt x="11318" y="139"/>
                    <a:pt x="9704" y="-381"/>
                    <a:pt x="8380" y="299"/>
                  </a:cubicBezTo>
                  <a:cubicBezTo>
                    <a:pt x="7063" y="978"/>
                    <a:pt x="6543" y="2593"/>
                    <a:pt x="7229" y="3916"/>
                  </a:cubicBezTo>
                  <a:lnTo>
                    <a:pt x="9877" y="9059"/>
                  </a:lnTo>
                  <a:lnTo>
                    <a:pt x="3445" y="7153"/>
                  </a:lnTo>
                  <a:cubicBezTo>
                    <a:pt x="2059" y="6758"/>
                    <a:pt x="535" y="7548"/>
                    <a:pt x="112" y="8969"/>
                  </a:cubicBezTo>
                  <a:cubicBezTo>
                    <a:pt x="-311" y="10390"/>
                    <a:pt x="500" y="11880"/>
                    <a:pt x="1928" y="12303"/>
                  </a:cubicBezTo>
                  <a:lnTo>
                    <a:pt x="8650" y="14299"/>
                  </a:lnTo>
                  <a:cubicBezTo>
                    <a:pt x="1041" y="18845"/>
                    <a:pt x="1055" y="19836"/>
                    <a:pt x="1415" y="21403"/>
                  </a:cubicBezTo>
                  <a:cubicBezTo>
                    <a:pt x="1706" y="22643"/>
                    <a:pt x="2808" y="23482"/>
                    <a:pt x="4028" y="23482"/>
                  </a:cubicBezTo>
                  <a:cubicBezTo>
                    <a:pt x="4228" y="23482"/>
                    <a:pt x="4429" y="23461"/>
                    <a:pt x="4630" y="23413"/>
                  </a:cubicBezTo>
                  <a:cubicBezTo>
                    <a:pt x="5372" y="23240"/>
                    <a:pt x="5968" y="22782"/>
                    <a:pt x="6328" y="22179"/>
                  </a:cubicBezTo>
                  <a:cubicBezTo>
                    <a:pt x="6897" y="21708"/>
                    <a:pt x="8248" y="20848"/>
                    <a:pt x="10022" y="19774"/>
                  </a:cubicBezTo>
                  <a:lnTo>
                    <a:pt x="9308" y="22463"/>
                  </a:lnTo>
                  <a:cubicBezTo>
                    <a:pt x="8934" y="23891"/>
                    <a:pt x="9786" y="25367"/>
                    <a:pt x="11214" y="25741"/>
                  </a:cubicBezTo>
                  <a:cubicBezTo>
                    <a:pt x="11443" y="25804"/>
                    <a:pt x="11678" y="25832"/>
                    <a:pt x="11900" y="25832"/>
                  </a:cubicBezTo>
                  <a:cubicBezTo>
                    <a:pt x="13092" y="25832"/>
                    <a:pt x="14173" y="25034"/>
                    <a:pt x="14492" y="23835"/>
                  </a:cubicBezTo>
                  <a:lnTo>
                    <a:pt x="15504" y="20010"/>
                  </a:lnTo>
                  <a:lnTo>
                    <a:pt x="18844" y="26504"/>
                  </a:lnTo>
                  <a:cubicBezTo>
                    <a:pt x="19323" y="27426"/>
                    <a:pt x="20258" y="27952"/>
                    <a:pt x="21228" y="27952"/>
                  </a:cubicBezTo>
                  <a:cubicBezTo>
                    <a:pt x="21644" y="27952"/>
                    <a:pt x="22067" y="27855"/>
                    <a:pt x="22462" y="27654"/>
                  </a:cubicBezTo>
                  <a:cubicBezTo>
                    <a:pt x="23779" y="26975"/>
                    <a:pt x="24299" y="25360"/>
                    <a:pt x="23612" y="24036"/>
                  </a:cubicBezTo>
                  <a:lnTo>
                    <a:pt x="20390" y="17778"/>
                  </a:lnTo>
                  <a:lnTo>
                    <a:pt x="29080" y="20349"/>
                  </a:lnTo>
                  <a:cubicBezTo>
                    <a:pt x="29330" y="20426"/>
                    <a:pt x="29586" y="20460"/>
                    <a:pt x="29843" y="20460"/>
                  </a:cubicBezTo>
                  <a:cubicBezTo>
                    <a:pt x="31000" y="20460"/>
                    <a:pt x="32067" y="19705"/>
                    <a:pt x="32414" y="18534"/>
                  </a:cubicBezTo>
                  <a:cubicBezTo>
                    <a:pt x="32829" y="17113"/>
                    <a:pt x="32026" y="15623"/>
                    <a:pt x="30598" y="1520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5993;p74">
              <a:extLst>
                <a:ext uri="{FF2B5EF4-FFF2-40B4-BE49-F238E27FC236}">
                  <a16:creationId xmlns:a16="http://schemas.microsoft.com/office/drawing/2014/main" id="{0B08E894-59DC-A10A-C41E-724719EA93CF}"/>
                </a:ext>
              </a:extLst>
            </p:cNvPr>
            <p:cNvSpPr/>
            <p:nvPr/>
          </p:nvSpPr>
          <p:spPr>
            <a:xfrm>
              <a:off x="5460561" y="2188107"/>
              <a:ext cx="14665" cy="12604"/>
            </a:xfrm>
            <a:custGeom>
              <a:avLst/>
              <a:gdLst/>
              <a:ahLst/>
              <a:cxnLst/>
              <a:rect l="l" t="t" r="r" b="b"/>
              <a:pathLst>
                <a:path w="32523" h="27953" extrusionOk="0">
                  <a:moveTo>
                    <a:pt x="30598" y="15201"/>
                  </a:moveTo>
                  <a:lnTo>
                    <a:pt x="22323" y="12747"/>
                  </a:lnTo>
                  <a:cubicBezTo>
                    <a:pt x="24208" y="11715"/>
                    <a:pt x="26114" y="10675"/>
                    <a:pt x="27985" y="9670"/>
                  </a:cubicBezTo>
                  <a:cubicBezTo>
                    <a:pt x="29288" y="8970"/>
                    <a:pt x="29780" y="7348"/>
                    <a:pt x="29080" y="6038"/>
                  </a:cubicBezTo>
                  <a:cubicBezTo>
                    <a:pt x="28387" y="4735"/>
                    <a:pt x="26738" y="4243"/>
                    <a:pt x="25449" y="4943"/>
                  </a:cubicBezTo>
                  <a:cubicBezTo>
                    <a:pt x="22808" y="6357"/>
                    <a:pt x="20584" y="7563"/>
                    <a:pt x="18484" y="8714"/>
                  </a:cubicBezTo>
                  <a:lnTo>
                    <a:pt x="19856" y="3536"/>
                  </a:lnTo>
                  <a:cubicBezTo>
                    <a:pt x="20231" y="2109"/>
                    <a:pt x="19378" y="632"/>
                    <a:pt x="17950" y="258"/>
                  </a:cubicBezTo>
                  <a:cubicBezTo>
                    <a:pt x="16502" y="-137"/>
                    <a:pt x="15054" y="743"/>
                    <a:pt x="14672" y="2164"/>
                  </a:cubicBezTo>
                  <a:lnTo>
                    <a:pt x="13889" y="5130"/>
                  </a:lnTo>
                  <a:lnTo>
                    <a:pt x="11997" y="1457"/>
                  </a:lnTo>
                  <a:cubicBezTo>
                    <a:pt x="11325" y="133"/>
                    <a:pt x="9704" y="-379"/>
                    <a:pt x="8387" y="300"/>
                  </a:cubicBezTo>
                  <a:cubicBezTo>
                    <a:pt x="7063" y="979"/>
                    <a:pt x="6550" y="2594"/>
                    <a:pt x="7229" y="3911"/>
                  </a:cubicBezTo>
                  <a:lnTo>
                    <a:pt x="9884" y="9060"/>
                  </a:lnTo>
                  <a:lnTo>
                    <a:pt x="3445" y="7154"/>
                  </a:lnTo>
                  <a:cubicBezTo>
                    <a:pt x="2039" y="6759"/>
                    <a:pt x="535" y="7549"/>
                    <a:pt x="112" y="8970"/>
                  </a:cubicBezTo>
                  <a:cubicBezTo>
                    <a:pt x="-311" y="10391"/>
                    <a:pt x="500" y="11881"/>
                    <a:pt x="1928" y="12304"/>
                  </a:cubicBezTo>
                  <a:lnTo>
                    <a:pt x="8650" y="14300"/>
                  </a:lnTo>
                  <a:cubicBezTo>
                    <a:pt x="1041" y="18846"/>
                    <a:pt x="1055" y="19838"/>
                    <a:pt x="1415" y="21404"/>
                  </a:cubicBezTo>
                  <a:cubicBezTo>
                    <a:pt x="1706" y="22645"/>
                    <a:pt x="2808" y="23483"/>
                    <a:pt x="4027" y="23483"/>
                  </a:cubicBezTo>
                  <a:cubicBezTo>
                    <a:pt x="4228" y="23483"/>
                    <a:pt x="4429" y="23462"/>
                    <a:pt x="4630" y="23414"/>
                  </a:cubicBezTo>
                  <a:cubicBezTo>
                    <a:pt x="5372" y="23241"/>
                    <a:pt x="5968" y="22783"/>
                    <a:pt x="6328" y="22180"/>
                  </a:cubicBezTo>
                  <a:cubicBezTo>
                    <a:pt x="6897" y="21709"/>
                    <a:pt x="8248" y="20849"/>
                    <a:pt x="10022" y="19775"/>
                  </a:cubicBezTo>
                  <a:lnTo>
                    <a:pt x="9308" y="22464"/>
                  </a:lnTo>
                  <a:cubicBezTo>
                    <a:pt x="8934" y="23892"/>
                    <a:pt x="9786" y="25368"/>
                    <a:pt x="11214" y="25743"/>
                  </a:cubicBezTo>
                  <a:cubicBezTo>
                    <a:pt x="11443" y="25805"/>
                    <a:pt x="11678" y="25833"/>
                    <a:pt x="11900" y="25833"/>
                  </a:cubicBezTo>
                  <a:cubicBezTo>
                    <a:pt x="13092" y="25833"/>
                    <a:pt x="14173" y="25036"/>
                    <a:pt x="14492" y="23837"/>
                  </a:cubicBezTo>
                  <a:lnTo>
                    <a:pt x="15504" y="20004"/>
                  </a:lnTo>
                  <a:lnTo>
                    <a:pt x="18844" y="26498"/>
                  </a:lnTo>
                  <a:cubicBezTo>
                    <a:pt x="19323" y="27427"/>
                    <a:pt x="20258" y="27953"/>
                    <a:pt x="21228" y="27953"/>
                  </a:cubicBezTo>
                  <a:cubicBezTo>
                    <a:pt x="21644" y="27953"/>
                    <a:pt x="22060" y="27856"/>
                    <a:pt x="22455" y="27655"/>
                  </a:cubicBezTo>
                  <a:cubicBezTo>
                    <a:pt x="23779" y="26976"/>
                    <a:pt x="24292" y="25361"/>
                    <a:pt x="23612" y="24045"/>
                  </a:cubicBezTo>
                  <a:lnTo>
                    <a:pt x="20390" y="17779"/>
                  </a:lnTo>
                  <a:lnTo>
                    <a:pt x="29080" y="20357"/>
                  </a:lnTo>
                  <a:cubicBezTo>
                    <a:pt x="29330" y="20434"/>
                    <a:pt x="29586" y="20468"/>
                    <a:pt x="29842" y="20468"/>
                  </a:cubicBezTo>
                  <a:cubicBezTo>
                    <a:pt x="31000" y="20468"/>
                    <a:pt x="32067" y="19713"/>
                    <a:pt x="32414" y="18542"/>
                  </a:cubicBezTo>
                  <a:cubicBezTo>
                    <a:pt x="32829" y="17121"/>
                    <a:pt x="32026" y="15631"/>
                    <a:pt x="30598" y="1520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5994;p74">
              <a:extLst>
                <a:ext uri="{FF2B5EF4-FFF2-40B4-BE49-F238E27FC236}">
                  <a16:creationId xmlns:a16="http://schemas.microsoft.com/office/drawing/2014/main" id="{B3C1802E-5D1E-3543-3FD1-90FD5F9212F6}"/>
                </a:ext>
              </a:extLst>
            </p:cNvPr>
            <p:cNvSpPr/>
            <p:nvPr/>
          </p:nvSpPr>
          <p:spPr>
            <a:xfrm>
              <a:off x="5489598" y="2200814"/>
              <a:ext cx="14663" cy="12604"/>
            </a:xfrm>
            <a:custGeom>
              <a:avLst/>
              <a:gdLst/>
              <a:ahLst/>
              <a:cxnLst/>
              <a:rect l="l" t="t" r="r" b="b"/>
              <a:pathLst>
                <a:path w="32520" h="27953" extrusionOk="0">
                  <a:moveTo>
                    <a:pt x="30596" y="15201"/>
                  </a:moveTo>
                  <a:lnTo>
                    <a:pt x="22321" y="12747"/>
                  </a:lnTo>
                  <a:cubicBezTo>
                    <a:pt x="24206" y="11715"/>
                    <a:pt x="26112" y="10675"/>
                    <a:pt x="27983" y="9670"/>
                  </a:cubicBezTo>
                  <a:cubicBezTo>
                    <a:pt x="29286" y="8970"/>
                    <a:pt x="29778" y="7348"/>
                    <a:pt x="29078" y="6038"/>
                  </a:cubicBezTo>
                  <a:cubicBezTo>
                    <a:pt x="28378" y="4736"/>
                    <a:pt x="26742" y="4243"/>
                    <a:pt x="25446" y="4943"/>
                  </a:cubicBezTo>
                  <a:cubicBezTo>
                    <a:pt x="22806" y="6357"/>
                    <a:pt x="20581" y="7563"/>
                    <a:pt x="18482" y="8714"/>
                  </a:cubicBezTo>
                  <a:lnTo>
                    <a:pt x="19854" y="3536"/>
                  </a:lnTo>
                  <a:cubicBezTo>
                    <a:pt x="20228" y="2109"/>
                    <a:pt x="19376" y="632"/>
                    <a:pt x="17948" y="258"/>
                  </a:cubicBezTo>
                  <a:cubicBezTo>
                    <a:pt x="16500" y="-144"/>
                    <a:pt x="15044" y="743"/>
                    <a:pt x="14670" y="2164"/>
                  </a:cubicBezTo>
                  <a:lnTo>
                    <a:pt x="13887" y="5130"/>
                  </a:lnTo>
                  <a:lnTo>
                    <a:pt x="11995" y="1457"/>
                  </a:lnTo>
                  <a:cubicBezTo>
                    <a:pt x="11323" y="133"/>
                    <a:pt x="9701" y="-379"/>
                    <a:pt x="8384" y="300"/>
                  </a:cubicBezTo>
                  <a:cubicBezTo>
                    <a:pt x="7061" y="979"/>
                    <a:pt x="6548" y="2594"/>
                    <a:pt x="7227" y="3911"/>
                  </a:cubicBezTo>
                  <a:lnTo>
                    <a:pt x="9881" y="9060"/>
                  </a:lnTo>
                  <a:lnTo>
                    <a:pt x="3443" y="7154"/>
                  </a:lnTo>
                  <a:cubicBezTo>
                    <a:pt x="2043" y="6759"/>
                    <a:pt x="532" y="7543"/>
                    <a:pt x="109" y="8970"/>
                  </a:cubicBezTo>
                  <a:cubicBezTo>
                    <a:pt x="-306" y="10391"/>
                    <a:pt x="497" y="11881"/>
                    <a:pt x="1925" y="12304"/>
                  </a:cubicBezTo>
                  <a:lnTo>
                    <a:pt x="8648" y="14300"/>
                  </a:lnTo>
                  <a:cubicBezTo>
                    <a:pt x="1038" y="18846"/>
                    <a:pt x="1052" y="19838"/>
                    <a:pt x="1413" y="21404"/>
                  </a:cubicBezTo>
                  <a:cubicBezTo>
                    <a:pt x="1704" y="22645"/>
                    <a:pt x="2805" y="23483"/>
                    <a:pt x="4025" y="23483"/>
                  </a:cubicBezTo>
                  <a:cubicBezTo>
                    <a:pt x="4226" y="23483"/>
                    <a:pt x="4427" y="23462"/>
                    <a:pt x="4628" y="23414"/>
                  </a:cubicBezTo>
                  <a:cubicBezTo>
                    <a:pt x="5370" y="23241"/>
                    <a:pt x="5966" y="22783"/>
                    <a:pt x="6326" y="22180"/>
                  </a:cubicBezTo>
                  <a:cubicBezTo>
                    <a:pt x="6894" y="21709"/>
                    <a:pt x="8246" y="20850"/>
                    <a:pt x="10020" y="19775"/>
                  </a:cubicBezTo>
                  <a:lnTo>
                    <a:pt x="9306" y="22464"/>
                  </a:lnTo>
                  <a:cubicBezTo>
                    <a:pt x="8932" y="23892"/>
                    <a:pt x="9784" y="25368"/>
                    <a:pt x="11212" y="25743"/>
                  </a:cubicBezTo>
                  <a:cubicBezTo>
                    <a:pt x="11440" y="25805"/>
                    <a:pt x="11676" y="25833"/>
                    <a:pt x="11898" y="25833"/>
                  </a:cubicBezTo>
                  <a:cubicBezTo>
                    <a:pt x="13090" y="25833"/>
                    <a:pt x="14171" y="25036"/>
                    <a:pt x="14490" y="23837"/>
                  </a:cubicBezTo>
                  <a:lnTo>
                    <a:pt x="15501" y="20004"/>
                  </a:lnTo>
                  <a:lnTo>
                    <a:pt x="18842" y="26498"/>
                  </a:lnTo>
                  <a:cubicBezTo>
                    <a:pt x="19320" y="27427"/>
                    <a:pt x="20256" y="27954"/>
                    <a:pt x="21226" y="27954"/>
                  </a:cubicBezTo>
                  <a:cubicBezTo>
                    <a:pt x="21642" y="27954"/>
                    <a:pt x="22058" y="27856"/>
                    <a:pt x="22453" y="27655"/>
                  </a:cubicBezTo>
                  <a:cubicBezTo>
                    <a:pt x="23776" y="26976"/>
                    <a:pt x="24289" y="25361"/>
                    <a:pt x="23610" y="24045"/>
                  </a:cubicBezTo>
                  <a:lnTo>
                    <a:pt x="20387" y="17779"/>
                  </a:lnTo>
                  <a:lnTo>
                    <a:pt x="29078" y="20358"/>
                  </a:lnTo>
                  <a:cubicBezTo>
                    <a:pt x="29327" y="20434"/>
                    <a:pt x="29584" y="20468"/>
                    <a:pt x="29840" y="20468"/>
                  </a:cubicBezTo>
                  <a:cubicBezTo>
                    <a:pt x="30998" y="20468"/>
                    <a:pt x="32065" y="19713"/>
                    <a:pt x="32411" y="18542"/>
                  </a:cubicBezTo>
                  <a:cubicBezTo>
                    <a:pt x="32827" y="17121"/>
                    <a:pt x="32023" y="15631"/>
                    <a:pt x="30596" y="1520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5995;p74">
              <a:extLst>
                <a:ext uri="{FF2B5EF4-FFF2-40B4-BE49-F238E27FC236}">
                  <a16:creationId xmlns:a16="http://schemas.microsoft.com/office/drawing/2014/main" id="{6DE2D02D-12EA-1973-735F-5F352B6B22A0}"/>
                </a:ext>
              </a:extLst>
            </p:cNvPr>
            <p:cNvSpPr/>
            <p:nvPr/>
          </p:nvSpPr>
          <p:spPr>
            <a:xfrm>
              <a:off x="5558960" y="2191934"/>
              <a:ext cx="14666" cy="12605"/>
            </a:xfrm>
            <a:custGeom>
              <a:avLst/>
              <a:gdLst/>
              <a:ahLst/>
              <a:cxnLst/>
              <a:rect l="l" t="t" r="r" b="b"/>
              <a:pathLst>
                <a:path w="32527" h="27956" extrusionOk="0">
                  <a:moveTo>
                    <a:pt x="30602" y="15218"/>
                  </a:moveTo>
                  <a:lnTo>
                    <a:pt x="22321" y="12764"/>
                  </a:lnTo>
                  <a:cubicBezTo>
                    <a:pt x="24206" y="11732"/>
                    <a:pt x="26112" y="10685"/>
                    <a:pt x="27990" y="9680"/>
                  </a:cubicBezTo>
                  <a:cubicBezTo>
                    <a:pt x="29293" y="8980"/>
                    <a:pt x="29785" y="7358"/>
                    <a:pt x="29085" y="6048"/>
                  </a:cubicBezTo>
                  <a:cubicBezTo>
                    <a:pt x="28385" y="4745"/>
                    <a:pt x="26749" y="4239"/>
                    <a:pt x="25453" y="4953"/>
                  </a:cubicBezTo>
                  <a:cubicBezTo>
                    <a:pt x="22813" y="6367"/>
                    <a:pt x="20588" y="7573"/>
                    <a:pt x="18488" y="8724"/>
                  </a:cubicBezTo>
                  <a:lnTo>
                    <a:pt x="19861" y="3546"/>
                  </a:lnTo>
                  <a:cubicBezTo>
                    <a:pt x="20235" y="2119"/>
                    <a:pt x="19382" y="642"/>
                    <a:pt x="17955" y="268"/>
                  </a:cubicBezTo>
                  <a:cubicBezTo>
                    <a:pt x="16506" y="-141"/>
                    <a:pt x="15051" y="746"/>
                    <a:pt x="14677" y="2174"/>
                  </a:cubicBezTo>
                  <a:lnTo>
                    <a:pt x="13894" y="5147"/>
                  </a:lnTo>
                  <a:lnTo>
                    <a:pt x="11995" y="1460"/>
                  </a:lnTo>
                  <a:cubicBezTo>
                    <a:pt x="11316" y="136"/>
                    <a:pt x="9701" y="-383"/>
                    <a:pt x="8384" y="303"/>
                  </a:cubicBezTo>
                  <a:cubicBezTo>
                    <a:pt x="7060" y="982"/>
                    <a:pt x="6548" y="2597"/>
                    <a:pt x="7227" y="3914"/>
                  </a:cubicBezTo>
                  <a:lnTo>
                    <a:pt x="9881" y="9070"/>
                  </a:lnTo>
                  <a:lnTo>
                    <a:pt x="3443" y="7164"/>
                  </a:lnTo>
                  <a:cubicBezTo>
                    <a:pt x="2036" y="6762"/>
                    <a:pt x="532" y="7552"/>
                    <a:pt x="109" y="8980"/>
                  </a:cubicBezTo>
                  <a:cubicBezTo>
                    <a:pt x="-306" y="10401"/>
                    <a:pt x="498" y="11891"/>
                    <a:pt x="1925" y="12314"/>
                  </a:cubicBezTo>
                  <a:lnTo>
                    <a:pt x="8661" y="14310"/>
                  </a:lnTo>
                  <a:cubicBezTo>
                    <a:pt x="1052" y="18870"/>
                    <a:pt x="1066" y="19882"/>
                    <a:pt x="1419" y="21414"/>
                  </a:cubicBezTo>
                  <a:cubicBezTo>
                    <a:pt x="1710" y="22655"/>
                    <a:pt x="2805" y="23493"/>
                    <a:pt x="4032" y="23493"/>
                  </a:cubicBezTo>
                  <a:cubicBezTo>
                    <a:pt x="4233" y="23493"/>
                    <a:pt x="4427" y="23472"/>
                    <a:pt x="4635" y="23424"/>
                  </a:cubicBezTo>
                  <a:cubicBezTo>
                    <a:pt x="5377" y="23251"/>
                    <a:pt x="5980" y="22793"/>
                    <a:pt x="6340" y="22183"/>
                  </a:cubicBezTo>
                  <a:cubicBezTo>
                    <a:pt x="6908" y="21712"/>
                    <a:pt x="8259" y="20852"/>
                    <a:pt x="10027" y="19778"/>
                  </a:cubicBezTo>
                  <a:lnTo>
                    <a:pt x="9313" y="22467"/>
                  </a:lnTo>
                  <a:cubicBezTo>
                    <a:pt x="8938" y="23895"/>
                    <a:pt x="9791" y="25371"/>
                    <a:pt x="11218" y="25746"/>
                  </a:cubicBezTo>
                  <a:cubicBezTo>
                    <a:pt x="11447" y="25808"/>
                    <a:pt x="11683" y="25836"/>
                    <a:pt x="11905" y="25836"/>
                  </a:cubicBezTo>
                  <a:cubicBezTo>
                    <a:pt x="13097" y="25836"/>
                    <a:pt x="14178" y="25039"/>
                    <a:pt x="14496" y="23840"/>
                  </a:cubicBezTo>
                  <a:lnTo>
                    <a:pt x="15509" y="20007"/>
                  </a:lnTo>
                  <a:lnTo>
                    <a:pt x="18849" y="26501"/>
                  </a:lnTo>
                  <a:cubicBezTo>
                    <a:pt x="19327" y="27430"/>
                    <a:pt x="20263" y="27956"/>
                    <a:pt x="21233" y="27956"/>
                  </a:cubicBezTo>
                  <a:cubicBezTo>
                    <a:pt x="21649" y="27956"/>
                    <a:pt x="22065" y="27860"/>
                    <a:pt x="22459" y="27659"/>
                  </a:cubicBezTo>
                  <a:cubicBezTo>
                    <a:pt x="23783" y="26979"/>
                    <a:pt x="24296" y="25364"/>
                    <a:pt x="23617" y="24048"/>
                  </a:cubicBezTo>
                  <a:lnTo>
                    <a:pt x="20394" y="17782"/>
                  </a:lnTo>
                  <a:lnTo>
                    <a:pt x="29085" y="20360"/>
                  </a:lnTo>
                  <a:cubicBezTo>
                    <a:pt x="29334" y="20437"/>
                    <a:pt x="29591" y="20471"/>
                    <a:pt x="29847" y="20471"/>
                  </a:cubicBezTo>
                  <a:cubicBezTo>
                    <a:pt x="31004" y="20471"/>
                    <a:pt x="32072" y="19716"/>
                    <a:pt x="32418" y="18545"/>
                  </a:cubicBezTo>
                  <a:cubicBezTo>
                    <a:pt x="32834" y="17124"/>
                    <a:pt x="32030" y="15634"/>
                    <a:pt x="30602" y="1521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5996;p74">
              <a:extLst>
                <a:ext uri="{FF2B5EF4-FFF2-40B4-BE49-F238E27FC236}">
                  <a16:creationId xmlns:a16="http://schemas.microsoft.com/office/drawing/2014/main" id="{2FBE7D67-AE77-E8A9-7584-EA2F8B163571}"/>
                </a:ext>
              </a:extLst>
            </p:cNvPr>
            <p:cNvSpPr/>
            <p:nvPr/>
          </p:nvSpPr>
          <p:spPr>
            <a:xfrm>
              <a:off x="5618238" y="2186296"/>
              <a:ext cx="14663" cy="12603"/>
            </a:xfrm>
            <a:custGeom>
              <a:avLst/>
              <a:gdLst/>
              <a:ahLst/>
              <a:cxnLst/>
              <a:rect l="l" t="t" r="r" b="b"/>
              <a:pathLst>
                <a:path w="32520" h="27950" extrusionOk="0">
                  <a:moveTo>
                    <a:pt x="30609" y="15198"/>
                  </a:moveTo>
                  <a:lnTo>
                    <a:pt x="22335" y="12744"/>
                  </a:lnTo>
                  <a:cubicBezTo>
                    <a:pt x="24219" y="11712"/>
                    <a:pt x="26125" y="10672"/>
                    <a:pt x="27997" y="9667"/>
                  </a:cubicBezTo>
                  <a:cubicBezTo>
                    <a:pt x="29299" y="8967"/>
                    <a:pt x="29791" y="7345"/>
                    <a:pt x="29092" y="6035"/>
                  </a:cubicBezTo>
                  <a:cubicBezTo>
                    <a:pt x="28391" y="4732"/>
                    <a:pt x="26763" y="4226"/>
                    <a:pt x="25460" y="4940"/>
                  </a:cubicBezTo>
                  <a:cubicBezTo>
                    <a:pt x="22820" y="6354"/>
                    <a:pt x="20595" y="7560"/>
                    <a:pt x="18495" y="8711"/>
                  </a:cubicBezTo>
                  <a:lnTo>
                    <a:pt x="19867" y="3533"/>
                  </a:lnTo>
                  <a:cubicBezTo>
                    <a:pt x="20242" y="2106"/>
                    <a:pt x="19389" y="629"/>
                    <a:pt x="17962" y="255"/>
                  </a:cubicBezTo>
                  <a:cubicBezTo>
                    <a:pt x="16527" y="-133"/>
                    <a:pt x="15065" y="733"/>
                    <a:pt x="14684" y="2161"/>
                  </a:cubicBezTo>
                  <a:lnTo>
                    <a:pt x="13893" y="5134"/>
                  </a:lnTo>
                  <a:lnTo>
                    <a:pt x="11995" y="1454"/>
                  </a:lnTo>
                  <a:cubicBezTo>
                    <a:pt x="11316" y="130"/>
                    <a:pt x="9708" y="-376"/>
                    <a:pt x="8384" y="297"/>
                  </a:cubicBezTo>
                  <a:cubicBezTo>
                    <a:pt x="7060" y="976"/>
                    <a:pt x="6547" y="2591"/>
                    <a:pt x="7227" y="3908"/>
                  </a:cubicBezTo>
                  <a:lnTo>
                    <a:pt x="9881" y="9057"/>
                  </a:lnTo>
                  <a:lnTo>
                    <a:pt x="3443" y="7151"/>
                  </a:lnTo>
                  <a:cubicBezTo>
                    <a:pt x="2050" y="6756"/>
                    <a:pt x="532" y="7546"/>
                    <a:pt x="110" y="8967"/>
                  </a:cubicBezTo>
                  <a:cubicBezTo>
                    <a:pt x="-306" y="10388"/>
                    <a:pt x="497" y="11878"/>
                    <a:pt x="1925" y="12301"/>
                  </a:cubicBezTo>
                  <a:lnTo>
                    <a:pt x="8647" y="14297"/>
                  </a:lnTo>
                  <a:cubicBezTo>
                    <a:pt x="1038" y="18843"/>
                    <a:pt x="1052" y="19834"/>
                    <a:pt x="1412" y="21401"/>
                  </a:cubicBezTo>
                  <a:cubicBezTo>
                    <a:pt x="1703" y="22641"/>
                    <a:pt x="2805" y="23480"/>
                    <a:pt x="4025" y="23480"/>
                  </a:cubicBezTo>
                  <a:cubicBezTo>
                    <a:pt x="4226" y="23480"/>
                    <a:pt x="4427" y="23459"/>
                    <a:pt x="4628" y="23411"/>
                  </a:cubicBezTo>
                  <a:cubicBezTo>
                    <a:pt x="5369" y="23238"/>
                    <a:pt x="5965" y="22780"/>
                    <a:pt x="6326" y="22177"/>
                  </a:cubicBezTo>
                  <a:cubicBezTo>
                    <a:pt x="6894" y="21706"/>
                    <a:pt x="8245" y="20847"/>
                    <a:pt x="10020" y="19772"/>
                  </a:cubicBezTo>
                  <a:lnTo>
                    <a:pt x="9306" y="22461"/>
                  </a:lnTo>
                  <a:cubicBezTo>
                    <a:pt x="8932" y="23889"/>
                    <a:pt x="9784" y="25365"/>
                    <a:pt x="11212" y="25740"/>
                  </a:cubicBezTo>
                  <a:cubicBezTo>
                    <a:pt x="11440" y="25802"/>
                    <a:pt x="11676" y="25830"/>
                    <a:pt x="11898" y="25830"/>
                  </a:cubicBezTo>
                  <a:cubicBezTo>
                    <a:pt x="13090" y="25830"/>
                    <a:pt x="14171" y="25033"/>
                    <a:pt x="14490" y="23834"/>
                  </a:cubicBezTo>
                  <a:lnTo>
                    <a:pt x="15501" y="20008"/>
                  </a:lnTo>
                  <a:lnTo>
                    <a:pt x="18842" y="26502"/>
                  </a:lnTo>
                  <a:cubicBezTo>
                    <a:pt x="19320" y="27424"/>
                    <a:pt x="20256" y="27951"/>
                    <a:pt x="21226" y="27951"/>
                  </a:cubicBezTo>
                  <a:cubicBezTo>
                    <a:pt x="21642" y="27951"/>
                    <a:pt x="22064" y="27853"/>
                    <a:pt x="22459" y="27652"/>
                  </a:cubicBezTo>
                  <a:cubicBezTo>
                    <a:pt x="23776" y="26973"/>
                    <a:pt x="24296" y="25358"/>
                    <a:pt x="23610" y="24035"/>
                  </a:cubicBezTo>
                  <a:lnTo>
                    <a:pt x="20387" y="17776"/>
                  </a:lnTo>
                  <a:lnTo>
                    <a:pt x="29078" y="20347"/>
                  </a:lnTo>
                  <a:cubicBezTo>
                    <a:pt x="29327" y="20424"/>
                    <a:pt x="29584" y="20458"/>
                    <a:pt x="29840" y="20458"/>
                  </a:cubicBezTo>
                  <a:cubicBezTo>
                    <a:pt x="30997" y="20458"/>
                    <a:pt x="32065" y="19703"/>
                    <a:pt x="32411" y="18532"/>
                  </a:cubicBezTo>
                  <a:cubicBezTo>
                    <a:pt x="32827" y="17111"/>
                    <a:pt x="32023" y="15621"/>
                    <a:pt x="30595" y="1519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5997;p74">
              <a:extLst>
                <a:ext uri="{FF2B5EF4-FFF2-40B4-BE49-F238E27FC236}">
                  <a16:creationId xmlns:a16="http://schemas.microsoft.com/office/drawing/2014/main" id="{9777B103-C99E-9621-67C7-ED546D97E223}"/>
                </a:ext>
              </a:extLst>
            </p:cNvPr>
            <p:cNvSpPr/>
            <p:nvPr/>
          </p:nvSpPr>
          <p:spPr>
            <a:xfrm>
              <a:off x="5438982" y="2205454"/>
              <a:ext cx="14670" cy="12604"/>
            </a:xfrm>
            <a:custGeom>
              <a:avLst/>
              <a:gdLst/>
              <a:ahLst/>
              <a:cxnLst/>
              <a:rect l="l" t="t" r="r" b="b"/>
              <a:pathLst>
                <a:path w="32534" h="27954" extrusionOk="0">
                  <a:moveTo>
                    <a:pt x="30609" y="15195"/>
                  </a:moveTo>
                  <a:lnTo>
                    <a:pt x="22335" y="12741"/>
                  </a:lnTo>
                  <a:cubicBezTo>
                    <a:pt x="24220" y="11709"/>
                    <a:pt x="26125" y="10669"/>
                    <a:pt x="27997" y="9664"/>
                  </a:cubicBezTo>
                  <a:cubicBezTo>
                    <a:pt x="29299" y="8964"/>
                    <a:pt x="29792" y="7342"/>
                    <a:pt x="29092" y="6032"/>
                  </a:cubicBezTo>
                  <a:cubicBezTo>
                    <a:pt x="28392" y="4729"/>
                    <a:pt x="26763" y="4223"/>
                    <a:pt x="25460" y="4937"/>
                  </a:cubicBezTo>
                  <a:cubicBezTo>
                    <a:pt x="22820" y="6351"/>
                    <a:pt x="20595" y="7564"/>
                    <a:pt x="18488" y="8715"/>
                  </a:cubicBezTo>
                  <a:lnTo>
                    <a:pt x="19860" y="3530"/>
                  </a:lnTo>
                  <a:cubicBezTo>
                    <a:pt x="20235" y="2103"/>
                    <a:pt x="19382" y="626"/>
                    <a:pt x="17955" y="252"/>
                  </a:cubicBezTo>
                  <a:cubicBezTo>
                    <a:pt x="16506" y="-143"/>
                    <a:pt x="15058" y="730"/>
                    <a:pt x="14677" y="2158"/>
                  </a:cubicBezTo>
                  <a:lnTo>
                    <a:pt x="13894" y="5125"/>
                  </a:lnTo>
                  <a:lnTo>
                    <a:pt x="12002" y="1444"/>
                  </a:lnTo>
                  <a:cubicBezTo>
                    <a:pt x="11323" y="127"/>
                    <a:pt x="9715" y="-372"/>
                    <a:pt x="8384" y="294"/>
                  </a:cubicBezTo>
                  <a:cubicBezTo>
                    <a:pt x="7067" y="973"/>
                    <a:pt x="6548" y="2588"/>
                    <a:pt x="7234" y="3912"/>
                  </a:cubicBezTo>
                  <a:lnTo>
                    <a:pt x="9881" y="9061"/>
                  </a:lnTo>
                  <a:lnTo>
                    <a:pt x="3443" y="7155"/>
                  </a:lnTo>
                  <a:cubicBezTo>
                    <a:pt x="2043" y="6746"/>
                    <a:pt x="532" y="7543"/>
                    <a:pt x="109" y="8971"/>
                  </a:cubicBezTo>
                  <a:cubicBezTo>
                    <a:pt x="-306" y="10392"/>
                    <a:pt x="497" y="11882"/>
                    <a:pt x="1925" y="12305"/>
                  </a:cubicBezTo>
                  <a:lnTo>
                    <a:pt x="8654" y="14301"/>
                  </a:lnTo>
                  <a:cubicBezTo>
                    <a:pt x="1045" y="18847"/>
                    <a:pt x="1059" y="19839"/>
                    <a:pt x="1419" y="21405"/>
                  </a:cubicBezTo>
                  <a:cubicBezTo>
                    <a:pt x="1710" y="22646"/>
                    <a:pt x="2812" y="23484"/>
                    <a:pt x="4032" y="23484"/>
                  </a:cubicBezTo>
                  <a:cubicBezTo>
                    <a:pt x="4233" y="23484"/>
                    <a:pt x="4434" y="23463"/>
                    <a:pt x="4635" y="23415"/>
                  </a:cubicBezTo>
                  <a:cubicBezTo>
                    <a:pt x="5376" y="23242"/>
                    <a:pt x="5972" y="22784"/>
                    <a:pt x="6333" y="22181"/>
                  </a:cubicBezTo>
                  <a:cubicBezTo>
                    <a:pt x="6901" y="21717"/>
                    <a:pt x="8246" y="20850"/>
                    <a:pt x="10020" y="19783"/>
                  </a:cubicBezTo>
                  <a:lnTo>
                    <a:pt x="9313" y="22465"/>
                  </a:lnTo>
                  <a:cubicBezTo>
                    <a:pt x="8939" y="23893"/>
                    <a:pt x="9791" y="25369"/>
                    <a:pt x="11219" y="25744"/>
                  </a:cubicBezTo>
                  <a:cubicBezTo>
                    <a:pt x="11447" y="25806"/>
                    <a:pt x="11683" y="25834"/>
                    <a:pt x="11905" y="25834"/>
                  </a:cubicBezTo>
                  <a:cubicBezTo>
                    <a:pt x="13097" y="25834"/>
                    <a:pt x="14178" y="25037"/>
                    <a:pt x="14497" y="23838"/>
                  </a:cubicBezTo>
                  <a:lnTo>
                    <a:pt x="15508" y="20005"/>
                  </a:lnTo>
                  <a:lnTo>
                    <a:pt x="18856" y="26506"/>
                  </a:lnTo>
                  <a:cubicBezTo>
                    <a:pt x="19334" y="27428"/>
                    <a:pt x="20270" y="27954"/>
                    <a:pt x="21240" y="27954"/>
                  </a:cubicBezTo>
                  <a:cubicBezTo>
                    <a:pt x="21656" y="27954"/>
                    <a:pt x="22078" y="27857"/>
                    <a:pt x="22473" y="27656"/>
                  </a:cubicBezTo>
                  <a:cubicBezTo>
                    <a:pt x="23790" y="26977"/>
                    <a:pt x="24310" y="25362"/>
                    <a:pt x="23624" y="24039"/>
                  </a:cubicBezTo>
                  <a:lnTo>
                    <a:pt x="20401" y="17780"/>
                  </a:lnTo>
                  <a:lnTo>
                    <a:pt x="29092" y="20351"/>
                  </a:lnTo>
                  <a:cubicBezTo>
                    <a:pt x="29341" y="20428"/>
                    <a:pt x="29598" y="20462"/>
                    <a:pt x="29854" y="20462"/>
                  </a:cubicBezTo>
                  <a:cubicBezTo>
                    <a:pt x="31011" y="20462"/>
                    <a:pt x="32079" y="19707"/>
                    <a:pt x="32425" y="18536"/>
                  </a:cubicBezTo>
                  <a:cubicBezTo>
                    <a:pt x="32841" y="17115"/>
                    <a:pt x="32037" y="15625"/>
                    <a:pt x="30609" y="1520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5998;p74">
              <a:extLst>
                <a:ext uri="{FF2B5EF4-FFF2-40B4-BE49-F238E27FC236}">
                  <a16:creationId xmlns:a16="http://schemas.microsoft.com/office/drawing/2014/main" id="{41B23883-CB27-0FC4-203B-91E2C5A989C4}"/>
                </a:ext>
              </a:extLst>
            </p:cNvPr>
            <p:cNvSpPr/>
            <p:nvPr/>
          </p:nvSpPr>
          <p:spPr>
            <a:xfrm>
              <a:off x="5527299" y="2206663"/>
              <a:ext cx="14670" cy="12605"/>
            </a:xfrm>
            <a:custGeom>
              <a:avLst/>
              <a:gdLst/>
              <a:ahLst/>
              <a:cxnLst/>
              <a:rect l="l" t="t" r="r" b="b"/>
              <a:pathLst>
                <a:path w="32534" h="27956" extrusionOk="0">
                  <a:moveTo>
                    <a:pt x="30609" y="15197"/>
                  </a:moveTo>
                  <a:lnTo>
                    <a:pt x="22335" y="12743"/>
                  </a:lnTo>
                  <a:cubicBezTo>
                    <a:pt x="24220" y="11711"/>
                    <a:pt x="26126" y="10671"/>
                    <a:pt x="27997" y="9666"/>
                  </a:cubicBezTo>
                  <a:cubicBezTo>
                    <a:pt x="29299" y="8966"/>
                    <a:pt x="29791" y="7344"/>
                    <a:pt x="29092" y="6034"/>
                  </a:cubicBezTo>
                  <a:cubicBezTo>
                    <a:pt x="28391" y="4731"/>
                    <a:pt x="26756" y="4225"/>
                    <a:pt x="25460" y="4939"/>
                  </a:cubicBezTo>
                  <a:cubicBezTo>
                    <a:pt x="22820" y="6353"/>
                    <a:pt x="20595" y="7566"/>
                    <a:pt x="18488" y="8717"/>
                  </a:cubicBezTo>
                  <a:lnTo>
                    <a:pt x="19861" y="3532"/>
                  </a:lnTo>
                  <a:cubicBezTo>
                    <a:pt x="20235" y="2105"/>
                    <a:pt x="19382" y="628"/>
                    <a:pt x="17955" y="254"/>
                  </a:cubicBezTo>
                  <a:cubicBezTo>
                    <a:pt x="16492" y="-155"/>
                    <a:pt x="15051" y="739"/>
                    <a:pt x="14677" y="2160"/>
                  </a:cubicBezTo>
                  <a:lnTo>
                    <a:pt x="13893" y="5126"/>
                  </a:lnTo>
                  <a:lnTo>
                    <a:pt x="12002" y="1446"/>
                  </a:lnTo>
                  <a:cubicBezTo>
                    <a:pt x="11322" y="136"/>
                    <a:pt x="9708" y="-377"/>
                    <a:pt x="8384" y="296"/>
                  </a:cubicBezTo>
                  <a:cubicBezTo>
                    <a:pt x="7067" y="975"/>
                    <a:pt x="6548" y="2590"/>
                    <a:pt x="7234" y="3914"/>
                  </a:cubicBezTo>
                  <a:lnTo>
                    <a:pt x="9881" y="9063"/>
                  </a:lnTo>
                  <a:lnTo>
                    <a:pt x="3443" y="7157"/>
                  </a:lnTo>
                  <a:cubicBezTo>
                    <a:pt x="2036" y="6741"/>
                    <a:pt x="532" y="7552"/>
                    <a:pt x="110" y="8973"/>
                  </a:cubicBezTo>
                  <a:cubicBezTo>
                    <a:pt x="-306" y="10394"/>
                    <a:pt x="497" y="11884"/>
                    <a:pt x="1925" y="12307"/>
                  </a:cubicBezTo>
                  <a:lnTo>
                    <a:pt x="8654" y="14303"/>
                  </a:lnTo>
                  <a:cubicBezTo>
                    <a:pt x="1045" y="18849"/>
                    <a:pt x="1059" y="19840"/>
                    <a:pt x="1419" y="21407"/>
                  </a:cubicBezTo>
                  <a:cubicBezTo>
                    <a:pt x="1710" y="22647"/>
                    <a:pt x="2812" y="23486"/>
                    <a:pt x="4032" y="23486"/>
                  </a:cubicBezTo>
                  <a:cubicBezTo>
                    <a:pt x="4233" y="23486"/>
                    <a:pt x="4434" y="23465"/>
                    <a:pt x="4635" y="23417"/>
                  </a:cubicBezTo>
                  <a:cubicBezTo>
                    <a:pt x="5376" y="23243"/>
                    <a:pt x="5972" y="22786"/>
                    <a:pt x="6333" y="22183"/>
                  </a:cubicBezTo>
                  <a:cubicBezTo>
                    <a:pt x="6901" y="21719"/>
                    <a:pt x="8245" y="20852"/>
                    <a:pt x="10020" y="19785"/>
                  </a:cubicBezTo>
                  <a:lnTo>
                    <a:pt x="9313" y="22467"/>
                  </a:lnTo>
                  <a:cubicBezTo>
                    <a:pt x="8938" y="23895"/>
                    <a:pt x="9791" y="25371"/>
                    <a:pt x="11218" y="25745"/>
                  </a:cubicBezTo>
                  <a:cubicBezTo>
                    <a:pt x="11447" y="25808"/>
                    <a:pt x="11683" y="25836"/>
                    <a:pt x="11905" y="25836"/>
                  </a:cubicBezTo>
                  <a:cubicBezTo>
                    <a:pt x="13097" y="25836"/>
                    <a:pt x="14178" y="25039"/>
                    <a:pt x="14496" y="23840"/>
                  </a:cubicBezTo>
                  <a:lnTo>
                    <a:pt x="15508" y="20007"/>
                  </a:lnTo>
                  <a:lnTo>
                    <a:pt x="18856" y="26508"/>
                  </a:lnTo>
                  <a:cubicBezTo>
                    <a:pt x="19334" y="27430"/>
                    <a:pt x="20269" y="27956"/>
                    <a:pt x="21240" y="27956"/>
                  </a:cubicBezTo>
                  <a:cubicBezTo>
                    <a:pt x="21655" y="27956"/>
                    <a:pt x="22078" y="27859"/>
                    <a:pt x="22473" y="27658"/>
                  </a:cubicBezTo>
                  <a:cubicBezTo>
                    <a:pt x="23790" y="26979"/>
                    <a:pt x="24310" y="25364"/>
                    <a:pt x="23624" y="24040"/>
                  </a:cubicBezTo>
                  <a:lnTo>
                    <a:pt x="20401" y="17782"/>
                  </a:lnTo>
                  <a:lnTo>
                    <a:pt x="29092" y="20353"/>
                  </a:lnTo>
                  <a:cubicBezTo>
                    <a:pt x="29341" y="20429"/>
                    <a:pt x="29597" y="20464"/>
                    <a:pt x="29854" y="20464"/>
                  </a:cubicBezTo>
                  <a:cubicBezTo>
                    <a:pt x="31011" y="20464"/>
                    <a:pt x="32078" y="19709"/>
                    <a:pt x="32425" y="18537"/>
                  </a:cubicBezTo>
                  <a:cubicBezTo>
                    <a:pt x="32841" y="17117"/>
                    <a:pt x="32037" y="15626"/>
                    <a:pt x="30609" y="1520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5999;p74">
              <a:extLst>
                <a:ext uri="{FF2B5EF4-FFF2-40B4-BE49-F238E27FC236}">
                  <a16:creationId xmlns:a16="http://schemas.microsoft.com/office/drawing/2014/main" id="{D516C67A-77EF-BD28-7500-9F27D523149A}"/>
                </a:ext>
              </a:extLst>
            </p:cNvPr>
            <p:cNvSpPr/>
            <p:nvPr/>
          </p:nvSpPr>
          <p:spPr>
            <a:xfrm>
              <a:off x="5586989" y="2202626"/>
              <a:ext cx="14665" cy="12604"/>
            </a:xfrm>
            <a:custGeom>
              <a:avLst/>
              <a:gdLst/>
              <a:ahLst/>
              <a:cxnLst/>
              <a:rect l="l" t="t" r="r" b="b"/>
              <a:pathLst>
                <a:path w="32523" h="27953" extrusionOk="0">
                  <a:moveTo>
                    <a:pt x="30598" y="15201"/>
                  </a:moveTo>
                  <a:lnTo>
                    <a:pt x="22323" y="12747"/>
                  </a:lnTo>
                  <a:cubicBezTo>
                    <a:pt x="24208" y="11715"/>
                    <a:pt x="26114" y="10675"/>
                    <a:pt x="27985" y="9670"/>
                  </a:cubicBezTo>
                  <a:cubicBezTo>
                    <a:pt x="29288" y="8970"/>
                    <a:pt x="29780" y="7348"/>
                    <a:pt x="29080" y="6038"/>
                  </a:cubicBezTo>
                  <a:cubicBezTo>
                    <a:pt x="28380" y="4729"/>
                    <a:pt x="26745" y="4236"/>
                    <a:pt x="25449" y="4943"/>
                  </a:cubicBezTo>
                  <a:cubicBezTo>
                    <a:pt x="22809" y="6357"/>
                    <a:pt x="20584" y="7563"/>
                    <a:pt x="18484" y="8714"/>
                  </a:cubicBezTo>
                  <a:lnTo>
                    <a:pt x="19856" y="3536"/>
                  </a:lnTo>
                  <a:cubicBezTo>
                    <a:pt x="20230" y="2109"/>
                    <a:pt x="19378" y="632"/>
                    <a:pt x="17950" y="258"/>
                  </a:cubicBezTo>
                  <a:cubicBezTo>
                    <a:pt x="16502" y="-123"/>
                    <a:pt x="15047" y="736"/>
                    <a:pt x="14672" y="2164"/>
                  </a:cubicBezTo>
                  <a:lnTo>
                    <a:pt x="13889" y="5130"/>
                  </a:lnTo>
                  <a:lnTo>
                    <a:pt x="11997" y="1457"/>
                  </a:lnTo>
                  <a:cubicBezTo>
                    <a:pt x="11332" y="133"/>
                    <a:pt x="9710" y="-379"/>
                    <a:pt x="8387" y="300"/>
                  </a:cubicBezTo>
                  <a:cubicBezTo>
                    <a:pt x="7063" y="979"/>
                    <a:pt x="6550" y="2594"/>
                    <a:pt x="7229" y="3911"/>
                  </a:cubicBezTo>
                  <a:lnTo>
                    <a:pt x="9883" y="9060"/>
                  </a:lnTo>
                  <a:lnTo>
                    <a:pt x="3445" y="7154"/>
                  </a:lnTo>
                  <a:cubicBezTo>
                    <a:pt x="2032" y="6752"/>
                    <a:pt x="535" y="7549"/>
                    <a:pt x="112" y="8970"/>
                  </a:cubicBezTo>
                  <a:cubicBezTo>
                    <a:pt x="-311" y="10391"/>
                    <a:pt x="500" y="11881"/>
                    <a:pt x="1928" y="12304"/>
                  </a:cubicBezTo>
                  <a:lnTo>
                    <a:pt x="8650" y="14300"/>
                  </a:lnTo>
                  <a:cubicBezTo>
                    <a:pt x="1041" y="18846"/>
                    <a:pt x="1055" y="19838"/>
                    <a:pt x="1415" y="21404"/>
                  </a:cubicBezTo>
                  <a:cubicBezTo>
                    <a:pt x="1706" y="22645"/>
                    <a:pt x="2808" y="23483"/>
                    <a:pt x="4028" y="23483"/>
                  </a:cubicBezTo>
                  <a:cubicBezTo>
                    <a:pt x="4229" y="23483"/>
                    <a:pt x="4430" y="23462"/>
                    <a:pt x="4631" y="23414"/>
                  </a:cubicBezTo>
                  <a:cubicBezTo>
                    <a:pt x="5372" y="23241"/>
                    <a:pt x="5968" y="22783"/>
                    <a:pt x="6328" y="22180"/>
                  </a:cubicBezTo>
                  <a:cubicBezTo>
                    <a:pt x="6896" y="21709"/>
                    <a:pt x="8248" y="20850"/>
                    <a:pt x="10022" y="19775"/>
                  </a:cubicBezTo>
                  <a:lnTo>
                    <a:pt x="9308" y="22464"/>
                  </a:lnTo>
                  <a:cubicBezTo>
                    <a:pt x="8934" y="23892"/>
                    <a:pt x="9787" y="25368"/>
                    <a:pt x="11214" y="25743"/>
                  </a:cubicBezTo>
                  <a:cubicBezTo>
                    <a:pt x="11443" y="25805"/>
                    <a:pt x="11679" y="25833"/>
                    <a:pt x="11900" y="25833"/>
                  </a:cubicBezTo>
                  <a:cubicBezTo>
                    <a:pt x="13092" y="25833"/>
                    <a:pt x="14173" y="25036"/>
                    <a:pt x="14492" y="23837"/>
                  </a:cubicBezTo>
                  <a:lnTo>
                    <a:pt x="15504" y="20004"/>
                  </a:lnTo>
                  <a:lnTo>
                    <a:pt x="18844" y="26498"/>
                  </a:lnTo>
                  <a:cubicBezTo>
                    <a:pt x="19322" y="27427"/>
                    <a:pt x="20258" y="27954"/>
                    <a:pt x="21228" y="27954"/>
                  </a:cubicBezTo>
                  <a:cubicBezTo>
                    <a:pt x="21644" y="27954"/>
                    <a:pt x="22060" y="27856"/>
                    <a:pt x="22455" y="27655"/>
                  </a:cubicBezTo>
                  <a:cubicBezTo>
                    <a:pt x="23779" y="26976"/>
                    <a:pt x="24291" y="25361"/>
                    <a:pt x="23612" y="24045"/>
                  </a:cubicBezTo>
                  <a:lnTo>
                    <a:pt x="20390" y="17779"/>
                  </a:lnTo>
                  <a:lnTo>
                    <a:pt x="29080" y="20357"/>
                  </a:lnTo>
                  <a:cubicBezTo>
                    <a:pt x="29330" y="20434"/>
                    <a:pt x="29586" y="20468"/>
                    <a:pt x="29843" y="20468"/>
                  </a:cubicBezTo>
                  <a:cubicBezTo>
                    <a:pt x="31000" y="20468"/>
                    <a:pt x="32067" y="19713"/>
                    <a:pt x="32414" y="18542"/>
                  </a:cubicBezTo>
                  <a:cubicBezTo>
                    <a:pt x="32830" y="17121"/>
                    <a:pt x="32026" y="15631"/>
                    <a:pt x="30598" y="1520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6000;p74">
              <a:extLst>
                <a:ext uri="{FF2B5EF4-FFF2-40B4-BE49-F238E27FC236}">
                  <a16:creationId xmlns:a16="http://schemas.microsoft.com/office/drawing/2014/main" id="{CB565699-1E78-CAB6-29CA-7AC93E55DC7B}"/>
                </a:ext>
              </a:extLst>
            </p:cNvPr>
            <p:cNvSpPr/>
            <p:nvPr/>
          </p:nvSpPr>
          <p:spPr>
            <a:xfrm>
              <a:off x="5637393" y="2204240"/>
              <a:ext cx="14670" cy="12609"/>
            </a:xfrm>
            <a:custGeom>
              <a:avLst/>
              <a:gdLst/>
              <a:ahLst/>
              <a:cxnLst/>
              <a:rect l="l" t="t" r="r" b="b"/>
              <a:pathLst>
                <a:path w="32534" h="27963" extrusionOk="0">
                  <a:moveTo>
                    <a:pt x="30609" y="15204"/>
                  </a:moveTo>
                  <a:lnTo>
                    <a:pt x="22335" y="12751"/>
                  </a:lnTo>
                  <a:cubicBezTo>
                    <a:pt x="24220" y="11718"/>
                    <a:pt x="26126" y="10678"/>
                    <a:pt x="27996" y="9673"/>
                  </a:cubicBezTo>
                  <a:cubicBezTo>
                    <a:pt x="29300" y="8973"/>
                    <a:pt x="29792" y="7352"/>
                    <a:pt x="29092" y="6042"/>
                  </a:cubicBezTo>
                  <a:cubicBezTo>
                    <a:pt x="28392" y="4739"/>
                    <a:pt x="26763" y="4233"/>
                    <a:pt x="25460" y="4947"/>
                  </a:cubicBezTo>
                  <a:cubicBezTo>
                    <a:pt x="22820" y="6360"/>
                    <a:pt x="20595" y="7573"/>
                    <a:pt x="18488" y="8724"/>
                  </a:cubicBezTo>
                  <a:lnTo>
                    <a:pt x="19861" y="3540"/>
                  </a:lnTo>
                  <a:cubicBezTo>
                    <a:pt x="20235" y="2112"/>
                    <a:pt x="19382" y="636"/>
                    <a:pt x="17955" y="262"/>
                  </a:cubicBezTo>
                  <a:cubicBezTo>
                    <a:pt x="16520" y="-147"/>
                    <a:pt x="15051" y="747"/>
                    <a:pt x="14677" y="2167"/>
                  </a:cubicBezTo>
                  <a:lnTo>
                    <a:pt x="13894" y="5134"/>
                  </a:lnTo>
                  <a:lnTo>
                    <a:pt x="12002" y="1454"/>
                  </a:lnTo>
                  <a:cubicBezTo>
                    <a:pt x="11323" y="137"/>
                    <a:pt x="9701" y="-383"/>
                    <a:pt x="8384" y="303"/>
                  </a:cubicBezTo>
                  <a:cubicBezTo>
                    <a:pt x="7067" y="982"/>
                    <a:pt x="6548" y="2597"/>
                    <a:pt x="7234" y="3921"/>
                  </a:cubicBezTo>
                  <a:lnTo>
                    <a:pt x="9881" y="9070"/>
                  </a:lnTo>
                  <a:lnTo>
                    <a:pt x="3443" y="7165"/>
                  </a:lnTo>
                  <a:cubicBezTo>
                    <a:pt x="2036" y="6769"/>
                    <a:pt x="532" y="7560"/>
                    <a:pt x="109" y="8980"/>
                  </a:cubicBezTo>
                  <a:cubicBezTo>
                    <a:pt x="-306" y="10401"/>
                    <a:pt x="498" y="11891"/>
                    <a:pt x="1925" y="12314"/>
                  </a:cubicBezTo>
                  <a:lnTo>
                    <a:pt x="8654" y="14310"/>
                  </a:lnTo>
                  <a:cubicBezTo>
                    <a:pt x="1045" y="18857"/>
                    <a:pt x="1059" y="19848"/>
                    <a:pt x="1419" y="21414"/>
                  </a:cubicBezTo>
                  <a:cubicBezTo>
                    <a:pt x="1710" y="22655"/>
                    <a:pt x="2812" y="23493"/>
                    <a:pt x="4032" y="23493"/>
                  </a:cubicBezTo>
                  <a:cubicBezTo>
                    <a:pt x="4233" y="23493"/>
                    <a:pt x="4434" y="23473"/>
                    <a:pt x="4635" y="23424"/>
                  </a:cubicBezTo>
                  <a:cubicBezTo>
                    <a:pt x="5377" y="23251"/>
                    <a:pt x="5972" y="22793"/>
                    <a:pt x="6333" y="22190"/>
                  </a:cubicBezTo>
                  <a:cubicBezTo>
                    <a:pt x="6901" y="21726"/>
                    <a:pt x="8245" y="20860"/>
                    <a:pt x="10020" y="19792"/>
                  </a:cubicBezTo>
                  <a:lnTo>
                    <a:pt x="9313" y="22474"/>
                  </a:lnTo>
                  <a:cubicBezTo>
                    <a:pt x="8938" y="23902"/>
                    <a:pt x="9791" y="25379"/>
                    <a:pt x="11218" y="25753"/>
                  </a:cubicBezTo>
                  <a:cubicBezTo>
                    <a:pt x="11447" y="25815"/>
                    <a:pt x="11683" y="25843"/>
                    <a:pt x="11905" y="25843"/>
                  </a:cubicBezTo>
                  <a:cubicBezTo>
                    <a:pt x="13097" y="25843"/>
                    <a:pt x="14178" y="25046"/>
                    <a:pt x="14496" y="23847"/>
                  </a:cubicBezTo>
                  <a:lnTo>
                    <a:pt x="15509" y="20014"/>
                  </a:lnTo>
                  <a:lnTo>
                    <a:pt x="18856" y="26515"/>
                  </a:lnTo>
                  <a:cubicBezTo>
                    <a:pt x="19334" y="27437"/>
                    <a:pt x="20269" y="27964"/>
                    <a:pt x="21240" y="27964"/>
                  </a:cubicBezTo>
                  <a:cubicBezTo>
                    <a:pt x="21655" y="27964"/>
                    <a:pt x="22078" y="27867"/>
                    <a:pt x="22473" y="27666"/>
                  </a:cubicBezTo>
                  <a:cubicBezTo>
                    <a:pt x="23790" y="26986"/>
                    <a:pt x="24310" y="25372"/>
                    <a:pt x="23624" y="24048"/>
                  </a:cubicBezTo>
                  <a:lnTo>
                    <a:pt x="20401" y="17789"/>
                  </a:lnTo>
                  <a:lnTo>
                    <a:pt x="29092" y="20361"/>
                  </a:lnTo>
                  <a:cubicBezTo>
                    <a:pt x="29341" y="20437"/>
                    <a:pt x="29597" y="20472"/>
                    <a:pt x="29854" y="20472"/>
                  </a:cubicBezTo>
                  <a:cubicBezTo>
                    <a:pt x="31011" y="20472"/>
                    <a:pt x="32078" y="19716"/>
                    <a:pt x="32425" y="18545"/>
                  </a:cubicBezTo>
                  <a:cubicBezTo>
                    <a:pt x="32841" y="17124"/>
                    <a:pt x="32037" y="15634"/>
                    <a:pt x="30609" y="1521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6001;p74">
              <a:extLst>
                <a:ext uri="{FF2B5EF4-FFF2-40B4-BE49-F238E27FC236}">
                  <a16:creationId xmlns:a16="http://schemas.microsoft.com/office/drawing/2014/main" id="{519A03A0-C25E-9037-F47D-293C1666EC22}"/>
                </a:ext>
              </a:extLst>
            </p:cNvPr>
            <p:cNvSpPr/>
            <p:nvPr/>
          </p:nvSpPr>
          <p:spPr>
            <a:xfrm>
              <a:off x="5216265" y="2486526"/>
              <a:ext cx="659620" cy="58751"/>
            </a:xfrm>
            <a:custGeom>
              <a:avLst/>
              <a:gdLst/>
              <a:ahLst/>
              <a:cxnLst/>
              <a:rect l="l" t="t" r="r" b="b"/>
              <a:pathLst>
                <a:path w="1462896" h="130298" extrusionOk="0">
                  <a:moveTo>
                    <a:pt x="1446939" y="130299"/>
                  </a:moveTo>
                  <a:lnTo>
                    <a:pt x="16447" y="130299"/>
                  </a:lnTo>
                  <a:cubicBezTo>
                    <a:pt x="15643" y="130299"/>
                    <a:pt x="11381" y="130229"/>
                    <a:pt x="7936" y="127145"/>
                  </a:cubicBezTo>
                  <a:cubicBezTo>
                    <a:pt x="5760" y="125197"/>
                    <a:pt x="4409" y="122508"/>
                    <a:pt x="4409" y="119542"/>
                  </a:cubicBezTo>
                  <a:cubicBezTo>
                    <a:pt x="2018" y="104862"/>
                    <a:pt x="272" y="88111"/>
                    <a:pt x="29" y="69619"/>
                  </a:cubicBezTo>
                  <a:cubicBezTo>
                    <a:pt x="-262" y="47469"/>
                    <a:pt x="1658" y="27654"/>
                    <a:pt x="4409" y="10756"/>
                  </a:cubicBezTo>
                  <a:cubicBezTo>
                    <a:pt x="4700" y="7936"/>
                    <a:pt x="5663" y="5177"/>
                    <a:pt x="7936" y="3153"/>
                  </a:cubicBezTo>
                  <a:cubicBezTo>
                    <a:pt x="10113" y="1206"/>
                    <a:pt x="13120" y="0"/>
                    <a:pt x="16447" y="0"/>
                  </a:cubicBezTo>
                  <a:cubicBezTo>
                    <a:pt x="253516" y="0"/>
                    <a:pt x="490584" y="0"/>
                    <a:pt x="727653" y="0"/>
                  </a:cubicBezTo>
                  <a:cubicBezTo>
                    <a:pt x="964721" y="0"/>
                    <a:pt x="1207175" y="0"/>
                    <a:pt x="1446939" y="0"/>
                  </a:cubicBezTo>
                  <a:cubicBezTo>
                    <a:pt x="1447743" y="0"/>
                    <a:pt x="1452005" y="69"/>
                    <a:pt x="1455450" y="3153"/>
                  </a:cubicBezTo>
                  <a:cubicBezTo>
                    <a:pt x="1457626" y="5101"/>
                    <a:pt x="1458977" y="7790"/>
                    <a:pt x="1458977" y="10756"/>
                  </a:cubicBezTo>
                  <a:cubicBezTo>
                    <a:pt x="1461354" y="27196"/>
                    <a:pt x="1462990" y="46034"/>
                    <a:pt x="1462893" y="66840"/>
                  </a:cubicBezTo>
                  <a:cubicBezTo>
                    <a:pt x="1462844" y="77922"/>
                    <a:pt x="1462311" y="88998"/>
                    <a:pt x="1461285" y="100039"/>
                  </a:cubicBezTo>
                  <a:cubicBezTo>
                    <a:pt x="1460550" y="108009"/>
                    <a:pt x="1460772" y="130299"/>
                    <a:pt x="1446932" y="13029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6002;p74">
              <a:extLst>
                <a:ext uri="{FF2B5EF4-FFF2-40B4-BE49-F238E27FC236}">
                  <a16:creationId xmlns:a16="http://schemas.microsoft.com/office/drawing/2014/main" id="{BB5E7EB3-5C8B-5A8E-3416-278F47F37D7C}"/>
                </a:ext>
              </a:extLst>
            </p:cNvPr>
            <p:cNvSpPr/>
            <p:nvPr/>
          </p:nvSpPr>
          <p:spPr>
            <a:xfrm>
              <a:off x="5284630" y="2502788"/>
              <a:ext cx="534740" cy="29038"/>
            </a:xfrm>
            <a:custGeom>
              <a:avLst/>
              <a:gdLst/>
              <a:ahLst/>
              <a:cxnLst/>
              <a:rect l="l" t="t" r="r" b="b"/>
              <a:pathLst>
                <a:path w="1185939" h="64401" extrusionOk="0">
                  <a:moveTo>
                    <a:pt x="592970" y="64401"/>
                  </a:moveTo>
                  <a:cubicBezTo>
                    <a:pt x="435259" y="64401"/>
                    <a:pt x="286980" y="61331"/>
                    <a:pt x="175438" y="55751"/>
                  </a:cubicBezTo>
                  <a:cubicBezTo>
                    <a:pt x="0" y="46977"/>
                    <a:pt x="0" y="36622"/>
                    <a:pt x="0" y="32201"/>
                  </a:cubicBezTo>
                  <a:cubicBezTo>
                    <a:pt x="0" y="27779"/>
                    <a:pt x="0" y="17424"/>
                    <a:pt x="175438" y="8650"/>
                  </a:cubicBezTo>
                  <a:cubicBezTo>
                    <a:pt x="286966" y="3070"/>
                    <a:pt x="435245" y="0"/>
                    <a:pt x="592970" y="0"/>
                  </a:cubicBezTo>
                  <a:cubicBezTo>
                    <a:pt x="750694" y="0"/>
                    <a:pt x="898973" y="3070"/>
                    <a:pt x="1010501" y="8650"/>
                  </a:cubicBezTo>
                  <a:cubicBezTo>
                    <a:pt x="1185939" y="17424"/>
                    <a:pt x="1185939" y="27779"/>
                    <a:pt x="1185939" y="32201"/>
                  </a:cubicBezTo>
                  <a:cubicBezTo>
                    <a:pt x="1185939" y="36622"/>
                    <a:pt x="1185939" y="46977"/>
                    <a:pt x="1010501" y="55751"/>
                  </a:cubicBezTo>
                  <a:cubicBezTo>
                    <a:pt x="898959" y="61331"/>
                    <a:pt x="750681" y="64401"/>
                    <a:pt x="592970" y="64401"/>
                  </a:cubicBezTo>
                  <a:close/>
                  <a:moveTo>
                    <a:pt x="5690" y="32201"/>
                  </a:moveTo>
                  <a:cubicBezTo>
                    <a:pt x="20250" y="45251"/>
                    <a:pt x="256896" y="59036"/>
                    <a:pt x="592970" y="59036"/>
                  </a:cubicBezTo>
                  <a:cubicBezTo>
                    <a:pt x="929043" y="59036"/>
                    <a:pt x="1165689" y="45251"/>
                    <a:pt x="1180249" y="32201"/>
                  </a:cubicBezTo>
                  <a:cubicBezTo>
                    <a:pt x="1165689" y="19150"/>
                    <a:pt x="929050" y="5365"/>
                    <a:pt x="592970" y="5365"/>
                  </a:cubicBezTo>
                  <a:cubicBezTo>
                    <a:pt x="256889" y="5365"/>
                    <a:pt x="20243" y="19150"/>
                    <a:pt x="5690" y="32201"/>
                  </a:cubicBezTo>
                  <a:close/>
                  <a:moveTo>
                    <a:pt x="1180693" y="32693"/>
                  </a:moveTo>
                  <a:lnTo>
                    <a:pt x="1180762" y="32693"/>
                  </a:lnTo>
                  <a:lnTo>
                    <a:pt x="1180693" y="32693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6003;p74">
              <a:extLst>
                <a:ext uri="{FF2B5EF4-FFF2-40B4-BE49-F238E27FC236}">
                  <a16:creationId xmlns:a16="http://schemas.microsoft.com/office/drawing/2014/main" id="{F3B2EF36-B19A-61BD-1ABA-74E0C7AFA7A0}"/>
                </a:ext>
              </a:extLst>
            </p:cNvPr>
            <p:cNvSpPr/>
            <p:nvPr/>
          </p:nvSpPr>
          <p:spPr>
            <a:xfrm>
              <a:off x="5238655" y="2494316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0"/>
                    <a:pt x="30410" y="15206"/>
                  </a:cubicBezTo>
                  <a:cubicBezTo>
                    <a:pt x="30410" y="23592"/>
                    <a:pt x="23590" y="30412"/>
                    <a:pt x="15205" y="30412"/>
                  </a:cubicBezTo>
                  <a:close/>
                  <a:moveTo>
                    <a:pt x="15205" y="5371"/>
                  </a:moveTo>
                  <a:cubicBezTo>
                    <a:pt x="9778" y="5371"/>
                    <a:pt x="5371" y="9786"/>
                    <a:pt x="5371" y="15206"/>
                  </a:cubicBezTo>
                  <a:cubicBezTo>
                    <a:pt x="5371" y="20626"/>
                    <a:pt x="9785" y="25041"/>
                    <a:pt x="15205" y="25041"/>
                  </a:cubicBezTo>
                  <a:cubicBezTo>
                    <a:pt x="20624" y="25041"/>
                    <a:pt x="25039" y="20626"/>
                    <a:pt x="25039" y="15206"/>
                  </a:cubicBezTo>
                  <a:cubicBezTo>
                    <a:pt x="25039" y="9786"/>
                    <a:pt x="20624" y="5371"/>
                    <a:pt x="1520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6004;p74">
              <a:extLst>
                <a:ext uri="{FF2B5EF4-FFF2-40B4-BE49-F238E27FC236}">
                  <a16:creationId xmlns:a16="http://schemas.microsoft.com/office/drawing/2014/main" id="{3B1924A0-D35C-5C64-751C-2192F68EDD4F}"/>
                </a:ext>
              </a:extLst>
            </p:cNvPr>
            <p:cNvSpPr/>
            <p:nvPr/>
          </p:nvSpPr>
          <p:spPr>
            <a:xfrm>
              <a:off x="5853247" y="2494316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20" y="30412"/>
                    <a:pt x="0" y="23592"/>
                    <a:pt x="0" y="15206"/>
                  </a:cubicBezTo>
                  <a:cubicBezTo>
                    <a:pt x="0" y="6820"/>
                    <a:pt x="6820" y="0"/>
                    <a:pt x="15205" y="0"/>
                  </a:cubicBezTo>
                  <a:cubicBezTo>
                    <a:pt x="23590" y="0"/>
                    <a:pt x="30410" y="6820"/>
                    <a:pt x="30410" y="15206"/>
                  </a:cubicBezTo>
                  <a:cubicBezTo>
                    <a:pt x="30410" y="23592"/>
                    <a:pt x="23590" y="30412"/>
                    <a:pt x="15205" y="30412"/>
                  </a:cubicBezTo>
                  <a:close/>
                  <a:moveTo>
                    <a:pt x="15205" y="5371"/>
                  </a:moveTo>
                  <a:cubicBezTo>
                    <a:pt x="9779" y="5371"/>
                    <a:pt x="5371" y="9786"/>
                    <a:pt x="5371" y="15206"/>
                  </a:cubicBezTo>
                  <a:cubicBezTo>
                    <a:pt x="5371" y="20626"/>
                    <a:pt x="9786" y="25041"/>
                    <a:pt x="15205" y="25041"/>
                  </a:cubicBezTo>
                  <a:cubicBezTo>
                    <a:pt x="20624" y="25041"/>
                    <a:pt x="25039" y="20626"/>
                    <a:pt x="25039" y="15206"/>
                  </a:cubicBezTo>
                  <a:cubicBezTo>
                    <a:pt x="25039" y="9786"/>
                    <a:pt x="20624" y="5371"/>
                    <a:pt x="1520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6005;p74">
              <a:extLst>
                <a:ext uri="{FF2B5EF4-FFF2-40B4-BE49-F238E27FC236}">
                  <a16:creationId xmlns:a16="http://schemas.microsoft.com/office/drawing/2014/main" id="{5974A380-9B26-22FE-A822-453E475885F2}"/>
                </a:ext>
              </a:extLst>
            </p:cNvPr>
            <p:cNvSpPr/>
            <p:nvPr/>
          </p:nvSpPr>
          <p:spPr>
            <a:xfrm>
              <a:off x="5238655" y="2527389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7"/>
                    <a:pt x="30410" y="15206"/>
                  </a:cubicBezTo>
                  <a:cubicBezTo>
                    <a:pt x="30410" y="23585"/>
                    <a:pt x="23590" y="30412"/>
                    <a:pt x="15205" y="30412"/>
                  </a:cubicBezTo>
                  <a:close/>
                  <a:moveTo>
                    <a:pt x="15205" y="5365"/>
                  </a:moveTo>
                  <a:cubicBezTo>
                    <a:pt x="9778" y="5365"/>
                    <a:pt x="5371" y="9779"/>
                    <a:pt x="5371" y="15206"/>
                  </a:cubicBezTo>
                  <a:cubicBezTo>
                    <a:pt x="5371" y="20633"/>
                    <a:pt x="9785" y="25041"/>
                    <a:pt x="15205" y="25041"/>
                  </a:cubicBezTo>
                  <a:cubicBezTo>
                    <a:pt x="20624" y="25041"/>
                    <a:pt x="25039" y="20626"/>
                    <a:pt x="25039" y="15206"/>
                  </a:cubicBezTo>
                  <a:cubicBezTo>
                    <a:pt x="25039" y="9786"/>
                    <a:pt x="20624" y="5365"/>
                    <a:pt x="1520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6006;p74">
              <a:extLst>
                <a:ext uri="{FF2B5EF4-FFF2-40B4-BE49-F238E27FC236}">
                  <a16:creationId xmlns:a16="http://schemas.microsoft.com/office/drawing/2014/main" id="{B7CB34E5-78D2-B68D-29AE-9DF9877B9054}"/>
                </a:ext>
              </a:extLst>
            </p:cNvPr>
            <p:cNvSpPr/>
            <p:nvPr/>
          </p:nvSpPr>
          <p:spPr>
            <a:xfrm>
              <a:off x="5852841" y="2527389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7"/>
                    <a:pt x="30410" y="15206"/>
                  </a:cubicBezTo>
                  <a:cubicBezTo>
                    <a:pt x="30410" y="23585"/>
                    <a:pt x="23583" y="30412"/>
                    <a:pt x="15205" y="30412"/>
                  </a:cubicBezTo>
                  <a:close/>
                  <a:moveTo>
                    <a:pt x="15205" y="5365"/>
                  </a:moveTo>
                  <a:cubicBezTo>
                    <a:pt x="9778" y="5365"/>
                    <a:pt x="5371" y="9779"/>
                    <a:pt x="5371" y="15206"/>
                  </a:cubicBezTo>
                  <a:cubicBezTo>
                    <a:pt x="5371" y="20633"/>
                    <a:pt x="9786" y="25041"/>
                    <a:pt x="15205" y="25041"/>
                  </a:cubicBezTo>
                  <a:cubicBezTo>
                    <a:pt x="20624" y="25041"/>
                    <a:pt x="25046" y="20626"/>
                    <a:pt x="25046" y="15206"/>
                  </a:cubicBezTo>
                  <a:cubicBezTo>
                    <a:pt x="25046" y="9786"/>
                    <a:pt x="20631" y="5365"/>
                    <a:pt x="1520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6007;p74">
              <a:extLst>
                <a:ext uri="{FF2B5EF4-FFF2-40B4-BE49-F238E27FC236}">
                  <a16:creationId xmlns:a16="http://schemas.microsoft.com/office/drawing/2014/main" id="{E6D55B1E-8B15-AADC-CA4A-2124D1F1AE9C}"/>
                </a:ext>
              </a:extLst>
            </p:cNvPr>
            <p:cNvSpPr/>
            <p:nvPr/>
          </p:nvSpPr>
          <p:spPr>
            <a:xfrm>
              <a:off x="5238655" y="2510651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0"/>
                    <a:pt x="30410" y="15206"/>
                  </a:cubicBezTo>
                  <a:cubicBezTo>
                    <a:pt x="30410" y="23592"/>
                    <a:pt x="23590" y="30412"/>
                    <a:pt x="15205" y="30412"/>
                  </a:cubicBezTo>
                  <a:close/>
                  <a:moveTo>
                    <a:pt x="15205" y="5371"/>
                  </a:moveTo>
                  <a:cubicBezTo>
                    <a:pt x="9778" y="5371"/>
                    <a:pt x="5371" y="9786"/>
                    <a:pt x="5371" y="15206"/>
                  </a:cubicBezTo>
                  <a:cubicBezTo>
                    <a:pt x="5371" y="20626"/>
                    <a:pt x="9785" y="25041"/>
                    <a:pt x="15205" y="25041"/>
                  </a:cubicBezTo>
                  <a:cubicBezTo>
                    <a:pt x="20624" y="25041"/>
                    <a:pt x="25039" y="20626"/>
                    <a:pt x="25039" y="15206"/>
                  </a:cubicBezTo>
                  <a:cubicBezTo>
                    <a:pt x="25039" y="9786"/>
                    <a:pt x="20624" y="5371"/>
                    <a:pt x="1520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6008;p74">
              <a:extLst>
                <a:ext uri="{FF2B5EF4-FFF2-40B4-BE49-F238E27FC236}">
                  <a16:creationId xmlns:a16="http://schemas.microsoft.com/office/drawing/2014/main" id="{299D7823-6425-9C44-9D02-E773F611CB0C}"/>
                </a:ext>
              </a:extLst>
            </p:cNvPr>
            <p:cNvSpPr/>
            <p:nvPr/>
          </p:nvSpPr>
          <p:spPr>
            <a:xfrm>
              <a:off x="5852841" y="2510651"/>
              <a:ext cx="13711" cy="13713"/>
            </a:xfrm>
            <a:custGeom>
              <a:avLst/>
              <a:gdLst/>
              <a:ahLst/>
              <a:cxnLst/>
              <a:rect l="l" t="t" r="r" b="b"/>
              <a:pathLst>
                <a:path w="30409" h="30412" extrusionOk="0">
                  <a:moveTo>
                    <a:pt x="15205" y="30412"/>
                  </a:moveTo>
                  <a:cubicBezTo>
                    <a:pt x="6819" y="30412"/>
                    <a:pt x="0" y="23592"/>
                    <a:pt x="0" y="15206"/>
                  </a:cubicBezTo>
                  <a:cubicBezTo>
                    <a:pt x="0" y="6820"/>
                    <a:pt x="6819" y="0"/>
                    <a:pt x="15205" y="0"/>
                  </a:cubicBezTo>
                  <a:cubicBezTo>
                    <a:pt x="23590" y="0"/>
                    <a:pt x="30410" y="6820"/>
                    <a:pt x="30410" y="15206"/>
                  </a:cubicBezTo>
                  <a:cubicBezTo>
                    <a:pt x="30410" y="23592"/>
                    <a:pt x="23583" y="30412"/>
                    <a:pt x="15205" y="30412"/>
                  </a:cubicBezTo>
                  <a:close/>
                  <a:moveTo>
                    <a:pt x="15205" y="5371"/>
                  </a:moveTo>
                  <a:cubicBezTo>
                    <a:pt x="9778" y="5371"/>
                    <a:pt x="5371" y="9786"/>
                    <a:pt x="5371" y="15206"/>
                  </a:cubicBezTo>
                  <a:cubicBezTo>
                    <a:pt x="5371" y="20626"/>
                    <a:pt x="9786" y="25041"/>
                    <a:pt x="15205" y="25041"/>
                  </a:cubicBezTo>
                  <a:cubicBezTo>
                    <a:pt x="20624" y="25041"/>
                    <a:pt x="25046" y="20626"/>
                    <a:pt x="25046" y="15206"/>
                  </a:cubicBezTo>
                  <a:cubicBezTo>
                    <a:pt x="25046" y="9786"/>
                    <a:pt x="20631" y="5371"/>
                    <a:pt x="1520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6009;p74">
              <a:extLst>
                <a:ext uri="{FF2B5EF4-FFF2-40B4-BE49-F238E27FC236}">
                  <a16:creationId xmlns:a16="http://schemas.microsoft.com/office/drawing/2014/main" id="{D6CEB842-27D5-7A29-99CB-70A6DE848255}"/>
                </a:ext>
              </a:extLst>
            </p:cNvPr>
            <p:cNvSpPr/>
            <p:nvPr/>
          </p:nvSpPr>
          <p:spPr>
            <a:xfrm>
              <a:off x="4963224" y="3606847"/>
              <a:ext cx="1162239" cy="124619"/>
            </a:xfrm>
            <a:custGeom>
              <a:avLst/>
              <a:gdLst/>
              <a:ahLst/>
              <a:cxnLst/>
              <a:rect l="l" t="t" r="r" b="b"/>
              <a:pathLst>
                <a:path w="2577598" h="276378" extrusionOk="0">
                  <a:moveTo>
                    <a:pt x="2517860" y="273563"/>
                  </a:moveTo>
                  <a:cubicBezTo>
                    <a:pt x="2512170" y="276239"/>
                    <a:pt x="2505545" y="276432"/>
                    <a:pt x="2501927" y="276370"/>
                  </a:cubicBezTo>
                  <a:cubicBezTo>
                    <a:pt x="2480326" y="275975"/>
                    <a:pt x="1461363" y="273522"/>
                    <a:pt x="1305773" y="274707"/>
                  </a:cubicBezTo>
                  <a:cubicBezTo>
                    <a:pt x="1116752" y="276141"/>
                    <a:pt x="280767" y="274707"/>
                    <a:pt x="108496" y="274707"/>
                  </a:cubicBezTo>
                  <a:cubicBezTo>
                    <a:pt x="106812" y="274707"/>
                    <a:pt x="93367" y="272572"/>
                    <a:pt x="78322" y="266459"/>
                  </a:cubicBezTo>
                  <a:cubicBezTo>
                    <a:pt x="19228" y="242444"/>
                    <a:pt x="1986" y="187435"/>
                    <a:pt x="170" y="145164"/>
                  </a:cubicBezTo>
                  <a:cubicBezTo>
                    <a:pt x="-1722" y="101084"/>
                    <a:pt x="11709" y="46476"/>
                    <a:pt x="65203" y="16085"/>
                  </a:cubicBezTo>
                  <a:cubicBezTo>
                    <a:pt x="105807" y="-6981"/>
                    <a:pt x="174784" y="1537"/>
                    <a:pt x="224168" y="1537"/>
                  </a:cubicBezTo>
                  <a:lnTo>
                    <a:pt x="1280256" y="1537"/>
                  </a:lnTo>
                  <a:cubicBezTo>
                    <a:pt x="1556085" y="1537"/>
                    <a:pt x="1831908" y="941"/>
                    <a:pt x="2107737" y="837"/>
                  </a:cubicBezTo>
                  <a:cubicBezTo>
                    <a:pt x="2214234" y="795"/>
                    <a:pt x="2221386" y="1676"/>
                    <a:pt x="2241636" y="1946"/>
                  </a:cubicBezTo>
                  <a:cubicBezTo>
                    <a:pt x="2255350" y="2126"/>
                    <a:pt x="2265538" y="2002"/>
                    <a:pt x="2268871" y="1967"/>
                  </a:cubicBezTo>
                  <a:cubicBezTo>
                    <a:pt x="2291235" y="1759"/>
                    <a:pt x="2363212" y="1094"/>
                    <a:pt x="2417753" y="2584"/>
                  </a:cubicBezTo>
                  <a:cubicBezTo>
                    <a:pt x="2473985" y="4122"/>
                    <a:pt x="2502107" y="4885"/>
                    <a:pt x="2512274" y="8711"/>
                  </a:cubicBezTo>
                  <a:cubicBezTo>
                    <a:pt x="2562442" y="27562"/>
                    <a:pt x="2565561" y="76715"/>
                    <a:pt x="2574584" y="125951"/>
                  </a:cubicBezTo>
                  <a:cubicBezTo>
                    <a:pt x="2583392" y="174016"/>
                    <a:pt x="2574161" y="224895"/>
                    <a:pt x="2530092" y="264976"/>
                  </a:cubicBezTo>
                  <a:cubicBezTo>
                    <a:pt x="2529031" y="265939"/>
                    <a:pt x="2527944" y="266902"/>
                    <a:pt x="2527944" y="266902"/>
                  </a:cubicBezTo>
                  <a:cubicBezTo>
                    <a:pt x="2524395" y="269897"/>
                    <a:pt x="2520404" y="272378"/>
                    <a:pt x="2517874" y="2735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6010;p74">
              <a:extLst>
                <a:ext uri="{FF2B5EF4-FFF2-40B4-BE49-F238E27FC236}">
                  <a16:creationId xmlns:a16="http://schemas.microsoft.com/office/drawing/2014/main" id="{D6544E6A-B226-1593-34B4-ED510A931952}"/>
                </a:ext>
              </a:extLst>
            </p:cNvPr>
            <p:cNvSpPr/>
            <p:nvPr/>
          </p:nvSpPr>
          <p:spPr>
            <a:xfrm>
              <a:off x="4995077" y="3632857"/>
              <a:ext cx="232284" cy="75014"/>
            </a:xfrm>
            <a:custGeom>
              <a:avLst/>
              <a:gdLst/>
              <a:ahLst/>
              <a:cxnLst/>
              <a:rect l="l" t="t" r="r" b="b"/>
              <a:pathLst>
                <a:path w="515157" h="166366" extrusionOk="0">
                  <a:moveTo>
                    <a:pt x="512475" y="166367"/>
                  </a:moveTo>
                  <a:lnTo>
                    <a:pt x="83176" y="166367"/>
                  </a:lnTo>
                  <a:cubicBezTo>
                    <a:pt x="37312" y="166367"/>
                    <a:pt x="0" y="129051"/>
                    <a:pt x="0" y="83183"/>
                  </a:cubicBezTo>
                  <a:cubicBezTo>
                    <a:pt x="0" y="37316"/>
                    <a:pt x="37312" y="0"/>
                    <a:pt x="83176" y="0"/>
                  </a:cubicBezTo>
                  <a:lnTo>
                    <a:pt x="512475" y="0"/>
                  </a:lnTo>
                  <a:cubicBezTo>
                    <a:pt x="513958" y="0"/>
                    <a:pt x="515157" y="1199"/>
                    <a:pt x="515157" y="2682"/>
                  </a:cubicBezTo>
                  <a:lnTo>
                    <a:pt x="515157" y="163684"/>
                  </a:lnTo>
                  <a:cubicBezTo>
                    <a:pt x="515157" y="165167"/>
                    <a:pt x="513958" y="166367"/>
                    <a:pt x="512475" y="166367"/>
                  </a:cubicBezTo>
                  <a:close/>
                  <a:moveTo>
                    <a:pt x="83176" y="5371"/>
                  </a:moveTo>
                  <a:cubicBezTo>
                    <a:pt x="40271" y="5371"/>
                    <a:pt x="5364" y="40282"/>
                    <a:pt x="5364" y="83190"/>
                  </a:cubicBezTo>
                  <a:cubicBezTo>
                    <a:pt x="5364" y="126098"/>
                    <a:pt x="40271" y="161009"/>
                    <a:pt x="83176" y="161009"/>
                  </a:cubicBezTo>
                  <a:lnTo>
                    <a:pt x="509793" y="161009"/>
                  </a:lnTo>
                  <a:lnTo>
                    <a:pt x="509793" y="5371"/>
                  </a:lnTo>
                  <a:lnTo>
                    <a:pt x="83176" y="537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6011;p74">
              <a:extLst>
                <a:ext uri="{FF2B5EF4-FFF2-40B4-BE49-F238E27FC236}">
                  <a16:creationId xmlns:a16="http://schemas.microsoft.com/office/drawing/2014/main" id="{E3915A7D-CB8C-90B6-41A3-6747D1F418AD}"/>
                </a:ext>
              </a:extLst>
            </p:cNvPr>
            <p:cNvSpPr/>
            <p:nvPr/>
          </p:nvSpPr>
          <p:spPr>
            <a:xfrm>
              <a:off x="5007780" y="3643345"/>
              <a:ext cx="204661" cy="52832"/>
            </a:xfrm>
            <a:custGeom>
              <a:avLst/>
              <a:gdLst/>
              <a:ahLst/>
              <a:cxnLst/>
              <a:rect l="l" t="t" r="r" b="b"/>
              <a:pathLst>
                <a:path w="453894" h="117171" extrusionOk="0">
                  <a:moveTo>
                    <a:pt x="453894" y="117171"/>
                  </a:moveTo>
                  <a:lnTo>
                    <a:pt x="71665" y="117171"/>
                  </a:lnTo>
                  <a:cubicBezTo>
                    <a:pt x="32246" y="117171"/>
                    <a:pt x="0" y="90807"/>
                    <a:pt x="0" y="58586"/>
                  </a:cubicBezTo>
                  <a:cubicBezTo>
                    <a:pt x="0" y="26365"/>
                    <a:pt x="32253" y="0"/>
                    <a:pt x="71665" y="0"/>
                  </a:cubicBezTo>
                  <a:lnTo>
                    <a:pt x="453894" y="0"/>
                  </a:lnTo>
                  <a:lnTo>
                    <a:pt x="453894" y="11717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6012;p74">
              <a:extLst>
                <a:ext uri="{FF2B5EF4-FFF2-40B4-BE49-F238E27FC236}">
                  <a16:creationId xmlns:a16="http://schemas.microsoft.com/office/drawing/2014/main" id="{B5BF814A-237B-E95C-91D7-B3EAC10F089B}"/>
                </a:ext>
              </a:extLst>
            </p:cNvPr>
            <p:cNvSpPr/>
            <p:nvPr/>
          </p:nvSpPr>
          <p:spPr>
            <a:xfrm>
              <a:off x="5886417" y="3643345"/>
              <a:ext cx="204661" cy="52832"/>
            </a:xfrm>
            <a:custGeom>
              <a:avLst/>
              <a:gdLst/>
              <a:ahLst/>
              <a:cxnLst/>
              <a:rect l="l" t="t" r="r" b="b"/>
              <a:pathLst>
                <a:path w="453894" h="117171" extrusionOk="0">
                  <a:moveTo>
                    <a:pt x="0" y="117171"/>
                  </a:moveTo>
                  <a:lnTo>
                    <a:pt x="382229" y="117171"/>
                  </a:lnTo>
                  <a:cubicBezTo>
                    <a:pt x="421648" y="117171"/>
                    <a:pt x="453894" y="90807"/>
                    <a:pt x="453894" y="58586"/>
                  </a:cubicBezTo>
                  <a:cubicBezTo>
                    <a:pt x="453894" y="26365"/>
                    <a:pt x="421641" y="0"/>
                    <a:pt x="382229" y="0"/>
                  </a:cubicBezTo>
                  <a:lnTo>
                    <a:pt x="0" y="0"/>
                  </a:lnTo>
                  <a:lnTo>
                    <a:pt x="0" y="11717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6013;p74">
              <a:extLst>
                <a:ext uri="{FF2B5EF4-FFF2-40B4-BE49-F238E27FC236}">
                  <a16:creationId xmlns:a16="http://schemas.microsoft.com/office/drawing/2014/main" id="{79C03EE9-3BBC-B8AB-26BF-3985EAE55521}"/>
                </a:ext>
              </a:extLst>
            </p:cNvPr>
            <p:cNvSpPr/>
            <p:nvPr/>
          </p:nvSpPr>
          <p:spPr>
            <a:xfrm>
              <a:off x="5873411" y="3632857"/>
              <a:ext cx="232284" cy="75014"/>
            </a:xfrm>
            <a:custGeom>
              <a:avLst/>
              <a:gdLst/>
              <a:ahLst/>
              <a:cxnLst/>
              <a:rect l="l" t="t" r="r" b="b"/>
              <a:pathLst>
                <a:path w="515156" h="166366" extrusionOk="0">
                  <a:moveTo>
                    <a:pt x="431981" y="166367"/>
                  </a:moveTo>
                  <a:lnTo>
                    <a:pt x="2682" y="166367"/>
                  </a:lnTo>
                  <a:cubicBezTo>
                    <a:pt x="1199" y="166367"/>
                    <a:pt x="0" y="165167"/>
                    <a:pt x="0" y="163684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431981" y="0"/>
                  </a:lnTo>
                  <a:cubicBezTo>
                    <a:pt x="477845" y="0"/>
                    <a:pt x="515157" y="37316"/>
                    <a:pt x="515157" y="83183"/>
                  </a:cubicBezTo>
                  <a:cubicBezTo>
                    <a:pt x="515157" y="129051"/>
                    <a:pt x="477845" y="166367"/>
                    <a:pt x="431981" y="166367"/>
                  </a:cubicBezTo>
                  <a:close/>
                  <a:moveTo>
                    <a:pt x="5364" y="161002"/>
                  </a:moveTo>
                  <a:lnTo>
                    <a:pt x="431981" y="161002"/>
                  </a:lnTo>
                  <a:cubicBezTo>
                    <a:pt x="474886" y="161002"/>
                    <a:pt x="509793" y="126092"/>
                    <a:pt x="509793" y="83183"/>
                  </a:cubicBezTo>
                  <a:cubicBezTo>
                    <a:pt x="509793" y="40275"/>
                    <a:pt x="474886" y="5365"/>
                    <a:pt x="431981" y="5365"/>
                  </a:cubicBezTo>
                  <a:lnTo>
                    <a:pt x="5364" y="5365"/>
                  </a:lnTo>
                  <a:lnTo>
                    <a:pt x="5364" y="161002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6014;p74">
              <a:extLst>
                <a:ext uri="{FF2B5EF4-FFF2-40B4-BE49-F238E27FC236}">
                  <a16:creationId xmlns:a16="http://schemas.microsoft.com/office/drawing/2014/main" id="{DB44A117-064B-51B0-F8D0-E2596749C794}"/>
                </a:ext>
              </a:extLst>
            </p:cNvPr>
            <p:cNvSpPr/>
            <p:nvPr/>
          </p:nvSpPr>
          <p:spPr>
            <a:xfrm>
              <a:off x="5240267" y="3634470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5"/>
                    <a:pt x="1368987" y="5364"/>
                    <a:pt x="1367504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6015;p74">
              <a:extLst>
                <a:ext uri="{FF2B5EF4-FFF2-40B4-BE49-F238E27FC236}">
                  <a16:creationId xmlns:a16="http://schemas.microsoft.com/office/drawing/2014/main" id="{0D62EBF4-B1EA-D8AA-7FA8-9E66EE8B3490}"/>
                </a:ext>
              </a:extLst>
            </p:cNvPr>
            <p:cNvSpPr/>
            <p:nvPr/>
          </p:nvSpPr>
          <p:spPr>
            <a:xfrm>
              <a:off x="5240267" y="3643345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6016;p74">
              <a:extLst>
                <a:ext uri="{FF2B5EF4-FFF2-40B4-BE49-F238E27FC236}">
                  <a16:creationId xmlns:a16="http://schemas.microsoft.com/office/drawing/2014/main" id="{96D9C26A-54F1-FA3B-CBD5-DB9ED492205A}"/>
                </a:ext>
              </a:extLst>
            </p:cNvPr>
            <p:cNvSpPr/>
            <p:nvPr/>
          </p:nvSpPr>
          <p:spPr>
            <a:xfrm>
              <a:off x="5240267" y="3652217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5"/>
                    <a:pt x="1368987" y="5364"/>
                    <a:pt x="1367504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6017;p74">
              <a:extLst>
                <a:ext uri="{FF2B5EF4-FFF2-40B4-BE49-F238E27FC236}">
                  <a16:creationId xmlns:a16="http://schemas.microsoft.com/office/drawing/2014/main" id="{A7E06737-9E9C-6B79-A6A1-C55847D7BF14}"/>
                </a:ext>
              </a:extLst>
            </p:cNvPr>
            <p:cNvSpPr/>
            <p:nvPr/>
          </p:nvSpPr>
          <p:spPr>
            <a:xfrm>
              <a:off x="5240267" y="3661089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5"/>
                    <a:pt x="1368987" y="5364"/>
                    <a:pt x="1367504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6018;p74">
              <a:extLst>
                <a:ext uri="{FF2B5EF4-FFF2-40B4-BE49-F238E27FC236}">
                  <a16:creationId xmlns:a16="http://schemas.microsoft.com/office/drawing/2014/main" id="{872CC59A-7C3A-4CF7-E183-9D5608FC3C87}"/>
                </a:ext>
              </a:extLst>
            </p:cNvPr>
            <p:cNvSpPr/>
            <p:nvPr/>
          </p:nvSpPr>
          <p:spPr>
            <a:xfrm>
              <a:off x="5240267" y="3669961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19;p74">
              <a:extLst>
                <a:ext uri="{FF2B5EF4-FFF2-40B4-BE49-F238E27FC236}">
                  <a16:creationId xmlns:a16="http://schemas.microsoft.com/office/drawing/2014/main" id="{2D60F1BC-DAAA-9935-FE7D-BDBAA217849B}"/>
                </a:ext>
              </a:extLst>
            </p:cNvPr>
            <p:cNvSpPr/>
            <p:nvPr/>
          </p:nvSpPr>
          <p:spPr>
            <a:xfrm>
              <a:off x="5240267" y="3678836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020;p74">
              <a:extLst>
                <a:ext uri="{FF2B5EF4-FFF2-40B4-BE49-F238E27FC236}">
                  <a16:creationId xmlns:a16="http://schemas.microsoft.com/office/drawing/2014/main" id="{A936ECA1-EEB4-91BD-4DDB-7F76746A81D7}"/>
                </a:ext>
              </a:extLst>
            </p:cNvPr>
            <p:cNvSpPr/>
            <p:nvPr/>
          </p:nvSpPr>
          <p:spPr>
            <a:xfrm>
              <a:off x="5240267" y="3687708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021;p74">
              <a:extLst>
                <a:ext uri="{FF2B5EF4-FFF2-40B4-BE49-F238E27FC236}">
                  <a16:creationId xmlns:a16="http://schemas.microsoft.com/office/drawing/2014/main" id="{6CACFBFC-14C6-65B7-93D2-8AA952E1264F}"/>
                </a:ext>
              </a:extLst>
            </p:cNvPr>
            <p:cNvSpPr/>
            <p:nvPr/>
          </p:nvSpPr>
          <p:spPr>
            <a:xfrm>
              <a:off x="5240267" y="3696580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6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022;p74">
              <a:extLst>
                <a:ext uri="{FF2B5EF4-FFF2-40B4-BE49-F238E27FC236}">
                  <a16:creationId xmlns:a16="http://schemas.microsoft.com/office/drawing/2014/main" id="{97ED242B-7E9D-D133-4F16-57EF3100F3E3}"/>
                </a:ext>
              </a:extLst>
            </p:cNvPr>
            <p:cNvSpPr/>
            <p:nvPr/>
          </p:nvSpPr>
          <p:spPr>
            <a:xfrm>
              <a:off x="5240267" y="3705453"/>
              <a:ext cx="617816" cy="2419"/>
            </a:xfrm>
            <a:custGeom>
              <a:avLst/>
              <a:gdLst/>
              <a:ahLst/>
              <a:cxnLst/>
              <a:rect l="l" t="t" r="r" b="b"/>
              <a:pathLst>
                <a:path w="1370185" h="5364" extrusionOk="0">
                  <a:moveTo>
                    <a:pt x="1367504" y="5365"/>
                  </a:moveTo>
                  <a:lnTo>
                    <a:pt x="2682" y="5365"/>
                  </a:lnTo>
                  <a:cubicBezTo>
                    <a:pt x="1199" y="5365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1367504" y="0"/>
                  </a:lnTo>
                  <a:cubicBezTo>
                    <a:pt x="1368987" y="0"/>
                    <a:pt x="1370186" y="1199"/>
                    <a:pt x="1370186" y="2682"/>
                  </a:cubicBezTo>
                  <a:cubicBezTo>
                    <a:pt x="1370186" y="4165"/>
                    <a:pt x="1368987" y="5365"/>
                    <a:pt x="1367504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0" name="Google Shape;6023;p74">
              <a:extLst>
                <a:ext uri="{FF2B5EF4-FFF2-40B4-BE49-F238E27FC236}">
                  <a16:creationId xmlns:a16="http://schemas.microsoft.com/office/drawing/2014/main" id="{6F47B8AD-AC88-2355-3B3E-619C7A596306}"/>
                </a:ext>
              </a:extLst>
            </p:cNvPr>
            <p:cNvSpPr/>
            <p:nvPr/>
          </p:nvSpPr>
          <p:spPr>
            <a:xfrm>
              <a:off x="5161224" y="3654233"/>
              <a:ext cx="31861" cy="31863"/>
            </a:xfrm>
            <a:custGeom>
              <a:avLst/>
              <a:gdLst/>
              <a:ahLst/>
              <a:cxnLst/>
              <a:rect l="l" t="t" r="r" b="b"/>
              <a:pathLst>
                <a:path w="70660" h="70666" extrusionOk="0">
                  <a:moveTo>
                    <a:pt x="70660" y="35333"/>
                  </a:moveTo>
                  <a:cubicBezTo>
                    <a:pt x="70660" y="54843"/>
                    <a:pt x="54846" y="70666"/>
                    <a:pt x="35330" y="70666"/>
                  </a:cubicBezTo>
                  <a:cubicBezTo>
                    <a:pt x="15815" y="70666"/>
                    <a:pt x="0" y="54850"/>
                    <a:pt x="0" y="35333"/>
                  </a:cubicBezTo>
                  <a:cubicBezTo>
                    <a:pt x="0" y="15816"/>
                    <a:pt x="15815" y="0"/>
                    <a:pt x="35330" y="0"/>
                  </a:cubicBezTo>
                  <a:cubicBezTo>
                    <a:pt x="54846" y="0"/>
                    <a:pt x="70660" y="15816"/>
                    <a:pt x="70660" y="353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1" name="Google Shape;6024;p74">
              <a:extLst>
                <a:ext uri="{FF2B5EF4-FFF2-40B4-BE49-F238E27FC236}">
                  <a16:creationId xmlns:a16="http://schemas.microsoft.com/office/drawing/2014/main" id="{F7ED5A75-3DD5-451E-CC85-AB9B5AE660F8}"/>
                </a:ext>
              </a:extLst>
            </p:cNvPr>
            <p:cNvSpPr/>
            <p:nvPr/>
          </p:nvSpPr>
          <p:spPr>
            <a:xfrm>
              <a:off x="5899216" y="3654233"/>
              <a:ext cx="31861" cy="31863"/>
            </a:xfrm>
            <a:custGeom>
              <a:avLst/>
              <a:gdLst/>
              <a:ahLst/>
              <a:cxnLst/>
              <a:rect l="l" t="t" r="r" b="b"/>
              <a:pathLst>
                <a:path w="70660" h="70666" extrusionOk="0">
                  <a:moveTo>
                    <a:pt x="70660" y="35333"/>
                  </a:moveTo>
                  <a:cubicBezTo>
                    <a:pt x="70660" y="54843"/>
                    <a:pt x="54845" y="70666"/>
                    <a:pt x="35330" y="70666"/>
                  </a:cubicBezTo>
                  <a:cubicBezTo>
                    <a:pt x="15815" y="70666"/>
                    <a:pt x="0" y="54850"/>
                    <a:pt x="0" y="35333"/>
                  </a:cubicBezTo>
                  <a:cubicBezTo>
                    <a:pt x="0" y="15816"/>
                    <a:pt x="15815" y="0"/>
                    <a:pt x="35330" y="0"/>
                  </a:cubicBezTo>
                  <a:cubicBezTo>
                    <a:pt x="54845" y="0"/>
                    <a:pt x="70660" y="15816"/>
                    <a:pt x="70660" y="3533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2" name="Google Shape;6025;p74">
              <a:extLst>
                <a:ext uri="{FF2B5EF4-FFF2-40B4-BE49-F238E27FC236}">
                  <a16:creationId xmlns:a16="http://schemas.microsoft.com/office/drawing/2014/main" id="{15DF7BDE-B08F-5D96-7562-DB3C65D960AB}"/>
                </a:ext>
              </a:extLst>
            </p:cNvPr>
            <p:cNvSpPr/>
            <p:nvPr/>
          </p:nvSpPr>
          <p:spPr>
            <a:xfrm>
              <a:off x="5212437" y="3050078"/>
              <a:ext cx="758162" cy="165354"/>
            </a:xfrm>
            <a:custGeom>
              <a:avLst/>
              <a:gdLst/>
              <a:ahLst/>
              <a:cxnLst/>
              <a:rect l="l" t="t" r="r" b="b"/>
              <a:pathLst>
                <a:path w="1681442" h="366721" extrusionOk="0">
                  <a:moveTo>
                    <a:pt x="1681388" y="173519"/>
                  </a:moveTo>
                  <a:cubicBezTo>
                    <a:pt x="1681305" y="72510"/>
                    <a:pt x="1681645" y="43879"/>
                    <a:pt x="1675553" y="21742"/>
                  </a:cubicBezTo>
                  <a:cubicBezTo>
                    <a:pt x="1671298" y="6279"/>
                    <a:pt x="1665989" y="1580"/>
                    <a:pt x="1662281" y="0"/>
                  </a:cubicBezTo>
                  <a:lnTo>
                    <a:pt x="19683" y="0"/>
                  </a:lnTo>
                  <a:cubicBezTo>
                    <a:pt x="16086" y="1629"/>
                    <a:pt x="10771" y="6321"/>
                    <a:pt x="6412" y="21742"/>
                  </a:cubicBezTo>
                  <a:cubicBezTo>
                    <a:pt x="480" y="42735"/>
                    <a:pt x="-82" y="70860"/>
                    <a:pt x="8" y="186937"/>
                  </a:cubicBezTo>
                  <a:cubicBezTo>
                    <a:pt x="98" y="297573"/>
                    <a:pt x="646" y="324499"/>
                    <a:pt x="6412" y="344979"/>
                  </a:cubicBezTo>
                  <a:cubicBezTo>
                    <a:pt x="10674" y="360116"/>
                    <a:pt x="15885" y="365016"/>
                    <a:pt x="19683" y="366721"/>
                  </a:cubicBezTo>
                  <a:lnTo>
                    <a:pt x="1662281" y="366721"/>
                  </a:lnTo>
                  <a:cubicBezTo>
                    <a:pt x="1666079" y="365030"/>
                    <a:pt x="1671312" y="360158"/>
                    <a:pt x="1675553" y="344979"/>
                  </a:cubicBezTo>
                  <a:cubicBezTo>
                    <a:pt x="1682019" y="321851"/>
                    <a:pt x="1681492" y="291619"/>
                    <a:pt x="1681388" y="17352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3" name="Google Shape;6026;p74">
              <a:extLst>
                <a:ext uri="{FF2B5EF4-FFF2-40B4-BE49-F238E27FC236}">
                  <a16:creationId xmlns:a16="http://schemas.microsoft.com/office/drawing/2014/main" id="{23868642-1988-0D14-0A75-BEC183C63309}"/>
                </a:ext>
              </a:extLst>
            </p:cNvPr>
            <p:cNvSpPr/>
            <p:nvPr/>
          </p:nvSpPr>
          <p:spPr>
            <a:xfrm>
              <a:off x="5329997" y="3055119"/>
              <a:ext cx="27623" cy="26716"/>
            </a:xfrm>
            <a:custGeom>
              <a:avLst/>
              <a:gdLst/>
              <a:ahLst/>
              <a:cxnLst/>
              <a:rect l="l" t="t" r="r" b="b"/>
              <a:pathLst>
                <a:path w="61263" h="59251" extrusionOk="0">
                  <a:moveTo>
                    <a:pt x="58581" y="59251"/>
                  </a:moveTo>
                  <a:lnTo>
                    <a:pt x="58546" y="59251"/>
                  </a:lnTo>
                  <a:lnTo>
                    <a:pt x="2654" y="58579"/>
                  </a:lnTo>
                  <a:cubicBezTo>
                    <a:pt x="1185" y="58565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5"/>
                  </a:lnTo>
                  <a:lnTo>
                    <a:pt x="5364" y="5365"/>
                  </a:lnTo>
                  <a:lnTo>
                    <a:pt x="5364" y="53242"/>
                  </a:lnTo>
                  <a:lnTo>
                    <a:pt x="58609" y="53880"/>
                  </a:lnTo>
                  <a:cubicBezTo>
                    <a:pt x="60092" y="53894"/>
                    <a:pt x="61277" y="55114"/>
                    <a:pt x="61263" y="56597"/>
                  </a:cubicBezTo>
                  <a:cubicBezTo>
                    <a:pt x="61249" y="58066"/>
                    <a:pt x="60050" y="59251"/>
                    <a:pt x="58581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4" name="Google Shape;6027;p74">
              <a:extLst>
                <a:ext uri="{FF2B5EF4-FFF2-40B4-BE49-F238E27FC236}">
                  <a16:creationId xmlns:a16="http://schemas.microsoft.com/office/drawing/2014/main" id="{C1E649BA-4650-4510-3456-E9D1D5ABE3AA}"/>
                </a:ext>
              </a:extLst>
            </p:cNvPr>
            <p:cNvSpPr/>
            <p:nvPr/>
          </p:nvSpPr>
          <p:spPr>
            <a:xfrm>
              <a:off x="5329997" y="3085367"/>
              <a:ext cx="27623" cy="26716"/>
            </a:xfrm>
            <a:custGeom>
              <a:avLst/>
              <a:gdLst/>
              <a:ahLst/>
              <a:cxnLst/>
              <a:rect l="l" t="t" r="r" b="b"/>
              <a:pathLst>
                <a:path w="61263" h="59251" extrusionOk="0">
                  <a:moveTo>
                    <a:pt x="58581" y="59251"/>
                  </a:moveTo>
                  <a:lnTo>
                    <a:pt x="58546" y="59251"/>
                  </a:lnTo>
                  <a:lnTo>
                    <a:pt x="2654" y="58579"/>
                  </a:lnTo>
                  <a:cubicBezTo>
                    <a:pt x="1185" y="58565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5"/>
                  </a:lnTo>
                  <a:lnTo>
                    <a:pt x="5364" y="5365"/>
                  </a:lnTo>
                  <a:lnTo>
                    <a:pt x="5364" y="53242"/>
                  </a:lnTo>
                  <a:lnTo>
                    <a:pt x="58609" y="53880"/>
                  </a:lnTo>
                  <a:cubicBezTo>
                    <a:pt x="60092" y="53894"/>
                    <a:pt x="61277" y="55114"/>
                    <a:pt x="61263" y="56597"/>
                  </a:cubicBezTo>
                  <a:cubicBezTo>
                    <a:pt x="61249" y="58066"/>
                    <a:pt x="60050" y="59251"/>
                    <a:pt x="58581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5" name="Google Shape;6028;p74">
              <a:extLst>
                <a:ext uri="{FF2B5EF4-FFF2-40B4-BE49-F238E27FC236}">
                  <a16:creationId xmlns:a16="http://schemas.microsoft.com/office/drawing/2014/main" id="{2C8757AE-C8B1-772C-A360-568B0612268F}"/>
                </a:ext>
              </a:extLst>
            </p:cNvPr>
            <p:cNvSpPr/>
            <p:nvPr/>
          </p:nvSpPr>
          <p:spPr>
            <a:xfrm>
              <a:off x="5329997" y="3115315"/>
              <a:ext cx="27623" cy="26716"/>
            </a:xfrm>
            <a:custGeom>
              <a:avLst/>
              <a:gdLst/>
              <a:ahLst/>
              <a:cxnLst/>
              <a:rect l="l" t="t" r="r" b="b"/>
              <a:pathLst>
                <a:path w="61263" h="59251" extrusionOk="0">
                  <a:moveTo>
                    <a:pt x="58581" y="59251"/>
                  </a:moveTo>
                  <a:lnTo>
                    <a:pt x="58546" y="59251"/>
                  </a:lnTo>
                  <a:lnTo>
                    <a:pt x="2654" y="58579"/>
                  </a:lnTo>
                  <a:cubicBezTo>
                    <a:pt x="1185" y="58565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2"/>
                  </a:lnTo>
                  <a:lnTo>
                    <a:pt x="58609" y="53880"/>
                  </a:lnTo>
                  <a:cubicBezTo>
                    <a:pt x="60092" y="53894"/>
                    <a:pt x="61277" y="55114"/>
                    <a:pt x="61263" y="56597"/>
                  </a:cubicBezTo>
                  <a:cubicBezTo>
                    <a:pt x="61249" y="58066"/>
                    <a:pt x="60050" y="59251"/>
                    <a:pt x="58581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6" name="Google Shape;6029;p74">
              <a:extLst>
                <a:ext uri="{FF2B5EF4-FFF2-40B4-BE49-F238E27FC236}">
                  <a16:creationId xmlns:a16="http://schemas.microsoft.com/office/drawing/2014/main" id="{7A35CA22-920F-D23B-F3B9-0CEF85949273}"/>
                </a:ext>
              </a:extLst>
            </p:cNvPr>
            <p:cNvSpPr/>
            <p:nvPr/>
          </p:nvSpPr>
          <p:spPr>
            <a:xfrm>
              <a:off x="5329997" y="3145763"/>
              <a:ext cx="27623" cy="26719"/>
            </a:xfrm>
            <a:custGeom>
              <a:avLst/>
              <a:gdLst/>
              <a:ahLst/>
              <a:cxnLst/>
              <a:rect l="l" t="t" r="r" b="b"/>
              <a:pathLst>
                <a:path w="61263" h="59258" extrusionOk="0">
                  <a:moveTo>
                    <a:pt x="58581" y="59258"/>
                  </a:moveTo>
                  <a:lnTo>
                    <a:pt x="58546" y="59258"/>
                  </a:lnTo>
                  <a:lnTo>
                    <a:pt x="2654" y="58586"/>
                  </a:lnTo>
                  <a:cubicBezTo>
                    <a:pt x="1185" y="58572"/>
                    <a:pt x="0" y="57373"/>
                    <a:pt x="0" y="55903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60"/>
                  </a:lnTo>
                  <a:cubicBezTo>
                    <a:pt x="12315" y="19676"/>
                    <a:pt x="13514" y="18477"/>
                    <a:pt x="14997" y="18477"/>
                  </a:cubicBezTo>
                  <a:lnTo>
                    <a:pt x="45324" y="18477"/>
                  </a:lnTo>
                  <a:cubicBezTo>
                    <a:pt x="46807" y="18477"/>
                    <a:pt x="48006" y="19676"/>
                    <a:pt x="48006" y="21160"/>
                  </a:cubicBezTo>
                  <a:cubicBezTo>
                    <a:pt x="48006" y="22643"/>
                    <a:pt x="46807" y="23842"/>
                    <a:pt x="45324" y="23842"/>
                  </a:cubicBezTo>
                  <a:lnTo>
                    <a:pt x="17679" y="23842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9"/>
                  </a:lnTo>
                  <a:lnTo>
                    <a:pt x="58609" y="53887"/>
                  </a:lnTo>
                  <a:cubicBezTo>
                    <a:pt x="60092" y="53900"/>
                    <a:pt x="61277" y="55120"/>
                    <a:pt x="61263" y="56604"/>
                  </a:cubicBezTo>
                  <a:cubicBezTo>
                    <a:pt x="61249" y="58073"/>
                    <a:pt x="60050" y="59258"/>
                    <a:pt x="58581" y="592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7" name="Google Shape;6030;p74">
              <a:extLst>
                <a:ext uri="{FF2B5EF4-FFF2-40B4-BE49-F238E27FC236}">
                  <a16:creationId xmlns:a16="http://schemas.microsoft.com/office/drawing/2014/main" id="{F127E96E-7F89-139D-2181-E8AE20AE13FE}"/>
                </a:ext>
              </a:extLst>
            </p:cNvPr>
            <p:cNvSpPr/>
            <p:nvPr/>
          </p:nvSpPr>
          <p:spPr>
            <a:xfrm>
              <a:off x="5329997" y="3176416"/>
              <a:ext cx="27623" cy="26716"/>
            </a:xfrm>
            <a:custGeom>
              <a:avLst/>
              <a:gdLst/>
              <a:ahLst/>
              <a:cxnLst/>
              <a:rect l="l" t="t" r="r" b="b"/>
              <a:pathLst>
                <a:path w="61263" h="59251" extrusionOk="0">
                  <a:moveTo>
                    <a:pt x="58581" y="59251"/>
                  </a:moveTo>
                  <a:lnTo>
                    <a:pt x="58546" y="59251"/>
                  </a:lnTo>
                  <a:lnTo>
                    <a:pt x="2654" y="58579"/>
                  </a:lnTo>
                  <a:cubicBezTo>
                    <a:pt x="1185" y="58565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2"/>
                  </a:lnTo>
                  <a:lnTo>
                    <a:pt x="58609" y="53880"/>
                  </a:lnTo>
                  <a:cubicBezTo>
                    <a:pt x="60092" y="53894"/>
                    <a:pt x="61277" y="55114"/>
                    <a:pt x="61263" y="56597"/>
                  </a:cubicBezTo>
                  <a:cubicBezTo>
                    <a:pt x="61249" y="58066"/>
                    <a:pt x="60050" y="59251"/>
                    <a:pt x="58581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8" name="Google Shape;6031;p74">
              <a:extLst>
                <a:ext uri="{FF2B5EF4-FFF2-40B4-BE49-F238E27FC236}">
                  <a16:creationId xmlns:a16="http://schemas.microsoft.com/office/drawing/2014/main" id="{E6E8F84A-6579-00E5-DD05-98DE78AEF652}"/>
                </a:ext>
              </a:extLst>
            </p:cNvPr>
            <p:cNvSpPr/>
            <p:nvPr/>
          </p:nvSpPr>
          <p:spPr>
            <a:xfrm>
              <a:off x="5804981" y="3055119"/>
              <a:ext cx="27627" cy="26716"/>
            </a:xfrm>
            <a:custGeom>
              <a:avLst/>
              <a:gdLst/>
              <a:ahLst/>
              <a:cxnLst/>
              <a:rect l="l" t="t" r="r" b="b"/>
              <a:pathLst>
                <a:path w="61270" h="59251" extrusionOk="0">
                  <a:moveTo>
                    <a:pt x="58588" y="59251"/>
                  </a:moveTo>
                  <a:lnTo>
                    <a:pt x="58554" y="59251"/>
                  </a:lnTo>
                  <a:lnTo>
                    <a:pt x="3313" y="58586"/>
                  </a:lnTo>
                  <a:cubicBezTo>
                    <a:pt x="1844" y="58572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5"/>
                  </a:lnTo>
                  <a:lnTo>
                    <a:pt x="5364" y="5365"/>
                  </a:lnTo>
                  <a:lnTo>
                    <a:pt x="5364" y="53242"/>
                  </a:lnTo>
                  <a:lnTo>
                    <a:pt x="58616" y="53880"/>
                  </a:lnTo>
                  <a:cubicBezTo>
                    <a:pt x="60099" y="53894"/>
                    <a:pt x="61284" y="55114"/>
                    <a:pt x="61270" y="56597"/>
                  </a:cubicBezTo>
                  <a:cubicBezTo>
                    <a:pt x="61256" y="58066"/>
                    <a:pt x="60057" y="59251"/>
                    <a:pt x="58588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9" name="Google Shape;6032;p74">
              <a:extLst>
                <a:ext uri="{FF2B5EF4-FFF2-40B4-BE49-F238E27FC236}">
                  <a16:creationId xmlns:a16="http://schemas.microsoft.com/office/drawing/2014/main" id="{DC2E28F3-077C-5B66-301B-4893DABE6EF1}"/>
                </a:ext>
              </a:extLst>
            </p:cNvPr>
            <p:cNvSpPr/>
            <p:nvPr/>
          </p:nvSpPr>
          <p:spPr>
            <a:xfrm>
              <a:off x="5804981" y="3085367"/>
              <a:ext cx="27627" cy="26716"/>
            </a:xfrm>
            <a:custGeom>
              <a:avLst/>
              <a:gdLst/>
              <a:ahLst/>
              <a:cxnLst/>
              <a:rect l="l" t="t" r="r" b="b"/>
              <a:pathLst>
                <a:path w="61270" h="59251" extrusionOk="0">
                  <a:moveTo>
                    <a:pt x="58588" y="59251"/>
                  </a:moveTo>
                  <a:lnTo>
                    <a:pt x="58554" y="59251"/>
                  </a:lnTo>
                  <a:lnTo>
                    <a:pt x="3313" y="58586"/>
                  </a:lnTo>
                  <a:cubicBezTo>
                    <a:pt x="1844" y="58572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5"/>
                  </a:lnTo>
                  <a:lnTo>
                    <a:pt x="5364" y="5365"/>
                  </a:lnTo>
                  <a:lnTo>
                    <a:pt x="5364" y="53242"/>
                  </a:lnTo>
                  <a:lnTo>
                    <a:pt x="58616" y="53880"/>
                  </a:lnTo>
                  <a:cubicBezTo>
                    <a:pt x="60099" y="53894"/>
                    <a:pt x="61284" y="55114"/>
                    <a:pt x="61270" y="56597"/>
                  </a:cubicBezTo>
                  <a:cubicBezTo>
                    <a:pt x="61256" y="58066"/>
                    <a:pt x="60057" y="59251"/>
                    <a:pt x="58588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0" name="Google Shape;6033;p74">
              <a:extLst>
                <a:ext uri="{FF2B5EF4-FFF2-40B4-BE49-F238E27FC236}">
                  <a16:creationId xmlns:a16="http://schemas.microsoft.com/office/drawing/2014/main" id="{119BD66A-8F8A-8CF0-0098-7E69751D6E16}"/>
                </a:ext>
              </a:extLst>
            </p:cNvPr>
            <p:cNvSpPr/>
            <p:nvPr/>
          </p:nvSpPr>
          <p:spPr>
            <a:xfrm>
              <a:off x="5804981" y="3115315"/>
              <a:ext cx="27627" cy="26716"/>
            </a:xfrm>
            <a:custGeom>
              <a:avLst/>
              <a:gdLst/>
              <a:ahLst/>
              <a:cxnLst/>
              <a:rect l="l" t="t" r="r" b="b"/>
              <a:pathLst>
                <a:path w="61270" h="59251" extrusionOk="0">
                  <a:moveTo>
                    <a:pt x="58588" y="59251"/>
                  </a:moveTo>
                  <a:lnTo>
                    <a:pt x="58554" y="59251"/>
                  </a:lnTo>
                  <a:lnTo>
                    <a:pt x="3313" y="58586"/>
                  </a:lnTo>
                  <a:cubicBezTo>
                    <a:pt x="1844" y="58572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2"/>
                  </a:lnTo>
                  <a:lnTo>
                    <a:pt x="58616" y="53880"/>
                  </a:lnTo>
                  <a:cubicBezTo>
                    <a:pt x="60099" y="53894"/>
                    <a:pt x="61284" y="55114"/>
                    <a:pt x="61270" y="56597"/>
                  </a:cubicBezTo>
                  <a:cubicBezTo>
                    <a:pt x="61256" y="58066"/>
                    <a:pt x="60057" y="59251"/>
                    <a:pt x="58588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1" name="Google Shape;6034;p74">
              <a:extLst>
                <a:ext uri="{FF2B5EF4-FFF2-40B4-BE49-F238E27FC236}">
                  <a16:creationId xmlns:a16="http://schemas.microsoft.com/office/drawing/2014/main" id="{E0D1DD75-EF7E-21D8-590C-76A024155834}"/>
                </a:ext>
              </a:extLst>
            </p:cNvPr>
            <p:cNvSpPr/>
            <p:nvPr/>
          </p:nvSpPr>
          <p:spPr>
            <a:xfrm>
              <a:off x="5804981" y="3145763"/>
              <a:ext cx="27627" cy="26719"/>
            </a:xfrm>
            <a:custGeom>
              <a:avLst/>
              <a:gdLst/>
              <a:ahLst/>
              <a:cxnLst/>
              <a:rect l="l" t="t" r="r" b="b"/>
              <a:pathLst>
                <a:path w="61270" h="59258" extrusionOk="0">
                  <a:moveTo>
                    <a:pt x="58588" y="59258"/>
                  </a:moveTo>
                  <a:lnTo>
                    <a:pt x="58554" y="59258"/>
                  </a:lnTo>
                  <a:lnTo>
                    <a:pt x="2654" y="58586"/>
                  </a:lnTo>
                  <a:cubicBezTo>
                    <a:pt x="1185" y="58572"/>
                    <a:pt x="0" y="57373"/>
                    <a:pt x="0" y="55903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60"/>
                  </a:lnTo>
                  <a:cubicBezTo>
                    <a:pt x="12315" y="19676"/>
                    <a:pt x="13514" y="18477"/>
                    <a:pt x="14997" y="18477"/>
                  </a:cubicBezTo>
                  <a:lnTo>
                    <a:pt x="45324" y="18477"/>
                  </a:lnTo>
                  <a:cubicBezTo>
                    <a:pt x="46807" y="18477"/>
                    <a:pt x="48006" y="19676"/>
                    <a:pt x="48006" y="21160"/>
                  </a:cubicBezTo>
                  <a:cubicBezTo>
                    <a:pt x="48006" y="22643"/>
                    <a:pt x="46807" y="23842"/>
                    <a:pt x="45324" y="23842"/>
                  </a:cubicBezTo>
                  <a:lnTo>
                    <a:pt x="17679" y="23842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9"/>
                  </a:lnTo>
                  <a:lnTo>
                    <a:pt x="58616" y="53887"/>
                  </a:lnTo>
                  <a:cubicBezTo>
                    <a:pt x="60099" y="53900"/>
                    <a:pt x="61284" y="55120"/>
                    <a:pt x="61270" y="56604"/>
                  </a:cubicBezTo>
                  <a:cubicBezTo>
                    <a:pt x="61256" y="58073"/>
                    <a:pt x="60057" y="59258"/>
                    <a:pt x="58588" y="592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2" name="Google Shape;6035;p74">
              <a:extLst>
                <a:ext uri="{FF2B5EF4-FFF2-40B4-BE49-F238E27FC236}">
                  <a16:creationId xmlns:a16="http://schemas.microsoft.com/office/drawing/2014/main" id="{67F4C37E-D90A-D840-1556-8EEB91CEAD72}"/>
                </a:ext>
              </a:extLst>
            </p:cNvPr>
            <p:cNvSpPr/>
            <p:nvPr/>
          </p:nvSpPr>
          <p:spPr>
            <a:xfrm>
              <a:off x="5804981" y="3176416"/>
              <a:ext cx="27627" cy="26716"/>
            </a:xfrm>
            <a:custGeom>
              <a:avLst/>
              <a:gdLst/>
              <a:ahLst/>
              <a:cxnLst/>
              <a:rect l="l" t="t" r="r" b="b"/>
              <a:pathLst>
                <a:path w="61270" h="59251" extrusionOk="0">
                  <a:moveTo>
                    <a:pt x="58588" y="59251"/>
                  </a:moveTo>
                  <a:lnTo>
                    <a:pt x="58554" y="59251"/>
                  </a:lnTo>
                  <a:lnTo>
                    <a:pt x="3313" y="58586"/>
                  </a:lnTo>
                  <a:cubicBezTo>
                    <a:pt x="1844" y="58572"/>
                    <a:pt x="0" y="57366"/>
                    <a:pt x="0" y="55897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56682" y="0"/>
                  </a:lnTo>
                  <a:cubicBezTo>
                    <a:pt x="58165" y="0"/>
                    <a:pt x="59364" y="1199"/>
                    <a:pt x="59364" y="2682"/>
                  </a:cubicBezTo>
                  <a:lnTo>
                    <a:pt x="59364" y="36712"/>
                  </a:lnTo>
                  <a:cubicBezTo>
                    <a:pt x="59364" y="38195"/>
                    <a:pt x="58165" y="39394"/>
                    <a:pt x="56682" y="39394"/>
                  </a:cubicBezTo>
                  <a:lnTo>
                    <a:pt x="14997" y="39394"/>
                  </a:lnTo>
                  <a:cubicBezTo>
                    <a:pt x="13514" y="39394"/>
                    <a:pt x="12315" y="38195"/>
                    <a:pt x="12315" y="36712"/>
                  </a:cubicBezTo>
                  <a:lnTo>
                    <a:pt x="12315" y="21153"/>
                  </a:lnTo>
                  <a:cubicBezTo>
                    <a:pt x="12315" y="19669"/>
                    <a:pt x="13514" y="18470"/>
                    <a:pt x="14997" y="18470"/>
                  </a:cubicBezTo>
                  <a:lnTo>
                    <a:pt x="45324" y="18470"/>
                  </a:lnTo>
                  <a:cubicBezTo>
                    <a:pt x="46807" y="18470"/>
                    <a:pt x="48006" y="19669"/>
                    <a:pt x="48006" y="21153"/>
                  </a:cubicBezTo>
                  <a:cubicBezTo>
                    <a:pt x="48006" y="22636"/>
                    <a:pt x="46807" y="23835"/>
                    <a:pt x="45324" y="23835"/>
                  </a:cubicBezTo>
                  <a:lnTo>
                    <a:pt x="17679" y="23835"/>
                  </a:lnTo>
                  <a:lnTo>
                    <a:pt x="17679" y="34030"/>
                  </a:lnTo>
                  <a:lnTo>
                    <a:pt x="54000" y="34030"/>
                  </a:lnTo>
                  <a:lnTo>
                    <a:pt x="54000" y="5364"/>
                  </a:lnTo>
                  <a:lnTo>
                    <a:pt x="5364" y="5364"/>
                  </a:lnTo>
                  <a:lnTo>
                    <a:pt x="5364" y="53242"/>
                  </a:lnTo>
                  <a:lnTo>
                    <a:pt x="58616" y="53880"/>
                  </a:lnTo>
                  <a:cubicBezTo>
                    <a:pt x="60099" y="53894"/>
                    <a:pt x="61284" y="55114"/>
                    <a:pt x="61270" y="56597"/>
                  </a:cubicBezTo>
                  <a:cubicBezTo>
                    <a:pt x="61256" y="58066"/>
                    <a:pt x="60057" y="59251"/>
                    <a:pt x="58588" y="59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3" name="Google Shape;6036;p74">
              <a:extLst>
                <a:ext uri="{FF2B5EF4-FFF2-40B4-BE49-F238E27FC236}">
                  <a16:creationId xmlns:a16="http://schemas.microsoft.com/office/drawing/2014/main" id="{7AD21810-D326-7FE4-6A81-8113E423BB77}"/>
                </a:ext>
              </a:extLst>
            </p:cNvPr>
            <p:cNvSpPr/>
            <p:nvPr/>
          </p:nvSpPr>
          <p:spPr>
            <a:xfrm>
              <a:off x="5314246" y="3055729"/>
              <a:ext cx="3652" cy="147610"/>
            </a:xfrm>
            <a:custGeom>
              <a:avLst/>
              <a:gdLst/>
              <a:ahLst/>
              <a:cxnLst/>
              <a:rect l="l" t="t" r="r" b="b"/>
              <a:pathLst>
                <a:path w="8100" h="327368" extrusionOk="0">
                  <a:moveTo>
                    <a:pt x="5417" y="327361"/>
                  </a:moveTo>
                  <a:cubicBezTo>
                    <a:pt x="3976" y="327361"/>
                    <a:pt x="2784" y="326217"/>
                    <a:pt x="2735" y="324769"/>
                  </a:cubicBezTo>
                  <a:cubicBezTo>
                    <a:pt x="1176" y="278860"/>
                    <a:pt x="275" y="232340"/>
                    <a:pt x="53" y="186500"/>
                  </a:cubicBezTo>
                  <a:cubicBezTo>
                    <a:pt x="-238" y="125489"/>
                    <a:pt x="663" y="63610"/>
                    <a:pt x="2735" y="2592"/>
                  </a:cubicBezTo>
                  <a:cubicBezTo>
                    <a:pt x="2791" y="1109"/>
                    <a:pt x="4149" y="132"/>
                    <a:pt x="5507" y="0"/>
                  </a:cubicBezTo>
                  <a:cubicBezTo>
                    <a:pt x="6990" y="56"/>
                    <a:pt x="8148" y="1296"/>
                    <a:pt x="8099" y="2772"/>
                  </a:cubicBezTo>
                  <a:cubicBezTo>
                    <a:pt x="6027" y="63721"/>
                    <a:pt x="5119" y="125537"/>
                    <a:pt x="5417" y="186479"/>
                  </a:cubicBezTo>
                  <a:cubicBezTo>
                    <a:pt x="5639" y="232264"/>
                    <a:pt x="6540" y="278735"/>
                    <a:pt x="8099" y="324596"/>
                  </a:cubicBezTo>
                  <a:cubicBezTo>
                    <a:pt x="8148" y="326072"/>
                    <a:pt x="6990" y="327313"/>
                    <a:pt x="5507" y="327368"/>
                  </a:cubicBezTo>
                  <a:lnTo>
                    <a:pt x="5417" y="3273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4" name="Google Shape;6037;p74">
              <a:extLst>
                <a:ext uri="{FF2B5EF4-FFF2-40B4-BE49-F238E27FC236}">
                  <a16:creationId xmlns:a16="http://schemas.microsoft.com/office/drawing/2014/main" id="{89F52F55-35E4-158E-387B-69355C891941}"/>
                </a:ext>
              </a:extLst>
            </p:cNvPr>
            <p:cNvSpPr/>
            <p:nvPr/>
          </p:nvSpPr>
          <p:spPr>
            <a:xfrm>
              <a:off x="5843341" y="3055724"/>
              <a:ext cx="3653" cy="147612"/>
            </a:xfrm>
            <a:custGeom>
              <a:avLst/>
              <a:gdLst/>
              <a:ahLst/>
              <a:cxnLst/>
              <a:rect l="l" t="t" r="r" b="b"/>
              <a:pathLst>
                <a:path w="8102" h="327371" extrusionOk="0">
                  <a:moveTo>
                    <a:pt x="2683" y="327372"/>
                  </a:moveTo>
                  <a:lnTo>
                    <a:pt x="2593" y="327372"/>
                  </a:lnTo>
                  <a:cubicBezTo>
                    <a:pt x="1110" y="327316"/>
                    <a:pt x="-47" y="326076"/>
                    <a:pt x="1" y="324600"/>
                  </a:cubicBezTo>
                  <a:cubicBezTo>
                    <a:pt x="1561" y="278738"/>
                    <a:pt x="2462" y="232268"/>
                    <a:pt x="2683" y="186483"/>
                  </a:cubicBezTo>
                  <a:cubicBezTo>
                    <a:pt x="2975" y="125534"/>
                    <a:pt x="2073" y="63725"/>
                    <a:pt x="1" y="2776"/>
                  </a:cubicBezTo>
                  <a:cubicBezTo>
                    <a:pt x="-47" y="1300"/>
                    <a:pt x="1110" y="59"/>
                    <a:pt x="2593" y="3"/>
                  </a:cubicBezTo>
                  <a:cubicBezTo>
                    <a:pt x="3931" y="-73"/>
                    <a:pt x="5310" y="1112"/>
                    <a:pt x="5365" y="2596"/>
                  </a:cubicBezTo>
                  <a:cubicBezTo>
                    <a:pt x="7438" y="63614"/>
                    <a:pt x="8345" y="125492"/>
                    <a:pt x="8047" y="186504"/>
                  </a:cubicBezTo>
                  <a:cubicBezTo>
                    <a:pt x="7826" y="232344"/>
                    <a:pt x="6925" y="278863"/>
                    <a:pt x="5365" y="324773"/>
                  </a:cubicBezTo>
                  <a:cubicBezTo>
                    <a:pt x="5310" y="326221"/>
                    <a:pt x="4125" y="327365"/>
                    <a:pt x="2683" y="3273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5" name="Google Shape;6038;p74">
              <a:extLst>
                <a:ext uri="{FF2B5EF4-FFF2-40B4-BE49-F238E27FC236}">
                  <a16:creationId xmlns:a16="http://schemas.microsoft.com/office/drawing/2014/main" id="{50B2973F-9F7F-022E-8082-AD342E966340}"/>
                </a:ext>
              </a:extLst>
            </p:cNvPr>
            <p:cNvSpPr/>
            <p:nvPr/>
          </p:nvSpPr>
          <p:spPr>
            <a:xfrm>
              <a:off x="5099526" y="3353365"/>
              <a:ext cx="919466" cy="254085"/>
            </a:xfrm>
            <a:custGeom>
              <a:avLst/>
              <a:gdLst/>
              <a:ahLst/>
              <a:cxnLst/>
              <a:rect l="l" t="t" r="r" b="b"/>
              <a:pathLst>
                <a:path w="2039180" h="563506" extrusionOk="0">
                  <a:moveTo>
                    <a:pt x="2002176" y="0"/>
                  </a:moveTo>
                  <a:lnTo>
                    <a:pt x="25971" y="0"/>
                  </a:lnTo>
                  <a:cubicBezTo>
                    <a:pt x="16068" y="50886"/>
                    <a:pt x="-1978" y="160725"/>
                    <a:pt x="177" y="305904"/>
                  </a:cubicBezTo>
                  <a:cubicBezTo>
                    <a:pt x="1937" y="424441"/>
                    <a:pt x="16401" y="514472"/>
                    <a:pt x="25971" y="563507"/>
                  </a:cubicBezTo>
                  <a:lnTo>
                    <a:pt x="2002176" y="563507"/>
                  </a:lnTo>
                  <a:cubicBezTo>
                    <a:pt x="2012087" y="529996"/>
                    <a:pt x="2035670" y="440950"/>
                    <a:pt x="2038830" y="311268"/>
                  </a:cubicBezTo>
                  <a:cubicBezTo>
                    <a:pt x="2042863" y="145907"/>
                    <a:pt x="2010888" y="29685"/>
                    <a:pt x="2002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6" name="Google Shape;6039;p74">
              <a:extLst>
                <a:ext uri="{FF2B5EF4-FFF2-40B4-BE49-F238E27FC236}">
                  <a16:creationId xmlns:a16="http://schemas.microsoft.com/office/drawing/2014/main" id="{17FD4CAB-EBBC-F8C8-A1DA-51E5CCD9D3E2}"/>
                </a:ext>
              </a:extLst>
            </p:cNvPr>
            <p:cNvSpPr/>
            <p:nvPr/>
          </p:nvSpPr>
          <p:spPr>
            <a:xfrm>
              <a:off x="5748177" y="3400557"/>
              <a:ext cx="213953" cy="169392"/>
            </a:xfrm>
            <a:custGeom>
              <a:avLst/>
              <a:gdLst/>
              <a:ahLst/>
              <a:cxnLst/>
              <a:rect l="l" t="t" r="r" b="b"/>
              <a:pathLst>
                <a:path w="474501" h="375675" extrusionOk="0">
                  <a:moveTo>
                    <a:pt x="446631" y="375662"/>
                  </a:moveTo>
                  <a:lnTo>
                    <a:pt x="0" y="375662"/>
                  </a:lnTo>
                  <a:lnTo>
                    <a:pt x="922" y="372280"/>
                  </a:lnTo>
                  <a:cubicBezTo>
                    <a:pt x="14928" y="320777"/>
                    <a:pt x="23050" y="267715"/>
                    <a:pt x="25073" y="214563"/>
                  </a:cubicBezTo>
                  <a:cubicBezTo>
                    <a:pt x="27776" y="143488"/>
                    <a:pt x="19647" y="72433"/>
                    <a:pt x="922" y="3382"/>
                  </a:cubicBezTo>
                  <a:lnTo>
                    <a:pt x="7" y="0"/>
                  </a:lnTo>
                  <a:lnTo>
                    <a:pt x="446638" y="0"/>
                  </a:lnTo>
                  <a:lnTo>
                    <a:pt x="447206" y="1920"/>
                  </a:lnTo>
                  <a:cubicBezTo>
                    <a:pt x="467415" y="69744"/>
                    <a:pt x="476473" y="139544"/>
                    <a:pt x="474144" y="209393"/>
                  </a:cubicBezTo>
                  <a:cubicBezTo>
                    <a:pt x="472287" y="264776"/>
                    <a:pt x="463229" y="320077"/>
                    <a:pt x="447206" y="373756"/>
                  </a:cubicBezTo>
                  <a:lnTo>
                    <a:pt x="446631" y="375676"/>
                  </a:lnTo>
                  <a:close/>
                  <a:moveTo>
                    <a:pt x="7013" y="370290"/>
                  </a:moveTo>
                  <a:lnTo>
                    <a:pt x="442632" y="370290"/>
                  </a:lnTo>
                  <a:cubicBezTo>
                    <a:pt x="458163" y="317651"/>
                    <a:pt x="466965" y="263473"/>
                    <a:pt x="468780" y="209198"/>
                  </a:cubicBezTo>
                  <a:cubicBezTo>
                    <a:pt x="471074" y="140598"/>
                    <a:pt x="462280" y="72018"/>
                    <a:pt x="442632" y="5350"/>
                  </a:cubicBezTo>
                  <a:lnTo>
                    <a:pt x="7013" y="5350"/>
                  </a:lnTo>
                  <a:cubicBezTo>
                    <a:pt x="25233" y="73868"/>
                    <a:pt x="33120" y="144299"/>
                    <a:pt x="30444" y="214750"/>
                  </a:cubicBezTo>
                  <a:cubicBezTo>
                    <a:pt x="28448" y="267146"/>
                    <a:pt x="20569" y="319453"/>
                    <a:pt x="7013" y="37028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7" name="Google Shape;6040;p74">
              <a:extLst>
                <a:ext uri="{FF2B5EF4-FFF2-40B4-BE49-F238E27FC236}">
                  <a16:creationId xmlns:a16="http://schemas.microsoft.com/office/drawing/2014/main" id="{B389B1ED-7F0C-7045-0C15-AADBD892EFF8}"/>
                </a:ext>
              </a:extLst>
            </p:cNvPr>
            <p:cNvSpPr/>
            <p:nvPr/>
          </p:nvSpPr>
          <p:spPr>
            <a:xfrm>
              <a:off x="5921601" y="3419306"/>
              <a:ext cx="11499" cy="133699"/>
            </a:xfrm>
            <a:custGeom>
              <a:avLst/>
              <a:gdLst/>
              <a:ahLst/>
              <a:cxnLst/>
              <a:rect l="l" t="t" r="r" b="b"/>
              <a:pathLst>
                <a:path w="25503" h="296515" extrusionOk="0">
                  <a:moveTo>
                    <a:pt x="2686" y="296509"/>
                  </a:moveTo>
                  <a:cubicBezTo>
                    <a:pt x="2444" y="296509"/>
                    <a:pt x="2201" y="296474"/>
                    <a:pt x="1959" y="296412"/>
                  </a:cubicBezTo>
                  <a:cubicBezTo>
                    <a:pt x="531" y="296010"/>
                    <a:pt x="-294" y="294527"/>
                    <a:pt x="101" y="293099"/>
                  </a:cubicBezTo>
                  <a:cubicBezTo>
                    <a:pt x="13698" y="244847"/>
                    <a:pt x="20434" y="194987"/>
                    <a:pt x="20123" y="144919"/>
                  </a:cubicBezTo>
                  <a:cubicBezTo>
                    <a:pt x="19825" y="97090"/>
                    <a:pt x="13081" y="49482"/>
                    <a:pt x="101" y="3413"/>
                  </a:cubicBezTo>
                  <a:cubicBezTo>
                    <a:pt x="-301" y="1986"/>
                    <a:pt x="531" y="502"/>
                    <a:pt x="1959" y="101"/>
                  </a:cubicBezTo>
                  <a:cubicBezTo>
                    <a:pt x="3428" y="-301"/>
                    <a:pt x="4869" y="537"/>
                    <a:pt x="5271" y="1958"/>
                  </a:cubicBezTo>
                  <a:cubicBezTo>
                    <a:pt x="18390" y="48484"/>
                    <a:pt x="25189" y="96577"/>
                    <a:pt x="25494" y="144891"/>
                  </a:cubicBezTo>
                  <a:cubicBezTo>
                    <a:pt x="25805" y="195465"/>
                    <a:pt x="19007" y="245824"/>
                    <a:pt x="5271" y="294561"/>
                  </a:cubicBezTo>
                  <a:cubicBezTo>
                    <a:pt x="4938" y="295747"/>
                    <a:pt x="3864" y="296516"/>
                    <a:pt x="2686" y="2965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8" name="Google Shape;6041;p74">
              <a:extLst>
                <a:ext uri="{FF2B5EF4-FFF2-40B4-BE49-F238E27FC236}">
                  <a16:creationId xmlns:a16="http://schemas.microsoft.com/office/drawing/2014/main" id="{2AB9655A-ADC6-219A-C5C3-8F0588F76EC7}"/>
                </a:ext>
              </a:extLst>
            </p:cNvPr>
            <p:cNvSpPr/>
            <p:nvPr/>
          </p:nvSpPr>
          <p:spPr>
            <a:xfrm>
              <a:off x="5881675" y="3419306"/>
              <a:ext cx="11499" cy="133699"/>
            </a:xfrm>
            <a:custGeom>
              <a:avLst/>
              <a:gdLst/>
              <a:ahLst/>
              <a:cxnLst/>
              <a:rect l="l" t="t" r="r" b="b"/>
              <a:pathLst>
                <a:path w="25503" h="296515" extrusionOk="0">
                  <a:moveTo>
                    <a:pt x="2686" y="296509"/>
                  </a:moveTo>
                  <a:cubicBezTo>
                    <a:pt x="2444" y="296509"/>
                    <a:pt x="2201" y="296474"/>
                    <a:pt x="1959" y="296412"/>
                  </a:cubicBezTo>
                  <a:cubicBezTo>
                    <a:pt x="531" y="296010"/>
                    <a:pt x="-294" y="294527"/>
                    <a:pt x="101" y="293099"/>
                  </a:cubicBezTo>
                  <a:cubicBezTo>
                    <a:pt x="13698" y="244847"/>
                    <a:pt x="20434" y="194987"/>
                    <a:pt x="20123" y="144919"/>
                  </a:cubicBezTo>
                  <a:cubicBezTo>
                    <a:pt x="19825" y="97090"/>
                    <a:pt x="13081" y="49482"/>
                    <a:pt x="101" y="3413"/>
                  </a:cubicBezTo>
                  <a:cubicBezTo>
                    <a:pt x="-301" y="1986"/>
                    <a:pt x="531" y="502"/>
                    <a:pt x="1959" y="101"/>
                  </a:cubicBezTo>
                  <a:cubicBezTo>
                    <a:pt x="3414" y="-301"/>
                    <a:pt x="4869" y="537"/>
                    <a:pt x="5271" y="1958"/>
                  </a:cubicBezTo>
                  <a:cubicBezTo>
                    <a:pt x="18390" y="48484"/>
                    <a:pt x="25189" y="96577"/>
                    <a:pt x="25494" y="144891"/>
                  </a:cubicBezTo>
                  <a:cubicBezTo>
                    <a:pt x="25805" y="195465"/>
                    <a:pt x="19007" y="245824"/>
                    <a:pt x="5271" y="294561"/>
                  </a:cubicBezTo>
                  <a:cubicBezTo>
                    <a:pt x="4938" y="295747"/>
                    <a:pt x="3864" y="296516"/>
                    <a:pt x="2686" y="2965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9" name="Google Shape;6042;p74">
              <a:extLst>
                <a:ext uri="{FF2B5EF4-FFF2-40B4-BE49-F238E27FC236}">
                  <a16:creationId xmlns:a16="http://schemas.microsoft.com/office/drawing/2014/main" id="{8D75992A-AE1C-93C5-C907-436A57B4059C}"/>
                </a:ext>
              </a:extLst>
            </p:cNvPr>
            <p:cNvSpPr/>
            <p:nvPr/>
          </p:nvSpPr>
          <p:spPr>
            <a:xfrm>
              <a:off x="5838121" y="3419306"/>
              <a:ext cx="11499" cy="133699"/>
            </a:xfrm>
            <a:custGeom>
              <a:avLst/>
              <a:gdLst/>
              <a:ahLst/>
              <a:cxnLst/>
              <a:rect l="l" t="t" r="r" b="b"/>
              <a:pathLst>
                <a:path w="25503" h="296515" extrusionOk="0">
                  <a:moveTo>
                    <a:pt x="2686" y="296509"/>
                  </a:moveTo>
                  <a:cubicBezTo>
                    <a:pt x="2444" y="296509"/>
                    <a:pt x="2201" y="296474"/>
                    <a:pt x="1958" y="296412"/>
                  </a:cubicBezTo>
                  <a:cubicBezTo>
                    <a:pt x="531" y="296010"/>
                    <a:pt x="-294" y="294527"/>
                    <a:pt x="101" y="293099"/>
                  </a:cubicBezTo>
                  <a:cubicBezTo>
                    <a:pt x="13698" y="244847"/>
                    <a:pt x="20434" y="194987"/>
                    <a:pt x="20122" y="144919"/>
                  </a:cubicBezTo>
                  <a:cubicBezTo>
                    <a:pt x="19825" y="97090"/>
                    <a:pt x="13081" y="49482"/>
                    <a:pt x="101" y="3413"/>
                  </a:cubicBezTo>
                  <a:cubicBezTo>
                    <a:pt x="-301" y="1986"/>
                    <a:pt x="531" y="502"/>
                    <a:pt x="1958" y="101"/>
                  </a:cubicBezTo>
                  <a:cubicBezTo>
                    <a:pt x="3428" y="-301"/>
                    <a:pt x="4869" y="537"/>
                    <a:pt x="5271" y="1958"/>
                  </a:cubicBezTo>
                  <a:cubicBezTo>
                    <a:pt x="18390" y="48484"/>
                    <a:pt x="25188" y="96577"/>
                    <a:pt x="25493" y="144891"/>
                  </a:cubicBezTo>
                  <a:cubicBezTo>
                    <a:pt x="25805" y="195465"/>
                    <a:pt x="19007" y="245824"/>
                    <a:pt x="5271" y="294561"/>
                  </a:cubicBezTo>
                  <a:cubicBezTo>
                    <a:pt x="4938" y="295747"/>
                    <a:pt x="3864" y="296516"/>
                    <a:pt x="2686" y="2965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0" name="Google Shape;6043;p74">
              <a:extLst>
                <a:ext uri="{FF2B5EF4-FFF2-40B4-BE49-F238E27FC236}">
                  <a16:creationId xmlns:a16="http://schemas.microsoft.com/office/drawing/2014/main" id="{282C2E1E-D1D2-3829-6640-25521B5C0157}"/>
                </a:ext>
              </a:extLst>
            </p:cNvPr>
            <p:cNvSpPr/>
            <p:nvPr/>
          </p:nvSpPr>
          <p:spPr>
            <a:xfrm>
              <a:off x="5792148" y="3419306"/>
              <a:ext cx="11499" cy="133699"/>
            </a:xfrm>
            <a:custGeom>
              <a:avLst/>
              <a:gdLst/>
              <a:ahLst/>
              <a:cxnLst/>
              <a:rect l="l" t="t" r="r" b="b"/>
              <a:pathLst>
                <a:path w="25503" h="296515" extrusionOk="0">
                  <a:moveTo>
                    <a:pt x="2686" y="296509"/>
                  </a:moveTo>
                  <a:cubicBezTo>
                    <a:pt x="2444" y="296509"/>
                    <a:pt x="2201" y="296474"/>
                    <a:pt x="1959" y="296412"/>
                  </a:cubicBezTo>
                  <a:cubicBezTo>
                    <a:pt x="531" y="296010"/>
                    <a:pt x="-294" y="294527"/>
                    <a:pt x="101" y="293099"/>
                  </a:cubicBezTo>
                  <a:cubicBezTo>
                    <a:pt x="13698" y="244847"/>
                    <a:pt x="20434" y="194987"/>
                    <a:pt x="20123" y="144919"/>
                  </a:cubicBezTo>
                  <a:cubicBezTo>
                    <a:pt x="19825" y="97090"/>
                    <a:pt x="13081" y="49482"/>
                    <a:pt x="101" y="3413"/>
                  </a:cubicBezTo>
                  <a:cubicBezTo>
                    <a:pt x="-301" y="1986"/>
                    <a:pt x="531" y="502"/>
                    <a:pt x="1959" y="101"/>
                  </a:cubicBezTo>
                  <a:cubicBezTo>
                    <a:pt x="3414" y="-301"/>
                    <a:pt x="4869" y="537"/>
                    <a:pt x="5271" y="1958"/>
                  </a:cubicBezTo>
                  <a:cubicBezTo>
                    <a:pt x="18390" y="48484"/>
                    <a:pt x="25189" y="96577"/>
                    <a:pt x="25494" y="144891"/>
                  </a:cubicBezTo>
                  <a:cubicBezTo>
                    <a:pt x="25805" y="195465"/>
                    <a:pt x="19007" y="245824"/>
                    <a:pt x="5271" y="294561"/>
                  </a:cubicBezTo>
                  <a:cubicBezTo>
                    <a:pt x="4938" y="295747"/>
                    <a:pt x="3864" y="296516"/>
                    <a:pt x="2686" y="296516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1" name="Google Shape;6044;p74">
              <a:extLst>
                <a:ext uri="{FF2B5EF4-FFF2-40B4-BE49-F238E27FC236}">
                  <a16:creationId xmlns:a16="http://schemas.microsoft.com/office/drawing/2014/main" id="{0FD086A2-1CE3-6EDF-3EB3-9BAC68ADD815}"/>
                </a:ext>
              </a:extLst>
            </p:cNvPr>
            <p:cNvSpPr/>
            <p:nvPr/>
          </p:nvSpPr>
          <p:spPr>
            <a:xfrm>
              <a:off x="5576975" y="3469779"/>
              <a:ext cx="93723" cy="98779"/>
            </a:xfrm>
            <a:custGeom>
              <a:avLst/>
              <a:gdLst/>
              <a:ahLst/>
              <a:cxnLst/>
              <a:rect l="l" t="t" r="r" b="b"/>
              <a:pathLst>
                <a:path w="207858" h="219071" extrusionOk="0">
                  <a:moveTo>
                    <a:pt x="150036" y="219072"/>
                  </a:moveTo>
                  <a:cubicBezTo>
                    <a:pt x="143535" y="219072"/>
                    <a:pt x="136529" y="217450"/>
                    <a:pt x="129322" y="214206"/>
                  </a:cubicBezTo>
                  <a:cubicBezTo>
                    <a:pt x="115038" y="207781"/>
                    <a:pt x="101587" y="195687"/>
                    <a:pt x="91420" y="180149"/>
                  </a:cubicBezTo>
                  <a:cubicBezTo>
                    <a:pt x="90720" y="179081"/>
                    <a:pt x="90110" y="178000"/>
                    <a:pt x="89521" y="176912"/>
                  </a:cubicBezTo>
                  <a:cubicBezTo>
                    <a:pt x="76104" y="188466"/>
                    <a:pt x="60699" y="196117"/>
                    <a:pt x="45903" y="198550"/>
                  </a:cubicBezTo>
                  <a:cubicBezTo>
                    <a:pt x="30011" y="201156"/>
                    <a:pt x="16664" y="197489"/>
                    <a:pt x="8320" y="188195"/>
                  </a:cubicBezTo>
                  <a:cubicBezTo>
                    <a:pt x="-8590" y="169371"/>
                    <a:pt x="1099" y="132985"/>
                    <a:pt x="29921" y="107084"/>
                  </a:cubicBezTo>
                  <a:cubicBezTo>
                    <a:pt x="32299" y="104950"/>
                    <a:pt x="34828" y="102898"/>
                    <a:pt x="37600" y="100854"/>
                  </a:cubicBezTo>
                  <a:cubicBezTo>
                    <a:pt x="33934" y="97201"/>
                    <a:pt x="30906" y="93763"/>
                    <a:pt x="28210" y="90187"/>
                  </a:cubicBezTo>
                  <a:cubicBezTo>
                    <a:pt x="4876" y="59248"/>
                    <a:pt x="2339" y="21683"/>
                    <a:pt x="22541" y="6436"/>
                  </a:cubicBezTo>
                  <a:cubicBezTo>
                    <a:pt x="42736" y="-8812"/>
                    <a:pt x="78176" y="3968"/>
                    <a:pt x="101497" y="34907"/>
                  </a:cubicBezTo>
                  <a:cubicBezTo>
                    <a:pt x="106126" y="41041"/>
                    <a:pt x="110042" y="47625"/>
                    <a:pt x="113174" y="54521"/>
                  </a:cubicBezTo>
                  <a:cubicBezTo>
                    <a:pt x="115205" y="53073"/>
                    <a:pt x="117353" y="51610"/>
                    <a:pt x="119654" y="50238"/>
                  </a:cubicBezTo>
                  <a:cubicBezTo>
                    <a:pt x="153009" y="30534"/>
                    <a:pt x="190633" y="32211"/>
                    <a:pt x="203509" y="54009"/>
                  </a:cubicBezTo>
                  <a:lnTo>
                    <a:pt x="203509" y="54009"/>
                  </a:lnTo>
                  <a:cubicBezTo>
                    <a:pt x="216247" y="75577"/>
                    <a:pt x="200051" y="108872"/>
                    <a:pt x="167375" y="128667"/>
                  </a:cubicBezTo>
                  <a:cubicBezTo>
                    <a:pt x="167673" y="129062"/>
                    <a:pt x="167964" y="129471"/>
                    <a:pt x="168249" y="129901"/>
                  </a:cubicBezTo>
                  <a:cubicBezTo>
                    <a:pt x="178408" y="145432"/>
                    <a:pt x="184091" y="162614"/>
                    <a:pt x="184250" y="178277"/>
                  </a:cubicBezTo>
                  <a:cubicBezTo>
                    <a:pt x="184417" y="194377"/>
                    <a:pt x="178755" y="207005"/>
                    <a:pt x="168297" y="213846"/>
                  </a:cubicBezTo>
                  <a:cubicBezTo>
                    <a:pt x="162975" y="217325"/>
                    <a:pt x="156779" y="219065"/>
                    <a:pt x="150036" y="219065"/>
                  </a:cubicBezTo>
                  <a:close/>
                  <a:moveTo>
                    <a:pt x="90901" y="168339"/>
                  </a:moveTo>
                  <a:lnTo>
                    <a:pt x="93673" y="173322"/>
                  </a:lnTo>
                  <a:cubicBezTo>
                    <a:pt x="94372" y="174625"/>
                    <a:pt x="95079" y="175935"/>
                    <a:pt x="95918" y="177224"/>
                  </a:cubicBezTo>
                  <a:cubicBezTo>
                    <a:pt x="105516" y="191910"/>
                    <a:pt x="118164" y="203311"/>
                    <a:pt x="131518" y="209320"/>
                  </a:cubicBezTo>
                  <a:cubicBezTo>
                    <a:pt x="144471" y="215156"/>
                    <a:pt x="156495" y="215177"/>
                    <a:pt x="165359" y="209369"/>
                  </a:cubicBezTo>
                  <a:cubicBezTo>
                    <a:pt x="174222" y="203567"/>
                    <a:pt x="179025" y="192548"/>
                    <a:pt x="178879" y="178347"/>
                  </a:cubicBezTo>
                  <a:cubicBezTo>
                    <a:pt x="178734" y="163695"/>
                    <a:pt x="173356" y="147539"/>
                    <a:pt x="163758" y="132853"/>
                  </a:cubicBezTo>
                  <a:cubicBezTo>
                    <a:pt x="163314" y="132180"/>
                    <a:pt x="162829" y="131571"/>
                    <a:pt x="162351" y="130954"/>
                  </a:cubicBezTo>
                  <a:cubicBezTo>
                    <a:pt x="161942" y="130441"/>
                    <a:pt x="161540" y="129928"/>
                    <a:pt x="161152" y="129381"/>
                  </a:cubicBezTo>
                  <a:lnTo>
                    <a:pt x="159405" y="126948"/>
                  </a:lnTo>
                  <a:lnTo>
                    <a:pt x="162018" y="125478"/>
                  </a:lnTo>
                  <a:cubicBezTo>
                    <a:pt x="162330" y="125298"/>
                    <a:pt x="162649" y="125146"/>
                    <a:pt x="162975" y="125000"/>
                  </a:cubicBezTo>
                  <a:cubicBezTo>
                    <a:pt x="163196" y="124896"/>
                    <a:pt x="163418" y="124799"/>
                    <a:pt x="163633" y="124668"/>
                  </a:cubicBezTo>
                  <a:cubicBezTo>
                    <a:pt x="194438" y="106460"/>
                    <a:pt x="210252" y="75993"/>
                    <a:pt x="198894" y="56746"/>
                  </a:cubicBezTo>
                  <a:lnTo>
                    <a:pt x="198894" y="56746"/>
                  </a:lnTo>
                  <a:cubicBezTo>
                    <a:pt x="187522" y="37513"/>
                    <a:pt x="153210" y="36661"/>
                    <a:pt x="122391" y="54875"/>
                  </a:cubicBezTo>
                  <a:cubicBezTo>
                    <a:pt x="119252" y="56732"/>
                    <a:pt x="116348" y="58839"/>
                    <a:pt x="113645" y="60842"/>
                  </a:cubicBezTo>
                  <a:lnTo>
                    <a:pt x="110880" y="62880"/>
                  </a:lnTo>
                  <a:lnTo>
                    <a:pt x="109571" y="59713"/>
                  </a:lnTo>
                  <a:cubicBezTo>
                    <a:pt x="106424" y="52103"/>
                    <a:pt x="102266" y="44846"/>
                    <a:pt x="97214" y="38158"/>
                  </a:cubicBezTo>
                  <a:cubicBezTo>
                    <a:pt x="75661" y="9575"/>
                    <a:pt x="43602" y="-2727"/>
                    <a:pt x="25770" y="10740"/>
                  </a:cubicBezTo>
                  <a:cubicBezTo>
                    <a:pt x="7932" y="24199"/>
                    <a:pt x="10953" y="58396"/>
                    <a:pt x="32500" y="86971"/>
                  </a:cubicBezTo>
                  <a:cubicBezTo>
                    <a:pt x="35563" y="91026"/>
                    <a:pt x="39090" y="94921"/>
                    <a:pt x="43623" y="99232"/>
                  </a:cubicBezTo>
                  <a:lnTo>
                    <a:pt x="46000" y="101498"/>
                  </a:lnTo>
                  <a:lnTo>
                    <a:pt x="43304" y="103376"/>
                  </a:lnTo>
                  <a:cubicBezTo>
                    <a:pt x="39659" y="105927"/>
                    <a:pt x="36450" y="108450"/>
                    <a:pt x="33511" y="111090"/>
                  </a:cubicBezTo>
                  <a:cubicBezTo>
                    <a:pt x="6892" y="135008"/>
                    <a:pt x="-2616" y="167999"/>
                    <a:pt x="12319" y="184626"/>
                  </a:cubicBezTo>
                  <a:cubicBezTo>
                    <a:pt x="19401" y="192513"/>
                    <a:pt x="31017" y="195570"/>
                    <a:pt x="45030" y="193276"/>
                  </a:cubicBezTo>
                  <a:cubicBezTo>
                    <a:pt x="59486" y="190898"/>
                    <a:pt x="74635" y="183129"/>
                    <a:pt x="87685" y="171402"/>
                  </a:cubicBezTo>
                  <a:lnTo>
                    <a:pt x="90907" y="168345"/>
                  </a:lnTo>
                  <a:close/>
                  <a:moveTo>
                    <a:pt x="102724" y="143512"/>
                  </a:moveTo>
                  <a:cubicBezTo>
                    <a:pt x="85821" y="143512"/>
                    <a:pt x="71136" y="130878"/>
                    <a:pt x="69008" y="113682"/>
                  </a:cubicBezTo>
                  <a:cubicBezTo>
                    <a:pt x="67899" y="104672"/>
                    <a:pt x="70359" y="95767"/>
                    <a:pt x="75945" y="88607"/>
                  </a:cubicBezTo>
                  <a:cubicBezTo>
                    <a:pt x="81531" y="81454"/>
                    <a:pt x="89570" y="76901"/>
                    <a:pt x="98579" y="75785"/>
                  </a:cubicBezTo>
                  <a:cubicBezTo>
                    <a:pt x="117180" y="73470"/>
                    <a:pt x="134166" y="86757"/>
                    <a:pt x="136467" y="105359"/>
                  </a:cubicBezTo>
                  <a:cubicBezTo>
                    <a:pt x="138754" y="123961"/>
                    <a:pt x="125489" y="140955"/>
                    <a:pt x="106895" y="143249"/>
                  </a:cubicBezTo>
                  <a:lnTo>
                    <a:pt x="106895" y="143249"/>
                  </a:lnTo>
                  <a:cubicBezTo>
                    <a:pt x="105489" y="143422"/>
                    <a:pt x="104096" y="143506"/>
                    <a:pt x="102716" y="143506"/>
                  </a:cubicBezTo>
                  <a:close/>
                  <a:moveTo>
                    <a:pt x="102758" y="80900"/>
                  </a:moveTo>
                  <a:cubicBezTo>
                    <a:pt x="101594" y="80900"/>
                    <a:pt x="100422" y="80969"/>
                    <a:pt x="99245" y="81115"/>
                  </a:cubicBezTo>
                  <a:cubicBezTo>
                    <a:pt x="91656" y="82050"/>
                    <a:pt x="84885" y="85883"/>
                    <a:pt x="80179" y="91913"/>
                  </a:cubicBezTo>
                  <a:cubicBezTo>
                    <a:pt x="75481" y="97943"/>
                    <a:pt x="73402" y="105442"/>
                    <a:pt x="74337" y="113024"/>
                  </a:cubicBezTo>
                  <a:cubicBezTo>
                    <a:pt x="76271" y="128688"/>
                    <a:pt x="90672" y="139888"/>
                    <a:pt x="106244" y="137933"/>
                  </a:cubicBezTo>
                  <a:cubicBezTo>
                    <a:pt x="121906" y="136000"/>
                    <a:pt x="133078" y="121688"/>
                    <a:pt x="131151" y="106024"/>
                  </a:cubicBezTo>
                  <a:cubicBezTo>
                    <a:pt x="129363" y="91545"/>
                    <a:pt x="116993" y="80900"/>
                    <a:pt x="102765" y="8090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2" name="Google Shape;6045;p74">
              <a:extLst>
                <a:ext uri="{FF2B5EF4-FFF2-40B4-BE49-F238E27FC236}">
                  <a16:creationId xmlns:a16="http://schemas.microsoft.com/office/drawing/2014/main" id="{CA2D0942-87F8-B960-98A0-0723BCF49008}"/>
                </a:ext>
              </a:extLst>
            </p:cNvPr>
            <p:cNvSpPr/>
            <p:nvPr/>
          </p:nvSpPr>
          <p:spPr>
            <a:xfrm>
              <a:off x="5614592" y="3396288"/>
              <a:ext cx="43719" cy="46163"/>
            </a:xfrm>
            <a:custGeom>
              <a:avLst/>
              <a:gdLst/>
              <a:ahLst/>
              <a:cxnLst/>
              <a:rect l="l" t="t" r="r" b="b"/>
              <a:pathLst>
                <a:path w="96960" h="102380" extrusionOk="0">
                  <a:moveTo>
                    <a:pt x="64725" y="102373"/>
                  </a:moveTo>
                  <a:cubicBezTo>
                    <a:pt x="55307" y="102373"/>
                    <a:pt x="44815" y="94472"/>
                    <a:pt x="38550" y="81768"/>
                  </a:cubicBezTo>
                  <a:cubicBezTo>
                    <a:pt x="32209" y="85649"/>
                    <a:pt x="25674" y="87777"/>
                    <a:pt x="19582" y="88020"/>
                  </a:cubicBezTo>
                  <a:cubicBezTo>
                    <a:pt x="12285" y="88311"/>
                    <a:pt x="6172" y="85816"/>
                    <a:pt x="2790" y="80978"/>
                  </a:cubicBezTo>
                  <a:cubicBezTo>
                    <a:pt x="-4029" y="71206"/>
                    <a:pt x="2055" y="55584"/>
                    <a:pt x="16644" y="45402"/>
                  </a:cubicBezTo>
                  <a:cubicBezTo>
                    <a:pt x="17378" y="44896"/>
                    <a:pt x="18113" y="44411"/>
                    <a:pt x="18854" y="43961"/>
                  </a:cubicBezTo>
                  <a:cubicBezTo>
                    <a:pt x="17912" y="42665"/>
                    <a:pt x="17094" y="41417"/>
                    <a:pt x="16353" y="40135"/>
                  </a:cubicBezTo>
                  <a:cubicBezTo>
                    <a:pt x="12215" y="32982"/>
                    <a:pt x="10122" y="25185"/>
                    <a:pt x="10434" y="18178"/>
                  </a:cubicBezTo>
                  <a:cubicBezTo>
                    <a:pt x="10767" y="10728"/>
                    <a:pt x="13774" y="5003"/>
                    <a:pt x="18889" y="2050"/>
                  </a:cubicBezTo>
                  <a:cubicBezTo>
                    <a:pt x="29208" y="-3889"/>
                    <a:pt x="44247" y="3485"/>
                    <a:pt x="53138" y="18892"/>
                  </a:cubicBezTo>
                  <a:cubicBezTo>
                    <a:pt x="54538" y="21311"/>
                    <a:pt x="55709" y="23848"/>
                    <a:pt x="56645" y="26447"/>
                  </a:cubicBezTo>
                  <a:cubicBezTo>
                    <a:pt x="57130" y="26204"/>
                    <a:pt x="57629" y="25968"/>
                    <a:pt x="58142" y="25746"/>
                  </a:cubicBezTo>
                  <a:cubicBezTo>
                    <a:pt x="65717" y="22440"/>
                    <a:pt x="73693" y="21214"/>
                    <a:pt x="80630" y="22337"/>
                  </a:cubicBezTo>
                  <a:cubicBezTo>
                    <a:pt x="87990" y="23508"/>
                    <a:pt x="93340" y="27140"/>
                    <a:pt x="95704" y="32553"/>
                  </a:cubicBezTo>
                  <a:cubicBezTo>
                    <a:pt x="98067" y="37959"/>
                    <a:pt x="97076" y="44356"/>
                    <a:pt x="92924" y="50545"/>
                  </a:cubicBezTo>
                  <a:cubicBezTo>
                    <a:pt x="89355" y="55868"/>
                    <a:pt x="83762" y="60525"/>
                    <a:pt x="77054" y="63803"/>
                  </a:cubicBezTo>
                  <a:cubicBezTo>
                    <a:pt x="84421" y="79515"/>
                    <a:pt x="82085" y="95657"/>
                    <a:pt x="71579" y="100821"/>
                  </a:cubicBezTo>
                  <a:cubicBezTo>
                    <a:pt x="69417" y="101874"/>
                    <a:pt x="67116" y="102380"/>
                    <a:pt x="64732" y="102380"/>
                  </a:cubicBezTo>
                  <a:close/>
                  <a:moveTo>
                    <a:pt x="40622" y="73929"/>
                  </a:moveTo>
                  <a:lnTo>
                    <a:pt x="42639" y="77686"/>
                  </a:lnTo>
                  <a:cubicBezTo>
                    <a:pt x="42854" y="78233"/>
                    <a:pt x="43061" y="78795"/>
                    <a:pt x="43339" y="79335"/>
                  </a:cubicBezTo>
                  <a:cubicBezTo>
                    <a:pt x="49624" y="92157"/>
                    <a:pt x="61489" y="99823"/>
                    <a:pt x="69202" y="95983"/>
                  </a:cubicBezTo>
                  <a:cubicBezTo>
                    <a:pt x="76929" y="92192"/>
                    <a:pt x="78135" y="78157"/>
                    <a:pt x="71836" y="65342"/>
                  </a:cubicBezTo>
                  <a:cubicBezTo>
                    <a:pt x="71704" y="65072"/>
                    <a:pt x="71552" y="64822"/>
                    <a:pt x="71399" y="64573"/>
                  </a:cubicBezTo>
                  <a:lnTo>
                    <a:pt x="69507" y="61163"/>
                  </a:lnTo>
                  <a:lnTo>
                    <a:pt x="72958" y="59770"/>
                  </a:lnTo>
                  <a:cubicBezTo>
                    <a:pt x="79618" y="56866"/>
                    <a:pt x="85114" y="52527"/>
                    <a:pt x="88461" y="47544"/>
                  </a:cubicBezTo>
                  <a:cubicBezTo>
                    <a:pt x="91566" y="42928"/>
                    <a:pt x="92384" y="38354"/>
                    <a:pt x="90783" y="34680"/>
                  </a:cubicBezTo>
                  <a:lnTo>
                    <a:pt x="90783" y="34680"/>
                  </a:lnTo>
                  <a:cubicBezTo>
                    <a:pt x="89182" y="31000"/>
                    <a:pt x="85273" y="28498"/>
                    <a:pt x="79785" y="27618"/>
                  </a:cubicBezTo>
                  <a:cubicBezTo>
                    <a:pt x="73825" y="26675"/>
                    <a:pt x="66929" y="27750"/>
                    <a:pt x="60290" y="30647"/>
                  </a:cubicBezTo>
                  <a:cubicBezTo>
                    <a:pt x="58911" y="31250"/>
                    <a:pt x="57636" y="31950"/>
                    <a:pt x="56388" y="32657"/>
                  </a:cubicBezTo>
                  <a:lnTo>
                    <a:pt x="53402" y="34341"/>
                  </a:lnTo>
                  <a:lnTo>
                    <a:pt x="52487" y="31042"/>
                  </a:lnTo>
                  <a:cubicBezTo>
                    <a:pt x="51572" y="27757"/>
                    <a:pt x="50234" y="24568"/>
                    <a:pt x="48502" y="21560"/>
                  </a:cubicBezTo>
                  <a:cubicBezTo>
                    <a:pt x="41357" y="9196"/>
                    <a:pt x="29028" y="2383"/>
                    <a:pt x="21578" y="6680"/>
                  </a:cubicBezTo>
                  <a:cubicBezTo>
                    <a:pt x="18106" y="8690"/>
                    <a:pt x="16055" y="12848"/>
                    <a:pt x="15805" y="18407"/>
                  </a:cubicBezTo>
                  <a:cubicBezTo>
                    <a:pt x="15535" y="24402"/>
                    <a:pt x="17385" y="31167"/>
                    <a:pt x="21003" y="37439"/>
                  </a:cubicBezTo>
                  <a:cubicBezTo>
                    <a:pt x="22063" y="39269"/>
                    <a:pt x="23310" y="41043"/>
                    <a:pt x="24953" y="43039"/>
                  </a:cubicBezTo>
                  <a:lnTo>
                    <a:pt x="27046" y="45576"/>
                  </a:lnTo>
                  <a:lnTo>
                    <a:pt x="24142" y="47114"/>
                  </a:lnTo>
                  <a:cubicBezTo>
                    <a:pt x="22652" y="47904"/>
                    <a:pt x="21162" y="48777"/>
                    <a:pt x="19721" y="49790"/>
                  </a:cubicBezTo>
                  <a:cubicBezTo>
                    <a:pt x="8009" y="57961"/>
                    <a:pt x="2277" y="70831"/>
                    <a:pt x="7198" y="77894"/>
                  </a:cubicBezTo>
                  <a:cubicBezTo>
                    <a:pt x="9499" y="81186"/>
                    <a:pt x="13809" y="82815"/>
                    <a:pt x="19374" y="82648"/>
                  </a:cubicBezTo>
                  <a:cubicBezTo>
                    <a:pt x="25375" y="82399"/>
                    <a:pt x="31952" y="79987"/>
                    <a:pt x="37891" y="75835"/>
                  </a:cubicBezTo>
                  <a:lnTo>
                    <a:pt x="40629" y="73922"/>
                  </a:lnTo>
                  <a:close/>
                  <a:moveTo>
                    <a:pt x="48426" y="67643"/>
                  </a:moveTo>
                  <a:cubicBezTo>
                    <a:pt x="39534" y="67643"/>
                    <a:pt x="32292" y="60407"/>
                    <a:pt x="32292" y="51515"/>
                  </a:cubicBezTo>
                  <a:cubicBezTo>
                    <a:pt x="32292" y="42623"/>
                    <a:pt x="39527" y="35380"/>
                    <a:pt x="48426" y="35380"/>
                  </a:cubicBezTo>
                  <a:cubicBezTo>
                    <a:pt x="57324" y="35380"/>
                    <a:pt x="64552" y="42616"/>
                    <a:pt x="64552" y="51515"/>
                  </a:cubicBezTo>
                  <a:cubicBezTo>
                    <a:pt x="64552" y="60414"/>
                    <a:pt x="57317" y="67643"/>
                    <a:pt x="48426" y="67643"/>
                  </a:cubicBezTo>
                  <a:close/>
                  <a:moveTo>
                    <a:pt x="48426" y="40752"/>
                  </a:moveTo>
                  <a:cubicBezTo>
                    <a:pt x="42486" y="40752"/>
                    <a:pt x="37663" y="45576"/>
                    <a:pt x="37663" y="51515"/>
                  </a:cubicBezTo>
                  <a:cubicBezTo>
                    <a:pt x="37663" y="57455"/>
                    <a:pt x="42486" y="62272"/>
                    <a:pt x="48426" y="62272"/>
                  </a:cubicBezTo>
                  <a:cubicBezTo>
                    <a:pt x="54365" y="62272"/>
                    <a:pt x="59181" y="57448"/>
                    <a:pt x="59181" y="51515"/>
                  </a:cubicBezTo>
                  <a:cubicBezTo>
                    <a:pt x="59181" y="45582"/>
                    <a:pt x="54358" y="40752"/>
                    <a:pt x="48426" y="4075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3" name="Google Shape;6046;p74">
              <a:extLst>
                <a:ext uri="{FF2B5EF4-FFF2-40B4-BE49-F238E27FC236}">
                  <a16:creationId xmlns:a16="http://schemas.microsoft.com/office/drawing/2014/main" id="{4B983D95-6E0C-C00C-C242-E1D232611977}"/>
                </a:ext>
              </a:extLst>
            </p:cNvPr>
            <p:cNvSpPr/>
            <p:nvPr/>
          </p:nvSpPr>
          <p:spPr>
            <a:xfrm>
              <a:off x="5477503" y="3490082"/>
              <a:ext cx="43342" cy="46494"/>
            </a:xfrm>
            <a:custGeom>
              <a:avLst/>
              <a:gdLst/>
              <a:ahLst/>
              <a:cxnLst/>
              <a:rect l="l" t="t" r="r" b="b"/>
              <a:pathLst>
                <a:path w="96123" h="103113" extrusionOk="0">
                  <a:moveTo>
                    <a:pt x="31666" y="103114"/>
                  </a:moveTo>
                  <a:cubicBezTo>
                    <a:pt x="28998" y="103114"/>
                    <a:pt x="26434" y="102504"/>
                    <a:pt x="24098" y="101215"/>
                  </a:cubicBezTo>
                  <a:cubicBezTo>
                    <a:pt x="18928" y="98366"/>
                    <a:pt x="15810" y="92697"/>
                    <a:pt x="15325" y="85253"/>
                  </a:cubicBezTo>
                  <a:cubicBezTo>
                    <a:pt x="14874" y="78274"/>
                    <a:pt x="16808" y="70456"/>
                    <a:pt x="20772" y="63241"/>
                  </a:cubicBezTo>
                  <a:cubicBezTo>
                    <a:pt x="5539" y="56567"/>
                    <a:pt x="-2922" y="43981"/>
                    <a:pt x="924" y="33480"/>
                  </a:cubicBezTo>
                  <a:cubicBezTo>
                    <a:pt x="5020" y="22294"/>
                    <a:pt x="21312" y="18323"/>
                    <a:pt x="38007" y="24436"/>
                  </a:cubicBezTo>
                  <a:cubicBezTo>
                    <a:pt x="38846" y="24748"/>
                    <a:pt x="39664" y="25073"/>
                    <a:pt x="40460" y="25427"/>
                  </a:cubicBezTo>
                  <a:cubicBezTo>
                    <a:pt x="40980" y="23902"/>
                    <a:pt x="41535" y="22516"/>
                    <a:pt x="42158" y="21178"/>
                  </a:cubicBezTo>
                  <a:cubicBezTo>
                    <a:pt x="49678" y="5071"/>
                    <a:pt x="64023" y="-3613"/>
                    <a:pt x="74820" y="1433"/>
                  </a:cubicBezTo>
                  <a:cubicBezTo>
                    <a:pt x="80171" y="3928"/>
                    <a:pt x="83664" y="9375"/>
                    <a:pt x="84641" y="16770"/>
                  </a:cubicBezTo>
                  <a:cubicBezTo>
                    <a:pt x="85569" y="23722"/>
                    <a:pt x="84156" y="31671"/>
                    <a:pt x="80656" y="39157"/>
                  </a:cubicBezTo>
                  <a:cubicBezTo>
                    <a:pt x="79464" y="41693"/>
                    <a:pt x="78064" y="44105"/>
                    <a:pt x="76477" y="46358"/>
                  </a:cubicBezTo>
                  <a:cubicBezTo>
                    <a:pt x="76955" y="46621"/>
                    <a:pt x="77433" y="46891"/>
                    <a:pt x="77905" y="47182"/>
                  </a:cubicBezTo>
                  <a:cubicBezTo>
                    <a:pt x="93068" y="56456"/>
                    <a:pt x="100074" y="71697"/>
                    <a:pt x="93865" y="81857"/>
                  </a:cubicBezTo>
                  <a:lnTo>
                    <a:pt x="93865" y="81857"/>
                  </a:lnTo>
                  <a:cubicBezTo>
                    <a:pt x="90781" y="86896"/>
                    <a:pt x="84980" y="89751"/>
                    <a:pt x="77523" y="89890"/>
                  </a:cubicBezTo>
                  <a:cubicBezTo>
                    <a:pt x="70912" y="89945"/>
                    <a:pt x="64100" y="88109"/>
                    <a:pt x="57564" y="84484"/>
                  </a:cubicBezTo>
                  <a:cubicBezTo>
                    <a:pt x="50891" y="96093"/>
                    <a:pt x="40689" y="103107"/>
                    <a:pt x="31666" y="103107"/>
                  </a:cubicBezTo>
                  <a:close/>
                  <a:moveTo>
                    <a:pt x="22768" y="27014"/>
                  </a:moveTo>
                  <a:cubicBezTo>
                    <a:pt x="14590" y="27014"/>
                    <a:pt x="7909" y="29994"/>
                    <a:pt x="5955" y="35324"/>
                  </a:cubicBezTo>
                  <a:cubicBezTo>
                    <a:pt x="3003" y="43412"/>
                    <a:pt x="11825" y="54384"/>
                    <a:pt x="25235" y="59297"/>
                  </a:cubicBezTo>
                  <a:lnTo>
                    <a:pt x="28381" y="60448"/>
                  </a:lnTo>
                  <a:lnTo>
                    <a:pt x="26482" y="64198"/>
                  </a:lnTo>
                  <a:cubicBezTo>
                    <a:pt x="26150" y="64704"/>
                    <a:pt x="25803" y="65210"/>
                    <a:pt x="25505" y="65764"/>
                  </a:cubicBezTo>
                  <a:cubicBezTo>
                    <a:pt x="22005" y="72113"/>
                    <a:pt x="20294" y="78912"/>
                    <a:pt x="20682" y="84900"/>
                  </a:cubicBezTo>
                  <a:cubicBezTo>
                    <a:pt x="21042" y="90451"/>
                    <a:pt x="23177" y="94568"/>
                    <a:pt x="26690" y="96509"/>
                  </a:cubicBezTo>
                  <a:cubicBezTo>
                    <a:pt x="34244" y="100647"/>
                    <a:pt x="46421" y="93605"/>
                    <a:pt x="53316" y="81102"/>
                  </a:cubicBezTo>
                  <a:cubicBezTo>
                    <a:pt x="53455" y="80845"/>
                    <a:pt x="53566" y="80582"/>
                    <a:pt x="53683" y="80319"/>
                  </a:cubicBezTo>
                  <a:lnTo>
                    <a:pt x="55388" y="76846"/>
                  </a:lnTo>
                  <a:lnTo>
                    <a:pt x="58521" y="78821"/>
                  </a:lnTo>
                  <a:cubicBezTo>
                    <a:pt x="64709" y="82613"/>
                    <a:pt x="71300" y="84616"/>
                    <a:pt x="77426" y="84512"/>
                  </a:cubicBezTo>
                  <a:cubicBezTo>
                    <a:pt x="82984" y="84408"/>
                    <a:pt x="87198" y="82460"/>
                    <a:pt x="89291" y="79043"/>
                  </a:cubicBezTo>
                  <a:cubicBezTo>
                    <a:pt x="93789" y="71697"/>
                    <a:pt x="87288" y="59194"/>
                    <a:pt x="75112" y="51743"/>
                  </a:cubicBezTo>
                  <a:cubicBezTo>
                    <a:pt x="73830" y="50960"/>
                    <a:pt x="72527" y="50315"/>
                    <a:pt x="71231" y="49699"/>
                  </a:cubicBezTo>
                  <a:lnTo>
                    <a:pt x="68133" y="48222"/>
                  </a:lnTo>
                  <a:lnTo>
                    <a:pt x="70316" y="45568"/>
                  </a:lnTo>
                  <a:cubicBezTo>
                    <a:pt x="72485" y="42941"/>
                    <a:pt x="74328" y="40016"/>
                    <a:pt x="75805" y="36863"/>
                  </a:cubicBezTo>
                  <a:cubicBezTo>
                    <a:pt x="78868" y="30299"/>
                    <a:pt x="80122" y="23403"/>
                    <a:pt x="79332" y="17457"/>
                  </a:cubicBezTo>
                  <a:cubicBezTo>
                    <a:pt x="78598" y="11939"/>
                    <a:pt x="76193" y="7975"/>
                    <a:pt x="72561" y="6277"/>
                  </a:cubicBezTo>
                  <a:cubicBezTo>
                    <a:pt x="64765" y="2652"/>
                    <a:pt x="53066" y="10484"/>
                    <a:pt x="47030" y="23438"/>
                  </a:cubicBezTo>
                  <a:cubicBezTo>
                    <a:pt x="46150" y="25323"/>
                    <a:pt x="45409" y="27381"/>
                    <a:pt x="44702" y="29890"/>
                  </a:cubicBezTo>
                  <a:lnTo>
                    <a:pt x="43815" y="33058"/>
                  </a:lnTo>
                  <a:lnTo>
                    <a:pt x="40890" y="31560"/>
                  </a:lnTo>
                  <a:cubicBezTo>
                    <a:pt x="39393" y="30791"/>
                    <a:pt x="37827" y="30078"/>
                    <a:pt x="36164" y="29467"/>
                  </a:cubicBezTo>
                  <a:cubicBezTo>
                    <a:pt x="31604" y="27797"/>
                    <a:pt x="26995" y="27007"/>
                    <a:pt x="22782" y="27007"/>
                  </a:cubicBezTo>
                  <a:close/>
                  <a:moveTo>
                    <a:pt x="51237" y="70117"/>
                  </a:moveTo>
                  <a:cubicBezTo>
                    <a:pt x="46143" y="70117"/>
                    <a:pt x="41133" y="67719"/>
                    <a:pt x="38000" y="63248"/>
                  </a:cubicBezTo>
                  <a:lnTo>
                    <a:pt x="38000" y="63248"/>
                  </a:lnTo>
                  <a:cubicBezTo>
                    <a:pt x="32907" y="55957"/>
                    <a:pt x="34688" y="45880"/>
                    <a:pt x="41978" y="40779"/>
                  </a:cubicBezTo>
                  <a:cubicBezTo>
                    <a:pt x="49276" y="35691"/>
                    <a:pt x="59345" y="37473"/>
                    <a:pt x="64432" y="44750"/>
                  </a:cubicBezTo>
                  <a:cubicBezTo>
                    <a:pt x="69533" y="52041"/>
                    <a:pt x="67752" y="62111"/>
                    <a:pt x="60461" y="67212"/>
                  </a:cubicBezTo>
                  <a:cubicBezTo>
                    <a:pt x="57654" y="69174"/>
                    <a:pt x="54432" y="70117"/>
                    <a:pt x="51244" y="70117"/>
                  </a:cubicBezTo>
                  <a:close/>
                  <a:moveTo>
                    <a:pt x="42387" y="60164"/>
                  </a:moveTo>
                  <a:cubicBezTo>
                    <a:pt x="45797" y="65029"/>
                    <a:pt x="52512" y="66214"/>
                    <a:pt x="57377" y="62812"/>
                  </a:cubicBezTo>
                  <a:cubicBezTo>
                    <a:pt x="59733" y="61169"/>
                    <a:pt x="61300" y="58701"/>
                    <a:pt x="61806" y="55874"/>
                  </a:cubicBezTo>
                  <a:cubicBezTo>
                    <a:pt x="62304" y="53046"/>
                    <a:pt x="61674" y="50191"/>
                    <a:pt x="60024" y="47827"/>
                  </a:cubicBezTo>
                  <a:cubicBezTo>
                    <a:pt x="56615" y="42976"/>
                    <a:pt x="49913" y="41777"/>
                    <a:pt x="45034" y="45180"/>
                  </a:cubicBezTo>
                  <a:cubicBezTo>
                    <a:pt x="40177" y="48582"/>
                    <a:pt x="38984" y="55298"/>
                    <a:pt x="42380" y="60164"/>
                  </a:cubicBezTo>
                  <a:lnTo>
                    <a:pt x="42380" y="6016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6" name="Google Shape;6047;p74">
              <a:extLst>
                <a:ext uri="{FF2B5EF4-FFF2-40B4-BE49-F238E27FC236}">
                  <a16:creationId xmlns:a16="http://schemas.microsoft.com/office/drawing/2014/main" id="{1552ECB9-6223-F0C6-2A81-7A7F8069544B}"/>
                </a:ext>
              </a:extLst>
            </p:cNvPr>
            <p:cNvSpPr/>
            <p:nvPr/>
          </p:nvSpPr>
          <p:spPr>
            <a:xfrm>
              <a:off x="5455560" y="3392914"/>
              <a:ext cx="56810" cy="60872"/>
            </a:xfrm>
            <a:custGeom>
              <a:avLst/>
              <a:gdLst/>
              <a:ahLst/>
              <a:cxnLst/>
              <a:rect l="l" t="t" r="r" b="b"/>
              <a:pathLst>
                <a:path w="125993" h="135002" extrusionOk="0">
                  <a:moveTo>
                    <a:pt x="50782" y="134981"/>
                  </a:moveTo>
                  <a:cubicBezTo>
                    <a:pt x="48987" y="134981"/>
                    <a:pt x="47220" y="134718"/>
                    <a:pt x="45501" y="134198"/>
                  </a:cubicBezTo>
                  <a:cubicBezTo>
                    <a:pt x="38675" y="132119"/>
                    <a:pt x="33561" y="126152"/>
                    <a:pt x="31114" y="117419"/>
                  </a:cubicBezTo>
                  <a:cubicBezTo>
                    <a:pt x="28786" y="109102"/>
                    <a:pt x="29146" y="99156"/>
                    <a:pt x="32112" y="89405"/>
                  </a:cubicBezTo>
                  <a:cubicBezTo>
                    <a:pt x="32181" y="89196"/>
                    <a:pt x="32244" y="88989"/>
                    <a:pt x="32313" y="88788"/>
                  </a:cubicBezTo>
                  <a:cubicBezTo>
                    <a:pt x="23048" y="86993"/>
                    <a:pt x="15105" y="83333"/>
                    <a:pt x="9256" y="78288"/>
                  </a:cubicBezTo>
                  <a:cubicBezTo>
                    <a:pt x="2389" y="72355"/>
                    <a:pt x="-834" y="65195"/>
                    <a:pt x="185" y="58133"/>
                  </a:cubicBezTo>
                  <a:cubicBezTo>
                    <a:pt x="2229" y="44022"/>
                    <a:pt x="21176" y="35040"/>
                    <a:pt x="42424" y="38089"/>
                  </a:cubicBezTo>
                  <a:cubicBezTo>
                    <a:pt x="43762" y="38283"/>
                    <a:pt x="45072" y="38526"/>
                    <a:pt x="46354" y="38810"/>
                  </a:cubicBezTo>
                  <a:cubicBezTo>
                    <a:pt x="46596" y="36564"/>
                    <a:pt x="46943" y="34513"/>
                    <a:pt x="47400" y="32524"/>
                  </a:cubicBezTo>
                  <a:cubicBezTo>
                    <a:pt x="49715" y="22606"/>
                    <a:pt x="54393" y="13810"/>
                    <a:pt x="60575" y="7788"/>
                  </a:cubicBezTo>
                  <a:cubicBezTo>
                    <a:pt x="67068" y="1439"/>
                    <a:pt x="74469" y="-1146"/>
                    <a:pt x="81435" y="469"/>
                  </a:cubicBezTo>
                  <a:cubicBezTo>
                    <a:pt x="88385" y="2091"/>
                    <a:pt x="93881" y="7698"/>
                    <a:pt x="96909" y="16257"/>
                  </a:cubicBezTo>
                  <a:cubicBezTo>
                    <a:pt x="99786" y="24394"/>
                    <a:pt x="100105" y="34347"/>
                    <a:pt x="97790" y="44271"/>
                  </a:cubicBezTo>
                  <a:cubicBezTo>
                    <a:pt x="96937" y="47889"/>
                    <a:pt x="95759" y="51389"/>
                    <a:pt x="94262" y="54730"/>
                  </a:cubicBezTo>
                  <a:cubicBezTo>
                    <a:pt x="95149" y="54979"/>
                    <a:pt x="96036" y="55257"/>
                    <a:pt x="96923" y="55575"/>
                  </a:cubicBezTo>
                  <a:cubicBezTo>
                    <a:pt x="106522" y="58985"/>
                    <a:pt x="114727" y="64620"/>
                    <a:pt x="120022" y="71440"/>
                  </a:cubicBezTo>
                  <a:cubicBezTo>
                    <a:pt x="125594" y="78606"/>
                    <a:pt x="127340" y="86258"/>
                    <a:pt x="124949" y="92988"/>
                  </a:cubicBezTo>
                  <a:lnTo>
                    <a:pt x="124949" y="92988"/>
                  </a:lnTo>
                  <a:cubicBezTo>
                    <a:pt x="120327" y="106025"/>
                    <a:pt x="101061" y="111209"/>
                    <a:pt x="81455" y="104950"/>
                  </a:cubicBezTo>
                  <a:cubicBezTo>
                    <a:pt x="78454" y="114522"/>
                    <a:pt x="73257" y="122804"/>
                    <a:pt x="66784" y="128314"/>
                  </a:cubicBezTo>
                  <a:cubicBezTo>
                    <a:pt x="61621" y="132715"/>
                    <a:pt x="56091" y="135002"/>
                    <a:pt x="50768" y="135002"/>
                  </a:cubicBezTo>
                  <a:close/>
                  <a:moveTo>
                    <a:pt x="33949" y="42830"/>
                  </a:moveTo>
                  <a:cubicBezTo>
                    <a:pt x="18986" y="42830"/>
                    <a:pt x="6886" y="49303"/>
                    <a:pt x="5500" y="58888"/>
                  </a:cubicBezTo>
                  <a:cubicBezTo>
                    <a:pt x="4752" y="64080"/>
                    <a:pt x="7330" y="69520"/>
                    <a:pt x="12763" y="74219"/>
                  </a:cubicBezTo>
                  <a:cubicBezTo>
                    <a:pt x="18536" y="79196"/>
                    <a:pt x="26720" y="82661"/>
                    <a:pt x="35799" y="83971"/>
                  </a:cubicBezTo>
                  <a:lnTo>
                    <a:pt x="39105" y="84449"/>
                  </a:lnTo>
                  <a:lnTo>
                    <a:pt x="38037" y="88829"/>
                  </a:lnTo>
                  <a:cubicBezTo>
                    <a:pt x="37753" y="89529"/>
                    <a:pt x="37469" y="90222"/>
                    <a:pt x="37241" y="90971"/>
                  </a:cubicBezTo>
                  <a:cubicBezTo>
                    <a:pt x="34565" y="99745"/>
                    <a:pt x="34219" y="108624"/>
                    <a:pt x="36277" y="115963"/>
                  </a:cubicBezTo>
                  <a:cubicBezTo>
                    <a:pt x="38211" y="122873"/>
                    <a:pt x="42043" y="127531"/>
                    <a:pt x="47054" y="129056"/>
                  </a:cubicBezTo>
                  <a:cubicBezTo>
                    <a:pt x="52057" y="130601"/>
                    <a:pt x="57844" y="128868"/>
                    <a:pt x="63312" y="124211"/>
                  </a:cubicBezTo>
                  <a:cubicBezTo>
                    <a:pt x="69112" y="119262"/>
                    <a:pt x="73784" y="111708"/>
                    <a:pt x="76459" y="102926"/>
                  </a:cubicBezTo>
                  <a:cubicBezTo>
                    <a:pt x="76570" y="102559"/>
                    <a:pt x="76646" y="102185"/>
                    <a:pt x="76729" y="101817"/>
                  </a:cubicBezTo>
                  <a:lnTo>
                    <a:pt x="77741" y="97805"/>
                  </a:lnTo>
                  <a:lnTo>
                    <a:pt x="80541" y="98879"/>
                  </a:lnTo>
                  <a:lnTo>
                    <a:pt x="80499" y="101623"/>
                  </a:lnTo>
                  <a:lnTo>
                    <a:pt x="80547" y="101637"/>
                  </a:lnTo>
                  <a:lnTo>
                    <a:pt x="81400" y="99253"/>
                  </a:lnTo>
                  <a:cubicBezTo>
                    <a:pt x="98829" y="105442"/>
                    <a:pt x="116099" y="101838"/>
                    <a:pt x="119904" y="91179"/>
                  </a:cubicBezTo>
                  <a:lnTo>
                    <a:pt x="119904" y="91179"/>
                  </a:lnTo>
                  <a:cubicBezTo>
                    <a:pt x="121657" y="86237"/>
                    <a:pt x="120195" y="80387"/>
                    <a:pt x="115787" y="74718"/>
                  </a:cubicBezTo>
                  <a:cubicBezTo>
                    <a:pt x="111110" y="68696"/>
                    <a:pt x="103777" y="63691"/>
                    <a:pt x="95128" y="60614"/>
                  </a:cubicBezTo>
                  <a:cubicBezTo>
                    <a:pt x="93334" y="59977"/>
                    <a:pt x="91552" y="59526"/>
                    <a:pt x="89785" y="59103"/>
                  </a:cubicBezTo>
                  <a:lnTo>
                    <a:pt x="86452" y="58292"/>
                  </a:lnTo>
                  <a:lnTo>
                    <a:pt x="88039" y="55250"/>
                  </a:lnTo>
                  <a:cubicBezTo>
                    <a:pt x="90042" y="51424"/>
                    <a:pt x="91566" y="47314"/>
                    <a:pt x="92564" y="43031"/>
                  </a:cubicBezTo>
                  <a:cubicBezTo>
                    <a:pt x="94650" y="34097"/>
                    <a:pt x="94401" y="25219"/>
                    <a:pt x="91857" y="18024"/>
                  </a:cubicBezTo>
                  <a:cubicBezTo>
                    <a:pt x="89459" y="11253"/>
                    <a:pt x="85329" y="6873"/>
                    <a:pt x="80222" y="5681"/>
                  </a:cubicBezTo>
                  <a:cubicBezTo>
                    <a:pt x="75114" y="4475"/>
                    <a:pt x="69466" y="6596"/>
                    <a:pt x="64331" y="11607"/>
                  </a:cubicBezTo>
                  <a:cubicBezTo>
                    <a:pt x="58870" y="16929"/>
                    <a:pt x="54718" y="24782"/>
                    <a:pt x="52639" y="33723"/>
                  </a:cubicBezTo>
                  <a:cubicBezTo>
                    <a:pt x="52030" y="36315"/>
                    <a:pt x="51655" y="39045"/>
                    <a:pt x="51448" y="42310"/>
                  </a:cubicBezTo>
                  <a:lnTo>
                    <a:pt x="51239" y="45588"/>
                  </a:lnTo>
                  <a:lnTo>
                    <a:pt x="48072" y="44729"/>
                  </a:lnTo>
                  <a:cubicBezTo>
                    <a:pt x="46014" y="44167"/>
                    <a:pt x="43887" y="43703"/>
                    <a:pt x="41676" y="43384"/>
                  </a:cubicBezTo>
                  <a:cubicBezTo>
                    <a:pt x="39049" y="43010"/>
                    <a:pt x="36464" y="42823"/>
                    <a:pt x="33963" y="42823"/>
                  </a:cubicBezTo>
                  <a:close/>
                  <a:moveTo>
                    <a:pt x="66271" y="89619"/>
                  </a:moveTo>
                  <a:cubicBezTo>
                    <a:pt x="61316" y="89619"/>
                    <a:pt x="56610" y="87762"/>
                    <a:pt x="52979" y="84359"/>
                  </a:cubicBezTo>
                  <a:lnTo>
                    <a:pt x="52979" y="84359"/>
                  </a:lnTo>
                  <a:cubicBezTo>
                    <a:pt x="49181" y="80803"/>
                    <a:pt x="46991" y="75987"/>
                    <a:pt x="46825" y="70782"/>
                  </a:cubicBezTo>
                  <a:cubicBezTo>
                    <a:pt x="46652" y="65583"/>
                    <a:pt x="48516" y="60628"/>
                    <a:pt x="52071" y="56830"/>
                  </a:cubicBezTo>
                  <a:cubicBezTo>
                    <a:pt x="55626" y="53032"/>
                    <a:pt x="60443" y="50842"/>
                    <a:pt x="65647" y="50676"/>
                  </a:cubicBezTo>
                  <a:cubicBezTo>
                    <a:pt x="70928" y="50641"/>
                    <a:pt x="75800" y="52373"/>
                    <a:pt x="79598" y="55929"/>
                  </a:cubicBezTo>
                  <a:cubicBezTo>
                    <a:pt x="83396" y="59484"/>
                    <a:pt x="85586" y="64301"/>
                    <a:pt x="85752" y="69506"/>
                  </a:cubicBezTo>
                  <a:cubicBezTo>
                    <a:pt x="85925" y="74704"/>
                    <a:pt x="84061" y="79660"/>
                    <a:pt x="80506" y="83458"/>
                  </a:cubicBezTo>
                  <a:cubicBezTo>
                    <a:pt x="76951" y="87256"/>
                    <a:pt x="72127" y="89446"/>
                    <a:pt x="66930" y="89612"/>
                  </a:cubicBezTo>
                  <a:cubicBezTo>
                    <a:pt x="66708" y="89612"/>
                    <a:pt x="66493" y="89626"/>
                    <a:pt x="66271" y="89626"/>
                  </a:cubicBezTo>
                  <a:close/>
                  <a:moveTo>
                    <a:pt x="66292" y="56026"/>
                  </a:moveTo>
                  <a:cubicBezTo>
                    <a:pt x="66133" y="56026"/>
                    <a:pt x="65980" y="56026"/>
                    <a:pt x="65821" y="56026"/>
                  </a:cubicBezTo>
                  <a:cubicBezTo>
                    <a:pt x="62051" y="56151"/>
                    <a:pt x="58565" y="57738"/>
                    <a:pt x="55987" y="60489"/>
                  </a:cubicBezTo>
                  <a:cubicBezTo>
                    <a:pt x="53408" y="63241"/>
                    <a:pt x="52057" y="66831"/>
                    <a:pt x="52182" y="70601"/>
                  </a:cubicBezTo>
                  <a:cubicBezTo>
                    <a:pt x="52307" y="74365"/>
                    <a:pt x="53894" y="77858"/>
                    <a:pt x="56645" y="80436"/>
                  </a:cubicBezTo>
                  <a:lnTo>
                    <a:pt x="56645" y="80436"/>
                  </a:lnTo>
                  <a:cubicBezTo>
                    <a:pt x="59403" y="83021"/>
                    <a:pt x="62965" y="84338"/>
                    <a:pt x="66749" y="84248"/>
                  </a:cubicBezTo>
                  <a:cubicBezTo>
                    <a:pt x="70519" y="84123"/>
                    <a:pt x="74012" y="82536"/>
                    <a:pt x="76583" y="79785"/>
                  </a:cubicBezTo>
                  <a:cubicBezTo>
                    <a:pt x="79161" y="77033"/>
                    <a:pt x="80506" y="73443"/>
                    <a:pt x="80388" y="69673"/>
                  </a:cubicBezTo>
                  <a:cubicBezTo>
                    <a:pt x="80263" y="65902"/>
                    <a:pt x="78676" y="62416"/>
                    <a:pt x="75925" y="59838"/>
                  </a:cubicBezTo>
                  <a:cubicBezTo>
                    <a:pt x="73292" y="57370"/>
                    <a:pt x="69882" y="56019"/>
                    <a:pt x="66285" y="5601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7" name="Google Shape;6048;p74">
              <a:extLst>
                <a:ext uri="{FF2B5EF4-FFF2-40B4-BE49-F238E27FC236}">
                  <a16:creationId xmlns:a16="http://schemas.microsoft.com/office/drawing/2014/main" id="{BB623994-501D-E924-8C9A-10A78382609F}"/>
                </a:ext>
              </a:extLst>
            </p:cNvPr>
            <p:cNvSpPr/>
            <p:nvPr/>
          </p:nvSpPr>
          <p:spPr>
            <a:xfrm>
              <a:off x="5293189" y="3413238"/>
              <a:ext cx="58058" cy="62102"/>
            </a:xfrm>
            <a:custGeom>
              <a:avLst/>
              <a:gdLst/>
              <a:ahLst/>
              <a:cxnLst/>
              <a:rect l="l" t="t" r="r" b="b"/>
              <a:pathLst>
                <a:path w="128761" h="137729" extrusionOk="0">
                  <a:moveTo>
                    <a:pt x="58179" y="137723"/>
                  </a:moveTo>
                  <a:cubicBezTo>
                    <a:pt x="57278" y="137723"/>
                    <a:pt x="56377" y="137654"/>
                    <a:pt x="55470" y="137515"/>
                  </a:cubicBezTo>
                  <a:cubicBezTo>
                    <a:pt x="48422" y="136406"/>
                    <a:pt x="42531" y="131208"/>
                    <a:pt x="38885" y="122898"/>
                  </a:cubicBezTo>
                  <a:cubicBezTo>
                    <a:pt x="35427" y="114990"/>
                    <a:pt x="34388" y="105086"/>
                    <a:pt x="35975" y="95016"/>
                  </a:cubicBezTo>
                  <a:cubicBezTo>
                    <a:pt x="36009" y="94801"/>
                    <a:pt x="36051" y="94579"/>
                    <a:pt x="36093" y="94371"/>
                  </a:cubicBezTo>
                  <a:cubicBezTo>
                    <a:pt x="15641" y="93227"/>
                    <a:pt x="-42" y="82034"/>
                    <a:pt x="0" y="68499"/>
                  </a:cubicBezTo>
                  <a:cubicBezTo>
                    <a:pt x="56" y="54277"/>
                    <a:pt x="17457" y="42764"/>
                    <a:pt x="38830" y="42764"/>
                  </a:cubicBezTo>
                  <a:cubicBezTo>
                    <a:pt x="40188" y="42709"/>
                    <a:pt x="41644" y="42820"/>
                    <a:pt x="43023" y="42924"/>
                  </a:cubicBezTo>
                  <a:cubicBezTo>
                    <a:pt x="42946" y="40678"/>
                    <a:pt x="43009" y="38599"/>
                    <a:pt x="43182" y="36562"/>
                  </a:cubicBezTo>
                  <a:cubicBezTo>
                    <a:pt x="45102" y="15173"/>
                    <a:pt x="58283" y="-1218"/>
                    <a:pt x="72414" y="71"/>
                  </a:cubicBezTo>
                  <a:cubicBezTo>
                    <a:pt x="86621" y="1346"/>
                    <a:pt x="96621" y="19782"/>
                    <a:pt x="94715" y="41170"/>
                  </a:cubicBezTo>
                  <a:cubicBezTo>
                    <a:pt x="94383" y="44858"/>
                    <a:pt x="93703" y="48489"/>
                    <a:pt x="92685" y="52017"/>
                  </a:cubicBezTo>
                  <a:cubicBezTo>
                    <a:pt x="93600" y="52142"/>
                    <a:pt x="94507" y="52287"/>
                    <a:pt x="95429" y="52481"/>
                  </a:cubicBezTo>
                  <a:cubicBezTo>
                    <a:pt x="116469" y="56785"/>
                    <a:pt x="131258" y="71652"/>
                    <a:pt x="128410" y="85625"/>
                  </a:cubicBezTo>
                  <a:lnTo>
                    <a:pt x="128410" y="85625"/>
                  </a:lnTo>
                  <a:cubicBezTo>
                    <a:pt x="125645" y="99174"/>
                    <a:pt x="107280" y="106999"/>
                    <a:pt x="87009" y="103534"/>
                  </a:cubicBezTo>
                  <a:cubicBezTo>
                    <a:pt x="83752" y="123155"/>
                    <a:pt x="71229" y="137730"/>
                    <a:pt x="58172" y="137730"/>
                  </a:cubicBezTo>
                  <a:close/>
                  <a:moveTo>
                    <a:pt x="38830" y="48129"/>
                  </a:moveTo>
                  <a:cubicBezTo>
                    <a:pt x="20409" y="48129"/>
                    <a:pt x="5419" y="57250"/>
                    <a:pt x="5378" y="68519"/>
                  </a:cubicBezTo>
                  <a:cubicBezTo>
                    <a:pt x="5343" y="79823"/>
                    <a:pt x="20368" y="89076"/>
                    <a:pt x="38885" y="89138"/>
                  </a:cubicBezTo>
                  <a:lnTo>
                    <a:pt x="42226" y="89152"/>
                  </a:lnTo>
                  <a:lnTo>
                    <a:pt x="41775" y="93637"/>
                  </a:lnTo>
                  <a:cubicBezTo>
                    <a:pt x="41595" y="94364"/>
                    <a:pt x="41415" y="95092"/>
                    <a:pt x="41290" y="95861"/>
                  </a:cubicBezTo>
                  <a:cubicBezTo>
                    <a:pt x="39863" y="104927"/>
                    <a:pt x="40757" y="113770"/>
                    <a:pt x="43813" y="120750"/>
                  </a:cubicBezTo>
                  <a:cubicBezTo>
                    <a:pt x="46689" y="127334"/>
                    <a:pt x="51131" y="131402"/>
                    <a:pt x="56308" y="132220"/>
                  </a:cubicBezTo>
                  <a:cubicBezTo>
                    <a:pt x="67362" y="133994"/>
                    <a:pt x="78901" y="120535"/>
                    <a:pt x="81783" y="102245"/>
                  </a:cubicBezTo>
                  <a:cubicBezTo>
                    <a:pt x="81846" y="101856"/>
                    <a:pt x="81867" y="101475"/>
                    <a:pt x="81894" y="101094"/>
                  </a:cubicBezTo>
                  <a:lnTo>
                    <a:pt x="82310" y="97025"/>
                  </a:lnTo>
                  <a:lnTo>
                    <a:pt x="85886" y="97843"/>
                  </a:lnTo>
                  <a:cubicBezTo>
                    <a:pt x="104307" y="101634"/>
                    <a:pt x="120884" y="95639"/>
                    <a:pt x="123143" y="84557"/>
                  </a:cubicBezTo>
                  <a:cubicBezTo>
                    <a:pt x="125409" y="73482"/>
                    <a:pt x="112491" y="61457"/>
                    <a:pt x="94355" y="57749"/>
                  </a:cubicBezTo>
                  <a:cubicBezTo>
                    <a:pt x="92497" y="57368"/>
                    <a:pt x="90668" y="57167"/>
                    <a:pt x="88866" y="56994"/>
                  </a:cubicBezTo>
                  <a:lnTo>
                    <a:pt x="85443" y="56661"/>
                  </a:lnTo>
                  <a:lnTo>
                    <a:pt x="86593" y="53417"/>
                  </a:lnTo>
                  <a:cubicBezTo>
                    <a:pt x="88042" y="49349"/>
                    <a:pt x="88970" y="45066"/>
                    <a:pt x="89365" y="40699"/>
                  </a:cubicBezTo>
                  <a:cubicBezTo>
                    <a:pt x="91007" y="22263"/>
                    <a:pt x="83190" y="6433"/>
                    <a:pt x="71936" y="5429"/>
                  </a:cubicBezTo>
                  <a:cubicBezTo>
                    <a:pt x="60896" y="4625"/>
                    <a:pt x="50189" y="18611"/>
                    <a:pt x="48525" y="37054"/>
                  </a:cubicBezTo>
                  <a:cubicBezTo>
                    <a:pt x="48290" y="39715"/>
                    <a:pt x="48297" y="42473"/>
                    <a:pt x="48546" y="45724"/>
                  </a:cubicBezTo>
                  <a:lnTo>
                    <a:pt x="48795" y="49002"/>
                  </a:lnTo>
                  <a:lnTo>
                    <a:pt x="45538" y="48593"/>
                  </a:lnTo>
                  <a:cubicBezTo>
                    <a:pt x="43356" y="48323"/>
                    <a:pt x="41214" y="48212"/>
                    <a:pt x="38823" y="48150"/>
                  </a:cubicBezTo>
                  <a:close/>
                  <a:moveTo>
                    <a:pt x="67091" y="90663"/>
                  </a:moveTo>
                  <a:cubicBezTo>
                    <a:pt x="63120" y="90663"/>
                    <a:pt x="59253" y="89450"/>
                    <a:pt x="55934" y="87115"/>
                  </a:cubicBezTo>
                  <a:lnTo>
                    <a:pt x="55934" y="87115"/>
                  </a:lnTo>
                  <a:cubicBezTo>
                    <a:pt x="51672" y="84120"/>
                    <a:pt x="48837" y="79657"/>
                    <a:pt x="47943" y="74528"/>
                  </a:cubicBezTo>
                  <a:cubicBezTo>
                    <a:pt x="47049" y="69400"/>
                    <a:pt x="48207" y="64236"/>
                    <a:pt x="51200" y="59981"/>
                  </a:cubicBezTo>
                  <a:cubicBezTo>
                    <a:pt x="54194" y="55718"/>
                    <a:pt x="58664" y="52883"/>
                    <a:pt x="63786" y="51996"/>
                  </a:cubicBezTo>
                  <a:cubicBezTo>
                    <a:pt x="68921" y="51095"/>
                    <a:pt x="74084" y="52260"/>
                    <a:pt x="78332" y="55254"/>
                  </a:cubicBezTo>
                  <a:cubicBezTo>
                    <a:pt x="82587" y="58248"/>
                    <a:pt x="85422" y="62711"/>
                    <a:pt x="86316" y="67840"/>
                  </a:cubicBezTo>
                  <a:cubicBezTo>
                    <a:pt x="87210" y="72969"/>
                    <a:pt x="86052" y="78132"/>
                    <a:pt x="83059" y="82388"/>
                  </a:cubicBezTo>
                  <a:cubicBezTo>
                    <a:pt x="80065" y="86650"/>
                    <a:pt x="75595" y="89485"/>
                    <a:pt x="70473" y="90372"/>
                  </a:cubicBezTo>
                  <a:cubicBezTo>
                    <a:pt x="69344" y="90573"/>
                    <a:pt x="68207" y="90663"/>
                    <a:pt x="67091" y="90663"/>
                  </a:cubicBezTo>
                  <a:close/>
                  <a:moveTo>
                    <a:pt x="67154" y="57070"/>
                  </a:moveTo>
                  <a:cubicBezTo>
                    <a:pt x="66336" y="57070"/>
                    <a:pt x="65518" y="57139"/>
                    <a:pt x="64700" y="57285"/>
                  </a:cubicBezTo>
                  <a:cubicBezTo>
                    <a:pt x="60986" y="57929"/>
                    <a:pt x="57750" y="59981"/>
                    <a:pt x="55580" y="63065"/>
                  </a:cubicBezTo>
                  <a:cubicBezTo>
                    <a:pt x="53411" y="66149"/>
                    <a:pt x="52573" y="69892"/>
                    <a:pt x="53224" y="73606"/>
                  </a:cubicBezTo>
                  <a:cubicBezTo>
                    <a:pt x="53875" y="77314"/>
                    <a:pt x="55927" y="80558"/>
                    <a:pt x="59011" y="82721"/>
                  </a:cubicBezTo>
                  <a:lnTo>
                    <a:pt x="59011" y="82721"/>
                  </a:lnTo>
                  <a:cubicBezTo>
                    <a:pt x="62095" y="84897"/>
                    <a:pt x="65858" y="85728"/>
                    <a:pt x="69545" y="85077"/>
                  </a:cubicBezTo>
                  <a:cubicBezTo>
                    <a:pt x="73259" y="84432"/>
                    <a:pt x="76496" y="82381"/>
                    <a:pt x="78665" y="79297"/>
                  </a:cubicBezTo>
                  <a:cubicBezTo>
                    <a:pt x="80834" y="76213"/>
                    <a:pt x="81673" y="72470"/>
                    <a:pt x="81021" y="68755"/>
                  </a:cubicBezTo>
                  <a:cubicBezTo>
                    <a:pt x="80370" y="65047"/>
                    <a:pt x="78318" y="61803"/>
                    <a:pt x="75234" y="59641"/>
                  </a:cubicBezTo>
                  <a:cubicBezTo>
                    <a:pt x="72830" y="57950"/>
                    <a:pt x="70023" y="57070"/>
                    <a:pt x="67147" y="5707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8" name="Google Shape;6049;p74">
              <a:extLst>
                <a:ext uri="{FF2B5EF4-FFF2-40B4-BE49-F238E27FC236}">
                  <a16:creationId xmlns:a16="http://schemas.microsoft.com/office/drawing/2014/main" id="{235DAD0C-9C0A-6E7D-664B-0CDA16EA516C}"/>
                </a:ext>
              </a:extLst>
            </p:cNvPr>
            <p:cNvSpPr/>
            <p:nvPr/>
          </p:nvSpPr>
          <p:spPr>
            <a:xfrm>
              <a:off x="5211641" y="3517573"/>
              <a:ext cx="47315" cy="50479"/>
            </a:xfrm>
            <a:custGeom>
              <a:avLst/>
              <a:gdLst/>
              <a:ahLst/>
              <a:cxnLst/>
              <a:rect l="l" t="t" r="r" b="b"/>
              <a:pathLst>
                <a:path w="104935" h="111951" extrusionOk="0">
                  <a:moveTo>
                    <a:pt x="52120" y="111951"/>
                  </a:moveTo>
                  <a:cubicBezTo>
                    <a:pt x="51968" y="111951"/>
                    <a:pt x="51822" y="111951"/>
                    <a:pt x="51676" y="111951"/>
                  </a:cubicBezTo>
                  <a:cubicBezTo>
                    <a:pt x="45779" y="111778"/>
                    <a:pt x="40415" y="108160"/>
                    <a:pt x="36582" y="101763"/>
                  </a:cubicBezTo>
                  <a:cubicBezTo>
                    <a:pt x="32986" y="95761"/>
                    <a:pt x="31135" y="87930"/>
                    <a:pt x="31371" y="79696"/>
                  </a:cubicBezTo>
                  <a:cubicBezTo>
                    <a:pt x="14711" y="80728"/>
                    <a:pt x="1488" y="73389"/>
                    <a:pt x="116" y="62292"/>
                  </a:cubicBezTo>
                  <a:cubicBezTo>
                    <a:pt x="-1354" y="50476"/>
                    <a:pt x="11322" y="39497"/>
                    <a:pt x="28973" y="37307"/>
                  </a:cubicBezTo>
                  <a:cubicBezTo>
                    <a:pt x="29860" y="37196"/>
                    <a:pt x="30740" y="37120"/>
                    <a:pt x="31607" y="37058"/>
                  </a:cubicBezTo>
                  <a:cubicBezTo>
                    <a:pt x="31378" y="35477"/>
                    <a:pt x="31232" y="33973"/>
                    <a:pt x="31170" y="32511"/>
                  </a:cubicBezTo>
                  <a:cubicBezTo>
                    <a:pt x="30505" y="14740"/>
                    <a:pt x="39306" y="463"/>
                    <a:pt x="51205" y="13"/>
                  </a:cubicBezTo>
                  <a:cubicBezTo>
                    <a:pt x="57061" y="-230"/>
                    <a:pt x="62689" y="3041"/>
                    <a:pt x="66944" y="9168"/>
                  </a:cubicBezTo>
                  <a:cubicBezTo>
                    <a:pt x="70943" y="14928"/>
                    <a:pt x="73320" y="22649"/>
                    <a:pt x="73631" y="30910"/>
                  </a:cubicBezTo>
                  <a:cubicBezTo>
                    <a:pt x="73735" y="33703"/>
                    <a:pt x="73597" y="36489"/>
                    <a:pt x="73202" y="39220"/>
                  </a:cubicBezTo>
                  <a:cubicBezTo>
                    <a:pt x="73749" y="39234"/>
                    <a:pt x="74297" y="39255"/>
                    <a:pt x="74858" y="39296"/>
                  </a:cubicBezTo>
                  <a:cubicBezTo>
                    <a:pt x="92579" y="40620"/>
                    <a:pt x="105774" y="50968"/>
                    <a:pt x="104894" y="62847"/>
                  </a:cubicBezTo>
                  <a:lnTo>
                    <a:pt x="104894" y="62847"/>
                  </a:lnTo>
                  <a:cubicBezTo>
                    <a:pt x="104034" y="74248"/>
                    <a:pt x="90527" y="82461"/>
                    <a:pt x="73805" y="81775"/>
                  </a:cubicBezTo>
                  <a:cubicBezTo>
                    <a:pt x="73001" y="98880"/>
                    <a:pt x="63624" y="111951"/>
                    <a:pt x="52127" y="111951"/>
                  </a:cubicBezTo>
                  <a:close/>
                  <a:moveTo>
                    <a:pt x="36888" y="73700"/>
                  </a:moveTo>
                  <a:lnTo>
                    <a:pt x="37005" y="76972"/>
                  </a:lnTo>
                  <a:lnTo>
                    <a:pt x="36894" y="77991"/>
                  </a:lnTo>
                  <a:cubicBezTo>
                    <a:pt x="36825" y="78580"/>
                    <a:pt x="36756" y="79176"/>
                    <a:pt x="36735" y="79793"/>
                  </a:cubicBezTo>
                  <a:cubicBezTo>
                    <a:pt x="36520" y="87028"/>
                    <a:pt x="38100" y="93862"/>
                    <a:pt x="41184" y="99005"/>
                  </a:cubicBezTo>
                  <a:cubicBezTo>
                    <a:pt x="44046" y="103773"/>
                    <a:pt x="47823" y="106469"/>
                    <a:pt x="51836" y="106580"/>
                  </a:cubicBezTo>
                  <a:cubicBezTo>
                    <a:pt x="60409" y="106934"/>
                    <a:pt x="68053" y="94985"/>
                    <a:pt x="68475" y="80708"/>
                  </a:cubicBezTo>
                  <a:cubicBezTo>
                    <a:pt x="68489" y="80396"/>
                    <a:pt x="68461" y="80105"/>
                    <a:pt x="68448" y="79814"/>
                  </a:cubicBezTo>
                  <a:lnTo>
                    <a:pt x="68358" y="75918"/>
                  </a:lnTo>
                  <a:lnTo>
                    <a:pt x="71345" y="76203"/>
                  </a:lnTo>
                  <a:lnTo>
                    <a:pt x="71864" y="78864"/>
                  </a:lnTo>
                  <a:lnTo>
                    <a:pt x="72086" y="76313"/>
                  </a:lnTo>
                  <a:cubicBezTo>
                    <a:pt x="86321" y="77291"/>
                    <a:pt x="98899" y="71025"/>
                    <a:pt x="99543" y="62445"/>
                  </a:cubicBezTo>
                  <a:cubicBezTo>
                    <a:pt x="100181" y="53858"/>
                    <a:pt x="88698" y="45714"/>
                    <a:pt x="74456" y="44647"/>
                  </a:cubicBezTo>
                  <a:cubicBezTo>
                    <a:pt x="72959" y="44529"/>
                    <a:pt x="71511" y="44571"/>
                    <a:pt x="70076" y="44605"/>
                  </a:cubicBezTo>
                  <a:lnTo>
                    <a:pt x="66632" y="44709"/>
                  </a:lnTo>
                  <a:lnTo>
                    <a:pt x="67374" y="41348"/>
                  </a:lnTo>
                  <a:cubicBezTo>
                    <a:pt x="68101" y="38028"/>
                    <a:pt x="68406" y="34576"/>
                    <a:pt x="68267" y="31104"/>
                  </a:cubicBezTo>
                  <a:cubicBezTo>
                    <a:pt x="67997" y="23854"/>
                    <a:pt x="65960" y="17146"/>
                    <a:pt x="62536" y="12218"/>
                  </a:cubicBezTo>
                  <a:cubicBezTo>
                    <a:pt x="59369" y="7643"/>
                    <a:pt x="55343" y="5155"/>
                    <a:pt x="51406" y="5370"/>
                  </a:cubicBezTo>
                  <a:cubicBezTo>
                    <a:pt x="42813" y="5696"/>
                    <a:pt x="36000" y="18025"/>
                    <a:pt x="36541" y="32296"/>
                  </a:cubicBezTo>
                  <a:cubicBezTo>
                    <a:pt x="36624" y="34424"/>
                    <a:pt x="36901" y="36586"/>
                    <a:pt x="37414" y="39095"/>
                  </a:cubicBezTo>
                  <a:lnTo>
                    <a:pt x="38080" y="42311"/>
                  </a:lnTo>
                  <a:lnTo>
                    <a:pt x="34802" y="42325"/>
                  </a:lnTo>
                  <a:cubicBezTo>
                    <a:pt x="33117" y="42325"/>
                    <a:pt x="31392" y="42415"/>
                    <a:pt x="29631" y="42630"/>
                  </a:cubicBezTo>
                  <a:cubicBezTo>
                    <a:pt x="15459" y="44390"/>
                    <a:pt x="4385" y="53089"/>
                    <a:pt x="5438" y="61634"/>
                  </a:cubicBezTo>
                  <a:cubicBezTo>
                    <a:pt x="6505" y="70173"/>
                    <a:pt x="19354" y="75939"/>
                    <a:pt x="33540" y="74151"/>
                  </a:cubicBezTo>
                  <a:lnTo>
                    <a:pt x="36881" y="73708"/>
                  </a:lnTo>
                  <a:close/>
                  <a:moveTo>
                    <a:pt x="54206" y="73694"/>
                  </a:moveTo>
                  <a:cubicBezTo>
                    <a:pt x="51614" y="73694"/>
                    <a:pt x="49050" y="73063"/>
                    <a:pt x="46694" y="71822"/>
                  </a:cubicBezTo>
                  <a:lnTo>
                    <a:pt x="46694" y="71822"/>
                  </a:lnTo>
                  <a:cubicBezTo>
                    <a:pt x="42882" y="69812"/>
                    <a:pt x="40082" y="66437"/>
                    <a:pt x="38814" y="62320"/>
                  </a:cubicBezTo>
                  <a:cubicBezTo>
                    <a:pt x="37539" y="58203"/>
                    <a:pt x="37948" y="53837"/>
                    <a:pt x="39958" y="50032"/>
                  </a:cubicBezTo>
                  <a:cubicBezTo>
                    <a:pt x="44116" y="42173"/>
                    <a:pt x="53894" y="39164"/>
                    <a:pt x="61753" y="43295"/>
                  </a:cubicBezTo>
                  <a:cubicBezTo>
                    <a:pt x="69612" y="47454"/>
                    <a:pt x="72640" y="57226"/>
                    <a:pt x="68489" y="65086"/>
                  </a:cubicBezTo>
                  <a:cubicBezTo>
                    <a:pt x="66479" y="68898"/>
                    <a:pt x="63104" y="71698"/>
                    <a:pt x="58981" y="72966"/>
                  </a:cubicBezTo>
                  <a:cubicBezTo>
                    <a:pt x="57408" y="73451"/>
                    <a:pt x="55800" y="73687"/>
                    <a:pt x="54199" y="73687"/>
                  </a:cubicBezTo>
                  <a:close/>
                  <a:moveTo>
                    <a:pt x="54248" y="46802"/>
                  </a:moveTo>
                  <a:cubicBezTo>
                    <a:pt x="50381" y="46802"/>
                    <a:pt x="46638" y="48888"/>
                    <a:pt x="44712" y="52534"/>
                  </a:cubicBezTo>
                  <a:cubicBezTo>
                    <a:pt x="41940" y="57787"/>
                    <a:pt x="43956" y="64302"/>
                    <a:pt x="49202" y="67075"/>
                  </a:cubicBezTo>
                  <a:lnTo>
                    <a:pt x="49202" y="67075"/>
                  </a:lnTo>
                  <a:cubicBezTo>
                    <a:pt x="51739" y="68419"/>
                    <a:pt x="54657" y="68676"/>
                    <a:pt x="57401" y="67837"/>
                  </a:cubicBezTo>
                  <a:cubicBezTo>
                    <a:pt x="60145" y="66985"/>
                    <a:pt x="62398" y="65120"/>
                    <a:pt x="63742" y="62583"/>
                  </a:cubicBezTo>
                  <a:cubicBezTo>
                    <a:pt x="66514" y="57337"/>
                    <a:pt x="64497" y="50815"/>
                    <a:pt x="59251" y="48043"/>
                  </a:cubicBezTo>
                  <a:cubicBezTo>
                    <a:pt x="57650" y="47197"/>
                    <a:pt x="55939" y="46802"/>
                    <a:pt x="54248" y="4680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9" name="Google Shape;6050;p74">
              <a:extLst>
                <a:ext uri="{FF2B5EF4-FFF2-40B4-BE49-F238E27FC236}">
                  <a16:creationId xmlns:a16="http://schemas.microsoft.com/office/drawing/2014/main" id="{CEF170D8-CF85-6CB6-6DCA-036AE47AEEC0}"/>
                </a:ext>
              </a:extLst>
            </p:cNvPr>
            <p:cNvSpPr/>
            <p:nvPr/>
          </p:nvSpPr>
          <p:spPr>
            <a:xfrm>
              <a:off x="5356451" y="3477794"/>
              <a:ext cx="82348" cy="88398"/>
            </a:xfrm>
            <a:custGeom>
              <a:avLst/>
              <a:gdLst/>
              <a:ahLst/>
              <a:cxnLst/>
              <a:rect l="l" t="t" r="r" b="b"/>
              <a:pathLst>
                <a:path w="182630" h="196049" extrusionOk="0">
                  <a:moveTo>
                    <a:pt x="67017" y="196049"/>
                  </a:moveTo>
                  <a:cubicBezTo>
                    <a:pt x="63669" y="196049"/>
                    <a:pt x="60398" y="195439"/>
                    <a:pt x="57287" y="194171"/>
                  </a:cubicBezTo>
                  <a:cubicBezTo>
                    <a:pt x="47785" y="190290"/>
                    <a:pt x="41243" y="181009"/>
                    <a:pt x="38873" y="168049"/>
                  </a:cubicBezTo>
                  <a:cubicBezTo>
                    <a:pt x="36579" y="155518"/>
                    <a:pt x="38457" y="140936"/>
                    <a:pt x="44154" y="126970"/>
                  </a:cubicBezTo>
                  <a:cubicBezTo>
                    <a:pt x="44466" y="126208"/>
                    <a:pt x="44812" y="125473"/>
                    <a:pt x="45166" y="124752"/>
                  </a:cubicBezTo>
                  <a:cubicBezTo>
                    <a:pt x="15802" y="116823"/>
                    <a:pt x="-4004" y="95116"/>
                    <a:pt x="688" y="75516"/>
                  </a:cubicBezTo>
                  <a:cubicBezTo>
                    <a:pt x="3079" y="65529"/>
                    <a:pt x="11249" y="57655"/>
                    <a:pt x="23696" y="53337"/>
                  </a:cubicBezTo>
                  <a:cubicBezTo>
                    <a:pt x="35727" y="49158"/>
                    <a:pt x="50433" y="48791"/>
                    <a:pt x="65097" y="52312"/>
                  </a:cubicBezTo>
                  <a:cubicBezTo>
                    <a:pt x="67439" y="52866"/>
                    <a:pt x="69796" y="53546"/>
                    <a:pt x="72235" y="54370"/>
                  </a:cubicBezTo>
                  <a:cubicBezTo>
                    <a:pt x="72963" y="50489"/>
                    <a:pt x="73836" y="47058"/>
                    <a:pt x="74931" y="43759"/>
                  </a:cubicBezTo>
                  <a:cubicBezTo>
                    <a:pt x="84876" y="13804"/>
                    <a:pt x="109007" y="-5228"/>
                    <a:pt x="128612" y="1273"/>
                  </a:cubicBezTo>
                  <a:cubicBezTo>
                    <a:pt x="148273" y="7802"/>
                    <a:pt x="156174" y="37487"/>
                    <a:pt x="146229" y="67442"/>
                  </a:cubicBezTo>
                  <a:cubicBezTo>
                    <a:pt x="144330" y="73166"/>
                    <a:pt x="141842" y="78635"/>
                    <a:pt x="138828" y="83757"/>
                  </a:cubicBezTo>
                  <a:cubicBezTo>
                    <a:pt x="140546" y="84387"/>
                    <a:pt x="142313" y="85081"/>
                    <a:pt x="144095" y="85905"/>
                  </a:cubicBezTo>
                  <a:cubicBezTo>
                    <a:pt x="172744" y="99157"/>
                    <a:pt x="188982" y="125230"/>
                    <a:pt x="180284" y="144033"/>
                  </a:cubicBezTo>
                  <a:cubicBezTo>
                    <a:pt x="171725" y="162532"/>
                    <a:pt x="142189" y="167196"/>
                    <a:pt x="113955" y="154735"/>
                  </a:cubicBezTo>
                  <a:cubicBezTo>
                    <a:pt x="113879" y="154949"/>
                    <a:pt x="113796" y="155164"/>
                    <a:pt x="113706" y="155379"/>
                  </a:cubicBezTo>
                  <a:cubicBezTo>
                    <a:pt x="103705" y="179859"/>
                    <a:pt x="84314" y="196042"/>
                    <a:pt x="67017" y="196042"/>
                  </a:cubicBezTo>
                  <a:close/>
                  <a:moveTo>
                    <a:pt x="45318" y="55285"/>
                  </a:moveTo>
                  <a:cubicBezTo>
                    <a:pt x="38215" y="55285"/>
                    <a:pt x="31465" y="56325"/>
                    <a:pt x="25456" y="58411"/>
                  </a:cubicBezTo>
                  <a:cubicBezTo>
                    <a:pt x="14797" y="62112"/>
                    <a:pt x="7853" y="68634"/>
                    <a:pt x="5906" y="76770"/>
                  </a:cubicBezTo>
                  <a:cubicBezTo>
                    <a:pt x="1769" y="94042"/>
                    <a:pt x="21042" y="113503"/>
                    <a:pt x="48859" y="120164"/>
                  </a:cubicBezTo>
                  <a:lnTo>
                    <a:pt x="52117" y="120947"/>
                  </a:lnTo>
                  <a:lnTo>
                    <a:pt x="51514" y="124094"/>
                  </a:lnTo>
                  <a:lnTo>
                    <a:pt x="50668" y="125771"/>
                  </a:lnTo>
                  <a:cubicBezTo>
                    <a:pt x="50128" y="126825"/>
                    <a:pt x="49580" y="127871"/>
                    <a:pt x="49123" y="129008"/>
                  </a:cubicBezTo>
                  <a:cubicBezTo>
                    <a:pt x="43800" y="142031"/>
                    <a:pt x="42040" y="155552"/>
                    <a:pt x="44147" y="167085"/>
                  </a:cubicBezTo>
                  <a:cubicBezTo>
                    <a:pt x="46178" y="178188"/>
                    <a:pt x="51569" y="186041"/>
                    <a:pt x="59317" y="189208"/>
                  </a:cubicBezTo>
                  <a:cubicBezTo>
                    <a:pt x="75707" y="195938"/>
                    <a:pt x="97912" y="179845"/>
                    <a:pt x="108737" y="153355"/>
                  </a:cubicBezTo>
                  <a:cubicBezTo>
                    <a:pt x="108986" y="152766"/>
                    <a:pt x="109159" y="152170"/>
                    <a:pt x="109346" y="151581"/>
                  </a:cubicBezTo>
                  <a:cubicBezTo>
                    <a:pt x="109499" y="151075"/>
                    <a:pt x="109658" y="150569"/>
                    <a:pt x="109838" y="150063"/>
                  </a:cubicBezTo>
                  <a:lnTo>
                    <a:pt x="110857" y="147222"/>
                  </a:lnTo>
                  <a:lnTo>
                    <a:pt x="114329" y="148975"/>
                  </a:lnTo>
                  <a:cubicBezTo>
                    <a:pt x="140775" y="161256"/>
                    <a:pt x="167976" y="157909"/>
                    <a:pt x="175412" y="141788"/>
                  </a:cubicBezTo>
                  <a:lnTo>
                    <a:pt x="175412" y="141788"/>
                  </a:lnTo>
                  <a:cubicBezTo>
                    <a:pt x="182862" y="125674"/>
                    <a:pt x="167803" y="102795"/>
                    <a:pt x="141842" y="90791"/>
                  </a:cubicBezTo>
                  <a:cubicBezTo>
                    <a:pt x="139181" y="89558"/>
                    <a:pt x="136471" y="88608"/>
                    <a:pt x="133921" y="87728"/>
                  </a:cubicBezTo>
                  <a:lnTo>
                    <a:pt x="130671" y="86619"/>
                  </a:lnTo>
                  <a:lnTo>
                    <a:pt x="132535" y="83736"/>
                  </a:lnTo>
                  <a:cubicBezTo>
                    <a:pt x="136118" y="78184"/>
                    <a:pt x="139015" y="72141"/>
                    <a:pt x="141135" y="65757"/>
                  </a:cubicBezTo>
                  <a:cubicBezTo>
                    <a:pt x="150151" y="38617"/>
                    <a:pt x="143776" y="11975"/>
                    <a:pt x="126928" y="6375"/>
                  </a:cubicBezTo>
                  <a:cubicBezTo>
                    <a:pt x="110109" y="788"/>
                    <a:pt x="89041" y="18309"/>
                    <a:pt x="80025" y="45457"/>
                  </a:cubicBezTo>
                  <a:cubicBezTo>
                    <a:pt x="78736" y="49338"/>
                    <a:pt x="77772" y="53441"/>
                    <a:pt x="76996" y="58383"/>
                  </a:cubicBezTo>
                  <a:lnTo>
                    <a:pt x="76483" y="61627"/>
                  </a:lnTo>
                  <a:lnTo>
                    <a:pt x="73406" y="60476"/>
                  </a:lnTo>
                  <a:cubicBezTo>
                    <a:pt x="70066" y="59222"/>
                    <a:pt x="66941" y="58258"/>
                    <a:pt x="63850" y="57524"/>
                  </a:cubicBezTo>
                  <a:cubicBezTo>
                    <a:pt x="57585" y="56026"/>
                    <a:pt x="51320" y="55278"/>
                    <a:pt x="45311" y="55278"/>
                  </a:cubicBezTo>
                  <a:close/>
                  <a:moveTo>
                    <a:pt x="96761" y="130248"/>
                  </a:moveTo>
                  <a:cubicBezTo>
                    <a:pt x="89048" y="130248"/>
                    <a:pt x="81369" y="127081"/>
                    <a:pt x="75853" y="120878"/>
                  </a:cubicBezTo>
                  <a:cubicBezTo>
                    <a:pt x="70898" y="115298"/>
                    <a:pt x="68403" y="108118"/>
                    <a:pt x="68846" y="100668"/>
                  </a:cubicBezTo>
                  <a:cubicBezTo>
                    <a:pt x="69290" y="93210"/>
                    <a:pt x="72595" y="86376"/>
                    <a:pt x="78181" y="81414"/>
                  </a:cubicBezTo>
                  <a:cubicBezTo>
                    <a:pt x="89699" y="71184"/>
                    <a:pt x="107385" y="72217"/>
                    <a:pt x="117635" y="83743"/>
                  </a:cubicBezTo>
                  <a:cubicBezTo>
                    <a:pt x="127871" y="95262"/>
                    <a:pt x="126831" y="112963"/>
                    <a:pt x="115313" y="123207"/>
                  </a:cubicBezTo>
                  <a:cubicBezTo>
                    <a:pt x="109998" y="127926"/>
                    <a:pt x="103373" y="130248"/>
                    <a:pt x="96761" y="130248"/>
                  </a:cubicBezTo>
                  <a:close/>
                  <a:moveTo>
                    <a:pt x="96727" y="79737"/>
                  </a:moveTo>
                  <a:cubicBezTo>
                    <a:pt x="91390" y="79737"/>
                    <a:pt x="86033" y="81615"/>
                    <a:pt x="81737" y="85427"/>
                  </a:cubicBezTo>
                  <a:cubicBezTo>
                    <a:pt x="77232" y="89433"/>
                    <a:pt x="74550" y="94957"/>
                    <a:pt x="74196" y="100980"/>
                  </a:cubicBezTo>
                  <a:cubicBezTo>
                    <a:pt x="73843" y="107002"/>
                    <a:pt x="75853" y="112804"/>
                    <a:pt x="79858" y="117309"/>
                  </a:cubicBezTo>
                  <a:cubicBezTo>
                    <a:pt x="88133" y="126610"/>
                    <a:pt x="102437" y="127455"/>
                    <a:pt x="111744" y="119187"/>
                  </a:cubicBezTo>
                  <a:cubicBezTo>
                    <a:pt x="121045" y="110918"/>
                    <a:pt x="121890" y="96613"/>
                    <a:pt x="113616" y="87298"/>
                  </a:cubicBezTo>
                  <a:cubicBezTo>
                    <a:pt x="109159" y="82287"/>
                    <a:pt x="102957" y="79730"/>
                    <a:pt x="96727" y="7973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0" name="Google Shape;6051;p74">
              <a:extLst>
                <a:ext uri="{FF2B5EF4-FFF2-40B4-BE49-F238E27FC236}">
                  <a16:creationId xmlns:a16="http://schemas.microsoft.com/office/drawing/2014/main" id="{9A62BDFE-F046-1528-4E9F-D963F4630EE7}"/>
                </a:ext>
              </a:extLst>
            </p:cNvPr>
            <p:cNvSpPr/>
            <p:nvPr/>
          </p:nvSpPr>
          <p:spPr>
            <a:xfrm>
              <a:off x="5170953" y="3396195"/>
              <a:ext cx="89461" cy="86604"/>
            </a:xfrm>
            <a:custGeom>
              <a:avLst/>
              <a:gdLst/>
              <a:ahLst/>
              <a:cxnLst/>
              <a:rect l="l" t="t" r="r" b="b"/>
              <a:pathLst>
                <a:path w="198405" h="192070" extrusionOk="0">
                  <a:moveTo>
                    <a:pt x="142602" y="192064"/>
                  </a:moveTo>
                  <a:cubicBezTo>
                    <a:pt x="124598" y="192064"/>
                    <a:pt x="103128" y="179830"/>
                    <a:pt x="87479" y="158879"/>
                  </a:cubicBezTo>
                  <a:cubicBezTo>
                    <a:pt x="87161" y="159170"/>
                    <a:pt x="86828" y="159447"/>
                    <a:pt x="86481" y="159731"/>
                  </a:cubicBezTo>
                  <a:cubicBezTo>
                    <a:pt x="72669" y="170772"/>
                    <a:pt x="56896" y="177723"/>
                    <a:pt x="42052" y="179297"/>
                  </a:cubicBezTo>
                  <a:cubicBezTo>
                    <a:pt x="26778" y="180919"/>
                    <a:pt x="14255" y="176677"/>
                    <a:pt x="6805" y="167355"/>
                  </a:cubicBezTo>
                  <a:cubicBezTo>
                    <a:pt x="-645" y="158040"/>
                    <a:pt x="-2031" y="144893"/>
                    <a:pt x="2910" y="130345"/>
                  </a:cubicBezTo>
                  <a:cubicBezTo>
                    <a:pt x="7713" y="116213"/>
                    <a:pt x="17962" y="102345"/>
                    <a:pt x="31774" y="91297"/>
                  </a:cubicBezTo>
                  <a:cubicBezTo>
                    <a:pt x="32682" y="90569"/>
                    <a:pt x="33611" y="89918"/>
                    <a:pt x="34546" y="89287"/>
                  </a:cubicBezTo>
                  <a:cubicBezTo>
                    <a:pt x="22432" y="77636"/>
                    <a:pt x="13818" y="63754"/>
                    <a:pt x="10173" y="49969"/>
                  </a:cubicBezTo>
                  <a:cubicBezTo>
                    <a:pt x="6250" y="35116"/>
                    <a:pt x="8530" y="22100"/>
                    <a:pt x="16611" y="13312"/>
                  </a:cubicBezTo>
                  <a:cubicBezTo>
                    <a:pt x="24685" y="4531"/>
                    <a:pt x="37464" y="1169"/>
                    <a:pt x="52600" y="3838"/>
                  </a:cubicBezTo>
                  <a:cubicBezTo>
                    <a:pt x="67292" y="6429"/>
                    <a:pt x="82559" y="14449"/>
                    <a:pt x="95574" y="26418"/>
                  </a:cubicBezTo>
                  <a:cubicBezTo>
                    <a:pt x="97785" y="28449"/>
                    <a:pt x="99933" y="30632"/>
                    <a:pt x="102081" y="33023"/>
                  </a:cubicBezTo>
                  <a:cubicBezTo>
                    <a:pt x="105179" y="29266"/>
                    <a:pt x="108131" y="26120"/>
                    <a:pt x="111243" y="23271"/>
                  </a:cubicBezTo>
                  <a:cubicBezTo>
                    <a:pt x="138486" y="-1673"/>
                    <a:pt x="173934" y="-7481"/>
                    <a:pt x="190241" y="10318"/>
                  </a:cubicBezTo>
                  <a:cubicBezTo>
                    <a:pt x="206547" y="28130"/>
                    <a:pt x="197663" y="62929"/>
                    <a:pt x="170420" y="87880"/>
                  </a:cubicBezTo>
                  <a:cubicBezTo>
                    <a:pt x="165056" y="92787"/>
                    <a:pt x="159214" y="97070"/>
                    <a:pt x="153011" y="100653"/>
                  </a:cubicBezTo>
                  <a:cubicBezTo>
                    <a:pt x="154550" y="102414"/>
                    <a:pt x="156095" y="104285"/>
                    <a:pt x="157558" y="106295"/>
                  </a:cubicBezTo>
                  <a:cubicBezTo>
                    <a:pt x="179298" y="136174"/>
                    <a:pt x="181086" y="172040"/>
                    <a:pt x="161556" y="186255"/>
                  </a:cubicBezTo>
                  <a:cubicBezTo>
                    <a:pt x="156137" y="190199"/>
                    <a:pt x="149630" y="192070"/>
                    <a:pt x="142595" y="192070"/>
                  </a:cubicBezTo>
                  <a:close/>
                  <a:moveTo>
                    <a:pt x="88436" y="150791"/>
                  </a:moveTo>
                  <a:lnTo>
                    <a:pt x="90147" y="153230"/>
                  </a:lnTo>
                  <a:cubicBezTo>
                    <a:pt x="90355" y="153521"/>
                    <a:pt x="90536" y="153819"/>
                    <a:pt x="90716" y="154124"/>
                  </a:cubicBezTo>
                  <a:lnTo>
                    <a:pt x="91069" y="154692"/>
                  </a:lnTo>
                  <a:cubicBezTo>
                    <a:pt x="111063" y="182152"/>
                    <a:pt x="141258" y="194357"/>
                    <a:pt x="158410" y="181903"/>
                  </a:cubicBezTo>
                  <a:cubicBezTo>
                    <a:pt x="175548" y="169427"/>
                    <a:pt x="173220" y="136922"/>
                    <a:pt x="153226" y="109441"/>
                  </a:cubicBezTo>
                  <a:cubicBezTo>
                    <a:pt x="151196" y="106656"/>
                    <a:pt x="148930" y="104098"/>
                    <a:pt x="146788" y="101714"/>
                  </a:cubicBezTo>
                  <a:lnTo>
                    <a:pt x="144494" y="99163"/>
                  </a:lnTo>
                  <a:lnTo>
                    <a:pt x="147530" y="97555"/>
                  </a:lnTo>
                  <a:cubicBezTo>
                    <a:pt x="154439" y="93882"/>
                    <a:pt x="160926" y="89294"/>
                    <a:pt x="166796" y="83916"/>
                  </a:cubicBezTo>
                  <a:cubicBezTo>
                    <a:pt x="191855" y="60961"/>
                    <a:pt x="200594" y="29564"/>
                    <a:pt x="186276" y="13936"/>
                  </a:cubicBezTo>
                  <a:cubicBezTo>
                    <a:pt x="171952" y="-1693"/>
                    <a:pt x="139927" y="4274"/>
                    <a:pt x="114867" y="27229"/>
                  </a:cubicBezTo>
                  <a:cubicBezTo>
                    <a:pt x="111312" y="30486"/>
                    <a:pt x="107944" y="34180"/>
                    <a:pt x="104285" y="38852"/>
                  </a:cubicBezTo>
                  <a:lnTo>
                    <a:pt x="102255" y="41437"/>
                  </a:lnTo>
                  <a:lnTo>
                    <a:pt x="100127" y="38935"/>
                  </a:lnTo>
                  <a:cubicBezTo>
                    <a:pt x="97396" y="35719"/>
                    <a:pt x="94721" y="32926"/>
                    <a:pt x="91936" y="30368"/>
                  </a:cubicBezTo>
                  <a:cubicBezTo>
                    <a:pt x="79669" y="19078"/>
                    <a:pt x="65358" y="11531"/>
                    <a:pt x="51664" y="9118"/>
                  </a:cubicBezTo>
                  <a:cubicBezTo>
                    <a:pt x="38407" y="6783"/>
                    <a:pt x="27346" y="9562"/>
                    <a:pt x="20561" y="16950"/>
                  </a:cubicBezTo>
                  <a:cubicBezTo>
                    <a:pt x="13763" y="24332"/>
                    <a:pt x="11919" y="35574"/>
                    <a:pt x="15364" y="48603"/>
                  </a:cubicBezTo>
                  <a:cubicBezTo>
                    <a:pt x="18919" y="62049"/>
                    <a:pt x="27637" y="75675"/>
                    <a:pt x="39910" y="86958"/>
                  </a:cubicBezTo>
                  <a:lnTo>
                    <a:pt x="43209" y="89848"/>
                  </a:lnTo>
                  <a:lnTo>
                    <a:pt x="38607" y="93016"/>
                  </a:lnTo>
                  <a:cubicBezTo>
                    <a:pt x="37436" y="93799"/>
                    <a:pt x="36265" y="94575"/>
                    <a:pt x="35136" y="95476"/>
                  </a:cubicBezTo>
                  <a:cubicBezTo>
                    <a:pt x="22114" y="105893"/>
                    <a:pt x="12474" y="118888"/>
                    <a:pt x="7997" y="132057"/>
                  </a:cubicBezTo>
                  <a:cubicBezTo>
                    <a:pt x="3665" y="144816"/>
                    <a:pt x="4733" y="156155"/>
                    <a:pt x="10998" y="163987"/>
                  </a:cubicBezTo>
                  <a:cubicBezTo>
                    <a:pt x="17269" y="171832"/>
                    <a:pt x="28115" y="175346"/>
                    <a:pt x="41484" y="173946"/>
                  </a:cubicBezTo>
                  <a:cubicBezTo>
                    <a:pt x="55316" y="172477"/>
                    <a:pt x="70105" y="165934"/>
                    <a:pt x="83127" y="155518"/>
                  </a:cubicBezTo>
                  <a:cubicBezTo>
                    <a:pt x="83737" y="155032"/>
                    <a:pt x="84271" y="154519"/>
                    <a:pt x="84811" y="153999"/>
                  </a:cubicBezTo>
                  <a:cubicBezTo>
                    <a:pt x="85255" y="153577"/>
                    <a:pt x="85705" y="153147"/>
                    <a:pt x="86176" y="152738"/>
                  </a:cubicBezTo>
                  <a:lnTo>
                    <a:pt x="88422" y="150777"/>
                  </a:lnTo>
                  <a:close/>
                  <a:moveTo>
                    <a:pt x="99780" y="128189"/>
                  </a:moveTo>
                  <a:cubicBezTo>
                    <a:pt x="84894" y="128189"/>
                    <a:pt x="71436" y="117863"/>
                    <a:pt x="68082" y="102733"/>
                  </a:cubicBezTo>
                  <a:cubicBezTo>
                    <a:pt x="66204" y="94263"/>
                    <a:pt x="67742" y="85572"/>
                    <a:pt x="72406" y="78260"/>
                  </a:cubicBezTo>
                  <a:cubicBezTo>
                    <a:pt x="77063" y="70948"/>
                    <a:pt x="84298" y="65889"/>
                    <a:pt x="92760" y="64010"/>
                  </a:cubicBezTo>
                  <a:cubicBezTo>
                    <a:pt x="101222" y="62153"/>
                    <a:pt x="109919" y="63664"/>
                    <a:pt x="117231" y="68328"/>
                  </a:cubicBezTo>
                  <a:cubicBezTo>
                    <a:pt x="124549" y="72993"/>
                    <a:pt x="129601" y="80228"/>
                    <a:pt x="131479" y="88691"/>
                  </a:cubicBezTo>
                  <a:cubicBezTo>
                    <a:pt x="133357" y="97160"/>
                    <a:pt x="131819" y="105852"/>
                    <a:pt x="127162" y="113163"/>
                  </a:cubicBezTo>
                  <a:cubicBezTo>
                    <a:pt x="122498" y="120482"/>
                    <a:pt x="115269" y="125542"/>
                    <a:pt x="106801" y="127420"/>
                  </a:cubicBezTo>
                  <a:cubicBezTo>
                    <a:pt x="104444" y="127940"/>
                    <a:pt x="102095" y="128189"/>
                    <a:pt x="99780" y="128189"/>
                  </a:cubicBezTo>
                  <a:close/>
                  <a:moveTo>
                    <a:pt x="99843" y="68605"/>
                  </a:moveTo>
                  <a:cubicBezTo>
                    <a:pt x="97875" y="68605"/>
                    <a:pt x="95893" y="68820"/>
                    <a:pt x="93924" y="69257"/>
                  </a:cubicBezTo>
                  <a:cubicBezTo>
                    <a:pt x="86856" y="70823"/>
                    <a:pt x="80826" y="75051"/>
                    <a:pt x="76932" y="81157"/>
                  </a:cubicBezTo>
                  <a:cubicBezTo>
                    <a:pt x="73044" y="87263"/>
                    <a:pt x="71762" y="94520"/>
                    <a:pt x="73328" y="101582"/>
                  </a:cubicBezTo>
                  <a:lnTo>
                    <a:pt x="73328" y="101582"/>
                  </a:lnTo>
                  <a:cubicBezTo>
                    <a:pt x="76557" y="116172"/>
                    <a:pt x="91090" y="125431"/>
                    <a:pt x="105643" y="122187"/>
                  </a:cubicBezTo>
                  <a:cubicBezTo>
                    <a:pt x="112712" y="120621"/>
                    <a:pt x="118748" y="116393"/>
                    <a:pt x="122636" y="110287"/>
                  </a:cubicBezTo>
                  <a:cubicBezTo>
                    <a:pt x="126531" y="104181"/>
                    <a:pt x="127806" y="96925"/>
                    <a:pt x="126240" y="89855"/>
                  </a:cubicBezTo>
                  <a:cubicBezTo>
                    <a:pt x="124681" y="82786"/>
                    <a:pt x="120453" y="76749"/>
                    <a:pt x="114348" y="72861"/>
                  </a:cubicBezTo>
                  <a:cubicBezTo>
                    <a:pt x="109940" y="70054"/>
                    <a:pt x="104937" y="68605"/>
                    <a:pt x="99836" y="6860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1" name="Google Shape;6052;p74">
              <a:extLst>
                <a:ext uri="{FF2B5EF4-FFF2-40B4-BE49-F238E27FC236}">
                  <a16:creationId xmlns:a16="http://schemas.microsoft.com/office/drawing/2014/main" id="{60A625DA-DCEE-BB3B-E495-F74B8BB37524}"/>
                </a:ext>
              </a:extLst>
            </p:cNvPr>
            <p:cNvSpPr/>
            <p:nvPr/>
          </p:nvSpPr>
          <p:spPr>
            <a:xfrm>
              <a:off x="5126139" y="3488472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9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8" y="0"/>
                    <a:pt x="39350" y="8823"/>
                    <a:pt x="39350" y="19677"/>
                  </a:cubicBezTo>
                  <a:cubicBezTo>
                    <a:pt x="39350" y="30530"/>
                    <a:pt x="30528" y="39353"/>
                    <a:pt x="19675" y="39353"/>
                  </a:cubicBezTo>
                  <a:close/>
                  <a:moveTo>
                    <a:pt x="19675" y="5371"/>
                  </a:moveTo>
                  <a:cubicBezTo>
                    <a:pt x="11788" y="5371"/>
                    <a:pt x="5371" y="11789"/>
                    <a:pt x="5371" y="19683"/>
                  </a:cubicBezTo>
                  <a:cubicBezTo>
                    <a:pt x="5371" y="27578"/>
                    <a:pt x="11788" y="33989"/>
                    <a:pt x="19675" y="33989"/>
                  </a:cubicBezTo>
                  <a:cubicBezTo>
                    <a:pt x="27561" y="33989"/>
                    <a:pt x="33986" y="27571"/>
                    <a:pt x="33986" y="19683"/>
                  </a:cubicBezTo>
                  <a:cubicBezTo>
                    <a:pt x="33986" y="11796"/>
                    <a:pt x="27568" y="5371"/>
                    <a:pt x="19675" y="537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2" name="Google Shape;6053;p74">
              <a:extLst>
                <a:ext uri="{FF2B5EF4-FFF2-40B4-BE49-F238E27FC236}">
                  <a16:creationId xmlns:a16="http://schemas.microsoft.com/office/drawing/2014/main" id="{699B947F-87F7-5262-59D0-651F16DD0128}"/>
                </a:ext>
              </a:extLst>
            </p:cNvPr>
            <p:cNvSpPr/>
            <p:nvPr/>
          </p:nvSpPr>
          <p:spPr>
            <a:xfrm>
              <a:off x="5311245" y="3551389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9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8" y="0"/>
                    <a:pt x="39350" y="8823"/>
                    <a:pt x="39350" y="19677"/>
                  </a:cubicBezTo>
                  <a:cubicBezTo>
                    <a:pt x="39350" y="30530"/>
                    <a:pt x="30528" y="39353"/>
                    <a:pt x="19675" y="39353"/>
                  </a:cubicBezTo>
                  <a:close/>
                  <a:moveTo>
                    <a:pt x="19675" y="5365"/>
                  </a:moveTo>
                  <a:cubicBezTo>
                    <a:pt x="11788" y="5365"/>
                    <a:pt x="5371" y="11782"/>
                    <a:pt x="5371" y="19677"/>
                  </a:cubicBezTo>
                  <a:cubicBezTo>
                    <a:pt x="5371" y="27571"/>
                    <a:pt x="11788" y="33982"/>
                    <a:pt x="19675" y="33982"/>
                  </a:cubicBezTo>
                  <a:cubicBezTo>
                    <a:pt x="27561" y="33982"/>
                    <a:pt x="33986" y="27564"/>
                    <a:pt x="33986" y="19677"/>
                  </a:cubicBezTo>
                  <a:cubicBezTo>
                    <a:pt x="33986" y="11789"/>
                    <a:pt x="27569" y="5365"/>
                    <a:pt x="1967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3" name="Google Shape;6054;p74">
              <a:extLst>
                <a:ext uri="{FF2B5EF4-FFF2-40B4-BE49-F238E27FC236}">
                  <a16:creationId xmlns:a16="http://schemas.microsoft.com/office/drawing/2014/main" id="{ED0BE6C4-EBCE-ED90-65B5-0289D59038A1}"/>
                </a:ext>
              </a:extLst>
            </p:cNvPr>
            <p:cNvSpPr/>
            <p:nvPr/>
          </p:nvSpPr>
          <p:spPr>
            <a:xfrm>
              <a:off x="5692743" y="3551389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7" y="0"/>
                    <a:pt x="39350" y="8823"/>
                    <a:pt x="39350" y="19677"/>
                  </a:cubicBezTo>
                  <a:cubicBezTo>
                    <a:pt x="39350" y="30530"/>
                    <a:pt x="30527" y="39353"/>
                    <a:pt x="19675" y="39353"/>
                  </a:cubicBezTo>
                  <a:close/>
                  <a:moveTo>
                    <a:pt x="19675" y="5365"/>
                  </a:moveTo>
                  <a:cubicBezTo>
                    <a:pt x="11781" y="5365"/>
                    <a:pt x="5364" y="11782"/>
                    <a:pt x="5364" y="19677"/>
                  </a:cubicBezTo>
                  <a:cubicBezTo>
                    <a:pt x="5364" y="27571"/>
                    <a:pt x="11781" y="33982"/>
                    <a:pt x="19675" y="33982"/>
                  </a:cubicBezTo>
                  <a:cubicBezTo>
                    <a:pt x="27568" y="33982"/>
                    <a:pt x="33985" y="27564"/>
                    <a:pt x="33985" y="19677"/>
                  </a:cubicBezTo>
                  <a:cubicBezTo>
                    <a:pt x="33985" y="11789"/>
                    <a:pt x="27568" y="5365"/>
                    <a:pt x="1967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4" name="Google Shape;6055;p74">
              <a:extLst>
                <a:ext uri="{FF2B5EF4-FFF2-40B4-BE49-F238E27FC236}">
                  <a16:creationId xmlns:a16="http://schemas.microsoft.com/office/drawing/2014/main" id="{E86F1E96-67A1-4A3D-4C19-15495ABBD483}"/>
                </a:ext>
              </a:extLst>
            </p:cNvPr>
            <p:cNvSpPr/>
            <p:nvPr/>
          </p:nvSpPr>
          <p:spPr>
            <a:xfrm>
              <a:off x="5549982" y="3423945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8" y="0"/>
                    <a:pt x="39350" y="8823"/>
                    <a:pt x="39350" y="19677"/>
                  </a:cubicBezTo>
                  <a:cubicBezTo>
                    <a:pt x="39350" y="30530"/>
                    <a:pt x="30528" y="39353"/>
                    <a:pt x="19675" y="39353"/>
                  </a:cubicBezTo>
                  <a:close/>
                  <a:moveTo>
                    <a:pt x="19675" y="5365"/>
                  </a:moveTo>
                  <a:cubicBezTo>
                    <a:pt x="11781" y="5365"/>
                    <a:pt x="5364" y="11782"/>
                    <a:pt x="5364" y="19677"/>
                  </a:cubicBezTo>
                  <a:cubicBezTo>
                    <a:pt x="5364" y="27571"/>
                    <a:pt x="11781" y="33989"/>
                    <a:pt x="19675" y="33989"/>
                  </a:cubicBezTo>
                  <a:cubicBezTo>
                    <a:pt x="27569" y="33989"/>
                    <a:pt x="33986" y="27571"/>
                    <a:pt x="33986" y="19677"/>
                  </a:cubicBezTo>
                  <a:cubicBezTo>
                    <a:pt x="33986" y="11782"/>
                    <a:pt x="27569" y="5365"/>
                    <a:pt x="1967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5" name="Google Shape;6056;p74">
              <a:extLst>
                <a:ext uri="{FF2B5EF4-FFF2-40B4-BE49-F238E27FC236}">
                  <a16:creationId xmlns:a16="http://schemas.microsoft.com/office/drawing/2014/main" id="{79DD0605-7E81-AA81-E178-2FEAD0A42ACF}"/>
                </a:ext>
              </a:extLst>
            </p:cNvPr>
            <p:cNvSpPr/>
            <p:nvPr/>
          </p:nvSpPr>
          <p:spPr>
            <a:xfrm>
              <a:off x="5275756" y="3373934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2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6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7" y="0"/>
                    <a:pt x="39350" y="8823"/>
                    <a:pt x="39350" y="19676"/>
                  </a:cubicBezTo>
                  <a:cubicBezTo>
                    <a:pt x="39350" y="30530"/>
                    <a:pt x="30527" y="39353"/>
                    <a:pt x="19675" y="39353"/>
                  </a:cubicBezTo>
                  <a:close/>
                  <a:moveTo>
                    <a:pt x="19675" y="5364"/>
                  </a:moveTo>
                  <a:cubicBezTo>
                    <a:pt x="11781" y="5364"/>
                    <a:pt x="5364" y="11782"/>
                    <a:pt x="5364" y="19669"/>
                  </a:cubicBezTo>
                  <a:cubicBezTo>
                    <a:pt x="5364" y="27557"/>
                    <a:pt x="11781" y="33981"/>
                    <a:pt x="19675" y="33981"/>
                  </a:cubicBezTo>
                  <a:cubicBezTo>
                    <a:pt x="27568" y="33981"/>
                    <a:pt x="33979" y="27564"/>
                    <a:pt x="33979" y="19669"/>
                  </a:cubicBezTo>
                  <a:cubicBezTo>
                    <a:pt x="33979" y="11775"/>
                    <a:pt x="27561" y="5364"/>
                    <a:pt x="19675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6" name="Google Shape;6057;p74">
              <a:extLst>
                <a:ext uri="{FF2B5EF4-FFF2-40B4-BE49-F238E27FC236}">
                  <a16:creationId xmlns:a16="http://schemas.microsoft.com/office/drawing/2014/main" id="{F13F9026-3491-5F57-950F-3A2C555BB02E}"/>
                </a:ext>
              </a:extLst>
            </p:cNvPr>
            <p:cNvSpPr/>
            <p:nvPr/>
          </p:nvSpPr>
          <p:spPr>
            <a:xfrm>
              <a:off x="5700002" y="3438464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3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7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7" y="0"/>
                    <a:pt x="39350" y="8823"/>
                    <a:pt x="39350" y="19677"/>
                  </a:cubicBezTo>
                  <a:cubicBezTo>
                    <a:pt x="39350" y="30530"/>
                    <a:pt x="30527" y="39353"/>
                    <a:pt x="19675" y="39353"/>
                  </a:cubicBezTo>
                  <a:close/>
                  <a:moveTo>
                    <a:pt x="19675" y="5365"/>
                  </a:moveTo>
                  <a:cubicBezTo>
                    <a:pt x="11781" y="5365"/>
                    <a:pt x="5364" y="11782"/>
                    <a:pt x="5364" y="19677"/>
                  </a:cubicBezTo>
                  <a:cubicBezTo>
                    <a:pt x="5364" y="27571"/>
                    <a:pt x="11781" y="33989"/>
                    <a:pt x="19675" y="33989"/>
                  </a:cubicBezTo>
                  <a:cubicBezTo>
                    <a:pt x="27568" y="33989"/>
                    <a:pt x="33985" y="27571"/>
                    <a:pt x="33985" y="19677"/>
                  </a:cubicBezTo>
                  <a:cubicBezTo>
                    <a:pt x="33985" y="11782"/>
                    <a:pt x="27568" y="5365"/>
                    <a:pt x="19675" y="536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7" name="Google Shape;6058;p74">
              <a:extLst>
                <a:ext uri="{FF2B5EF4-FFF2-40B4-BE49-F238E27FC236}">
                  <a16:creationId xmlns:a16="http://schemas.microsoft.com/office/drawing/2014/main" id="{506A2DD0-6291-2248-C5C8-D8F270159515}"/>
                </a:ext>
              </a:extLst>
            </p:cNvPr>
            <p:cNvSpPr/>
            <p:nvPr/>
          </p:nvSpPr>
          <p:spPr>
            <a:xfrm>
              <a:off x="5982296" y="3471534"/>
              <a:ext cx="17742" cy="17744"/>
            </a:xfrm>
            <a:custGeom>
              <a:avLst/>
              <a:gdLst/>
              <a:ahLst/>
              <a:cxnLst/>
              <a:rect l="l" t="t" r="r" b="b"/>
              <a:pathLst>
                <a:path w="39349" h="39352" extrusionOk="0">
                  <a:moveTo>
                    <a:pt x="19675" y="39353"/>
                  </a:moveTo>
                  <a:cubicBezTo>
                    <a:pt x="8822" y="39353"/>
                    <a:pt x="0" y="30530"/>
                    <a:pt x="0" y="19676"/>
                  </a:cubicBezTo>
                  <a:cubicBezTo>
                    <a:pt x="0" y="8823"/>
                    <a:pt x="8822" y="0"/>
                    <a:pt x="19675" y="0"/>
                  </a:cubicBezTo>
                  <a:cubicBezTo>
                    <a:pt x="30528" y="0"/>
                    <a:pt x="39350" y="8823"/>
                    <a:pt x="39350" y="19676"/>
                  </a:cubicBezTo>
                  <a:cubicBezTo>
                    <a:pt x="39350" y="30530"/>
                    <a:pt x="30528" y="39353"/>
                    <a:pt x="19675" y="39353"/>
                  </a:cubicBezTo>
                  <a:close/>
                  <a:moveTo>
                    <a:pt x="19675" y="5364"/>
                  </a:moveTo>
                  <a:cubicBezTo>
                    <a:pt x="11781" y="5364"/>
                    <a:pt x="5364" y="11782"/>
                    <a:pt x="5364" y="19676"/>
                  </a:cubicBezTo>
                  <a:cubicBezTo>
                    <a:pt x="5364" y="27570"/>
                    <a:pt x="11781" y="33981"/>
                    <a:pt x="19675" y="33981"/>
                  </a:cubicBezTo>
                  <a:cubicBezTo>
                    <a:pt x="27569" y="33981"/>
                    <a:pt x="33979" y="27564"/>
                    <a:pt x="33979" y="19676"/>
                  </a:cubicBezTo>
                  <a:cubicBezTo>
                    <a:pt x="33979" y="11789"/>
                    <a:pt x="27561" y="5364"/>
                    <a:pt x="19675" y="5364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8" name="Google Shape;6059;p74">
              <a:extLst>
                <a:ext uri="{FF2B5EF4-FFF2-40B4-BE49-F238E27FC236}">
                  <a16:creationId xmlns:a16="http://schemas.microsoft.com/office/drawing/2014/main" id="{ABBEB680-7EEE-A924-ACF8-A0CB4634BB17}"/>
                </a:ext>
              </a:extLst>
            </p:cNvPr>
            <p:cNvSpPr/>
            <p:nvPr/>
          </p:nvSpPr>
          <p:spPr>
            <a:xfrm>
              <a:off x="4973703" y="2963620"/>
              <a:ext cx="1074323" cy="87264"/>
            </a:xfrm>
            <a:custGeom>
              <a:avLst/>
              <a:gdLst/>
              <a:ahLst/>
              <a:cxnLst/>
              <a:rect l="l" t="t" r="r" b="b"/>
              <a:pathLst>
                <a:path w="2382620" h="193534" extrusionOk="0">
                  <a:moveTo>
                    <a:pt x="0" y="0"/>
                  </a:moveTo>
                  <a:lnTo>
                    <a:pt x="2382620" y="0"/>
                  </a:lnTo>
                  <a:lnTo>
                    <a:pt x="2382620" y="193535"/>
                  </a:lnTo>
                  <a:lnTo>
                    <a:pt x="0" y="1935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9" name="Google Shape;6060;p74">
              <a:extLst>
                <a:ext uri="{FF2B5EF4-FFF2-40B4-BE49-F238E27FC236}">
                  <a16:creationId xmlns:a16="http://schemas.microsoft.com/office/drawing/2014/main" id="{A29D638B-759A-9FC9-DD9F-9768ABB906AC}"/>
                </a:ext>
              </a:extLst>
            </p:cNvPr>
            <p:cNvSpPr/>
            <p:nvPr/>
          </p:nvSpPr>
          <p:spPr>
            <a:xfrm>
              <a:off x="5004555" y="2974054"/>
              <a:ext cx="55047" cy="63520"/>
            </a:xfrm>
            <a:custGeom>
              <a:avLst/>
              <a:gdLst/>
              <a:ahLst/>
              <a:cxnLst/>
              <a:rect l="l" t="t" r="r" b="b"/>
              <a:pathLst>
                <a:path w="122082" h="140874" extrusionOk="0">
                  <a:moveTo>
                    <a:pt x="0" y="0"/>
                  </a:moveTo>
                  <a:lnTo>
                    <a:pt x="122082" y="0"/>
                  </a:lnTo>
                  <a:lnTo>
                    <a:pt x="122082" y="140875"/>
                  </a:lnTo>
                  <a:lnTo>
                    <a:pt x="0" y="140875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0" name="Google Shape;6061;p74">
              <a:extLst>
                <a:ext uri="{FF2B5EF4-FFF2-40B4-BE49-F238E27FC236}">
                  <a16:creationId xmlns:a16="http://schemas.microsoft.com/office/drawing/2014/main" id="{55D2ACBF-644A-6B67-4B72-6B6FA19E6B57}"/>
                </a:ext>
              </a:extLst>
            </p:cNvPr>
            <p:cNvSpPr/>
            <p:nvPr/>
          </p:nvSpPr>
          <p:spPr>
            <a:xfrm>
              <a:off x="5960316" y="2974054"/>
              <a:ext cx="55047" cy="63520"/>
            </a:xfrm>
            <a:custGeom>
              <a:avLst/>
              <a:gdLst/>
              <a:ahLst/>
              <a:cxnLst/>
              <a:rect l="l" t="t" r="r" b="b"/>
              <a:pathLst>
                <a:path w="122082" h="140874" extrusionOk="0">
                  <a:moveTo>
                    <a:pt x="0" y="0"/>
                  </a:moveTo>
                  <a:lnTo>
                    <a:pt x="122083" y="0"/>
                  </a:lnTo>
                  <a:lnTo>
                    <a:pt x="122083" y="140875"/>
                  </a:lnTo>
                  <a:lnTo>
                    <a:pt x="0" y="140875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1" name="Google Shape;6062;p74">
              <a:extLst>
                <a:ext uri="{FF2B5EF4-FFF2-40B4-BE49-F238E27FC236}">
                  <a16:creationId xmlns:a16="http://schemas.microsoft.com/office/drawing/2014/main" id="{1DFF5BB2-EC63-1F0C-BFF4-82DF57AF5E45}"/>
                </a:ext>
              </a:extLst>
            </p:cNvPr>
            <p:cNvSpPr/>
            <p:nvPr/>
          </p:nvSpPr>
          <p:spPr>
            <a:xfrm>
              <a:off x="5089847" y="2974661"/>
              <a:ext cx="2418" cy="64123"/>
            </a:xfrm>
            <a:custGeom>
              <a:avLst/>
              <a:gdLst/>
              <a:ahLst/>
              <a:cxnLst/>
              <a:rect l="l" t="t" r="r" b="b"/>
              <a:pathLst>
                <a:path w="5363" h="142212" extrusionOk="0">
                  <a:moveTo>
                    <a:pt x="2682" y="142213"/>
                  </a:moveTo>
                  <a:cubicBezTo>
                    <a:pt x="1199" y="142213"/>
                    <a:pt x="0" y="141013"/>
                    <a:pt x="0" y="139530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39530"/>
                  </a:lnTo>
                  <a:cubicBezTo>
                    <a:pt x="5364" y="141013"/>
                    <a:pt x="4165" y="142213"/>
                    <a:pt x="2682" y="14221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2" name="Google Shape;6063;p74">
              <a:extLst>
                <a:ext uri="{FF2B5EF4-FFF2-40B4-BE49-F238E27FC236}">
                  <a16:creationId xmlns:a16="http://schemas.microsoft.com/office/drawing/2014/main" id="{F03E7726-977F-12EF-D9E7-16CC590D5C2C}"/>
                </a:ext>
              </a:extLst>
            </p:cNvPr>
            <p:cNvSpPr/>
            <p:nvPr/>
          </p:nvSpPr>
          <p:spPr>
            <a:xfrm>
              <a:off x="5110815" y="2974661"/>
              <a:ext cx="2418" cy="64123"/>
            </a:xfrm>
            <a:custGeom>
              <a:avLst/>
              <a:gdLst/>
              <a:ahLst/>
              <a:cxnLst/>
              <a:rect l="l" t="t" r="r" b="b"/>
              <a:pathLst>
                <a:path w="5363" h="142212" extrusionOk="0">
                  <a:moveTo>
                    <a:pt x="2682" y="142213"/>
                  </a:moveTo>
                  <a:cubicBezTo>
                    <a:pt x="1199" y="142213"/>
                    <a:pt x="0" y="141013"/>
                    <a:pt x="0" y="139530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39530"/>
                  </a:lnTo>
                  <a:cubicBezTo>
                    <a:pt x="5364" y="141013"/>
                    <a:pt x="4165" y="142213"/>
                    <a:pt x="2682" y="14221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3" name="Google Shape;6064;p74">
              <a:extLst>
                <a:ext uri="{FF2B5EF4-FFF2-40B4-BE49-F238E27FC236}">
                  <a16:creationId xmlns:a16="http://schemas.microsoft.com/office/drawing/2014/main" id="{39D712A8-9FD7-F545-F87D-D34F76D068E4}"/>
                </a:ext>
              </a:extLst>
            </p:cNvPr>
            <p:cNvSpPr/>
            <p:nvPr/>
          </p:nvSpPr>
          <p:spPr>
            <a:xfrm>
              <a:off x="5931886" y="2974661"/>
              <a:ext cx="2418" cy="64123"/>
            </a:xfrm>
            <a:custGeom>
              <a:avLst/>
              <a:gdLst/>
              <a:ahLst/>
              <a:cxnLst/>
              <a:rect l="l" t="t" r="r" b="b"/>
              <a:pathLst>
                <a:path w="5363" h="142212" extrusionOk="0">
                  <a:moveTo>
                    <a:pt x="2682" y="142213"/>
                  </a:moveTo>
                  <a:cubicBezTo>
                    <a:pt x="1199" y="142213"/>
                    <a:pt x="0" y="141013"/>
                    <a:pt x="0" y="139530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39530"/>
                  </a:lnTo>
                  <a:cubicBezTo>
                    <a:pt x="5364" y="141013"/>
                    <a:pt x="4165" y="142213"/>
                    <a:pt x="2682" y="14221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4" name="Google Shape;6065;p74">
              <a:extLst>
                <a:ext uri="{FF2B5EF4-FFF2-40B4-BE49-F238E27FC236}">
                  <a16:creationId xmlns:a16="http://schemas.microsoft.com/office/drawing/2014/main" id="{7CE778CB-34C9-6B20-C09B-A25E304FC055}"/>
                </a:ext>
              </a:extLst>
            </p:cNvPr>
            <p:cNvSpPr/>
            <p:nvPr/>
          </p:nvSpPr>
          <p:spPr>
            <a:xfrm>
              <a:off x="5907991" y="2974661"/>
              <a:ext cx="2419" cy="64123"/>
            </a:xfrm>
            <a:custGeom>
              <a:avLst/>
              <a:gdLst/>
              <a:ahLst/>
              <a:cxnLst/>
              <a:rect l="l" t="t" r="r" b="b"/>
              <a:pathLst>
                <a:path w="5364" h="142212" extrusionOk="0">
                  <a:moveTo>
                    <a:pt x="2682" y="142213"/>
                  </a:moveTo>
                  <a:cubicBezTo>
                    <a:pt x="1199" y="142213"/>
                    <a:pt x="0" y="141013"/>
                    <a:pt x="0" y="139530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39530"/>
                  </a:lnTo>
                  <a:cubicBezTo>
                    <a:pt x="5364" y="141013"/>
                    <a:pt x="4165" y="142213"/>
                    <a:pt x="2682" y="142213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5" name="Google Shape;6066;p74">
              <a:extLst>
                <a:ext uri="{FF2B5EF4-FFF2-40B4-BE49-F238E27FC236}">
                  <a16:creationId xmlns:a16="http://schemas.microsoft.com/office/drawing/2014/main" id="{8F3FB116-D297-4F6F-70F8-1F1C425C4FB0}"/>
                </a:ext>
              </a:extLst>
            </p:cNvPr>
            <p:cNvSpPr/>
            <p:nvPr/>
          </p:nvSpPr>
          <p:spPr>
            <a:xfrm>
              <a:off x="5128561" y="2896821"/>
              <a:ext cx="865428" cy="66948"/>
            </a:xfrm>
            <a:custGeom>
              <a:avLst/>
              <a:gdLst/>
              <a:ahLst/>
              <a:cxnLst/>
              <a:rect l="l" t="t" r="r" b="b"/>
              <a:pathLst>
                <a:path w="1919335" h="148477" extrusionOk="0">
                  <a:moveTo>
                    <a:pt x="0" y="0"/>
                  </a:moveTo>
                  <a:lnTo>
                    <a:pt x="1919336" y="0"/>
                  </a:lnTo>
                  <a:lnTo>
                    <a:pt x="1919336" y="148478"/>
                  </a:lnTo>
                  <a:lnTo>
                    <a:pt x="0" y="14847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6" name="Google Shape;6067;p74">
              <a:extLst>
                <a:ext uri="{FF2B5EF4-FFF2-40B4-BE49-F238E27FC236}">
                  <a16:creationId xmlns:a16="http://schemas.microsoft.com/office/drawing/2014/main" id="{E7337FBE-F1C7-DE41-DA40-3E39AE91B242}"/>
                </a:ext>
              </a:extLst>
            </p:cNvPr>
            <p:cNvSpPr/>
            <p:nvPr/>
          </p:nvSpPr>
          <p:spPr>
            <a:xfrm>
              <a:off x="5225346" y="2910534"/>
              <a:ext cx="282291" cy="43557"/>
            </a:xfrm>
            <a:custGeom>
              <a:avLst/>
              <a:gdLst/>
              <a:ahLst/>
              <a:cxnLst/>
              <a:rect l="l" t="t" r="r" b="b"/>
              <a:pathLst>
                <a:path w="626061" h="96601" extrusionOk="0">
                  <a:moveTo>
                    <a:pt x="601023" y="0"/>
                  </a:moveTo>
                  <a:lnTo>
                    <a:pt x="25039" y="0"/>
                  </a:lnTo>
                  <a:cubicBezTo>
                    <a:pt x="11227" y="0"/>
                    <a:pt x="0" y="11228"/>
                    <a:pt x="0" y="25041"/>
                  </a:cubicBezTo>
                  <a:lnTo>
                    <a:pt x="0" y="71553"/>
                  </a:lnTo>
                  <a:cubicBezTo>
                    <a:pt x="0" y="85367"/>
                    <a:pt x="11227" y="96601"/>
                    <a:pt x="25039" y="96601"/>
                  </a:cubicBezTo>
                  <a:lnTo>
                    <a:pt x="601023" y="96601"/>
                  </a:lnTo>
                  <a:cubicBezTo>
                    <a:pt x="614834" y="96601"/>
                    <a:pt x="626061" y="85367"/>
                    <a:pt x="626061" y="71553"/>
                  </a:cubicBezTo>
                  <a:lnTo>
                    <a:pt x="626061" y="25041"/>
                  </a:lnTo>
                  <a:cubicBezTo>
                    <a:pt x="626061" y="11228"/>
                    <a:pt x="614834" y="0"/>
                    <a:pt x="601023" y="0"/>
                  </a:cubicBezTo>
                  <a:close/>
                  <a:moveTo>
                    <a:pt x="580086" y="6183"/>
                  </a:moveTo>
                  <a:lnTo>
                    <a:pt x="619998" y="35701"/>
                  </a:lnTo>
                  <a:cubicBezTo>
                    <a:pt x="620205" y="35853"/>
                    <a:pt x="620462" y="35846"/>
                    <a:pt x="620697" y="35929"/>
                  </a:cubicBezTo>
                  <a:lnTo>
                    <a:pt x="620697" y="51932"/>
                  </a:lnTo>
                  <a:lnTo>
                    <a:pt x="550855" y="5371"/>
                  </a:lnTo>
                  <a:lnTo>
                    <a:pt x="579594" y="5371"/>
                  </a:lnTo>
                  <a:cubicBezTo>
                    <a:pt x="579767" y="5649"/>
                    <a:pt x="579809" y="5982"/>
                    <a:pt x="580086" y="6189"/>
                  </a:cubicBezTo>
                  <a:close/>
                  <a:moveTo>
                    <a:pt x="543523" y="6924"/>
                  </a:moveTo>
                  <a:lnTo>
                    <a:pt x="620697" y="58378"/>
                  </a:lnTo>
                  <a:lnTo>
                    <a:pt x="620697" y="71553"/>
                  </a:lnTo>
                  <a:cubicBezTo>
                    <a:pt x="620697" y="73674"/>
                    <a:pt x="620275" y="75684"/>
                    <a:pt x="619651" y="77604"/>
                  </a:cubicBezTo>
                  <a:lnTo>
                    <a:pt x="512538" y="5371"/>
                  </a:lnTo>
                  <a:lnTo>
                    <a:pt x="542483" y="5371"/>
                  </a:lnTo>
                  <a:cubicBezTo>
                    <a:pt x="542649" y="5982"/>
                    <a:pt x="542961" y="6557"/>
                    <a:pt x="543529" y="6931"/>
                  </a:cubicBezTo>
                  <a:close/>
                  <a:moveTo>
                    <a:pt x="461559" y="5572"/>
                  </a:moveTo>
                  <a:lnTo>
                    <a:pt x="587793" y="91230"/>
                  </a:lnTo>
                  <a:lnTo>
                    <a:pt x="554417" y="91230"/>
                  </a:lnTo>
                  <a:lnTo>
                    <a:pt x="422764" y="5365"/>
                  </a:lnTo>
                  <a:lnTo>
                    <a:pt x="461420" y="5365"/>
                  </a:lnTo>
                  <a:cubicBezTo>
                    <a:pt x="461490" y="5420"/>
                    <a:pt x="461483" y="5524"/>
                    <a:pt x="461559" y="5572"/>
                  </a:cubicBezTo>
                  <a:close/>
                  <a:moveTo>
                    <a:pt x="512829" y="91230"/>
                  </a:moveTo>
                  <a:lnTo>
                    <a:pt x="381175" y="5365"/>
                  </a:lnTo>
                  <a:lnTo>
                    <a:pt x="413138" y="5365"/>
                  </a:lnTo>
                  <a:cubicBezTo>
                    <a:pt x="413214" y="5427"/>
                    <a:pt x="413214" y="5545"/>
                    <a:pt x="413297" y="5600"/>
                  </a:cubicBezTo>
                  <a:lnTo>
                    <a:pt x="544590" y="91230"/>
                  </a:lnTo>
                  <a:lnTo>
                    <a:pt x="512829" y="91230"/>
                  </a:lnTo>
                  <a:close/>
                  <a:moveTo>
                    <a:pt x="470797" y="91230"/>
                  </a:moveTo>
                  <a:lnTo>
                    <a:pt x="339144" y="5365"/>
                  </a:lnTo>
                  <a:lnTo>
                    <a:pt x="371549" y="5365"/>
                  </a:lnTo>
                  <a:cubicBezTo>
                    <a:pt x="371626" y="5427"/>
                    <a:pt x="371626" y="5545"/>
                    <a:pt x="371709" y="5600"/>
                  </a:cubicBezTo>
                  <a:lnTo>
                    <a:pt x="503001" y="91230"/>
                  </a:lnTo>
                  <a:lnTo>
                    <a:pt x="470797" y="91230"/>
                  </a:lnTo>
                  <a:close/>
                  <a:moveTo>
                    <a:pt x="426076" y="91230"/>
                  </a:moveTo>
                  <a:lnTo>
                    <a:pt x="294423" y="5365"/>
                  </a:lnTo>
                  <a:lnTo>
                    <a:pt x="329511" y="5365"/>
                  </a:lnTo>
                  <a:cubicBezTo>
                    <a:pt x="329587" y="5427"/>
                    <a:pt x="329587" y="5545"/>
                    <a:pt x="329670" y="5600"/>
                  </a:cubicBezTo>
                  <a:lnTo>
                    <a:pt x="460963" y="91230"/>
                  </a:lnTo>
                  <a:lnTo>
                    <a:pt x="426076" y="91230"/>
                  </a:lnTo>
                  <a:close/>
                  <a:moveTo>
                    <a:pt x="381806" y="91230"/>
                  </a:moveTo>
                  <a:lnTo>
                    <a:pt x="250153" y="5365"/>
                  </a:lnTo>
                  <a:lnTo>
                    <a:pt x="284797" y="5365"/>
                  </a:lnTo>
                  <a:cubicBezTo>
                    <a:pt x="284873" y="5427"/>
                    <a:pt x="284873" y="5545"/>
                    <a:pt x="284956" y="5600"/>
                  </a:cubicBezTo>
                  <a:lnTo>
                    <a:pt x="416249" y="91230"/>
                  </a:lnTo>
                  <a:lnTo>
                    <a:pt x="381806" y="91230"/>
                  </a:lnTo>
                  <a:close/>
                  <a:moveTo>
                    <a:pt x="336864" y="91230"/>
                  </a:moveTo>
                  <a:lnTo>
                    <a:pt x="205211" y="5365"/>
                  </a:lnTo>
                  <a:lnTo>
                    <a:pt x="240527" y="5365"/>
                  </a:lnTo>
                  <a:cubicBezTo>
                    <a:pt x="240603" y="5427"/>
                    <a:pt x="240603" y="5545"/>
                    <a:pt x="240686" y="5600"/>
                  </a:cubicBezTo>
                  <a:lnTo>
                    <a:pt x="371979" y="91230"/>
                  </a:lnTo>
                  <a:lnTo>
                    <a:pt x="336864" y="91230"/>
                  </a:lnTo>
                  <a:close/>
                  <a:moveTo>
                    <a:pt x="289239" y="91230"/>
                  </a:moveTo>
                  <a:lnTo>
                    <a:pt x="157586" y="5365"/>
                  </a:lnTo>
                  <a:lnTo>
                    <a:pt x="195584" y="5365"/>
                  </a:lnTo>
                  <a:cubicBezTo>
                    <a:pt x="195661" y="5427"/>
                    <a:pt x="195661" y="5545"/>
                    <a:pt x="195744" y="5600"/>
                  </a:cubicBezTo>
                  <a:lnTo>
                    <a:pt x="327037" y="91230"/>
                  </a:lnTo>
                  <a:lnTo>
                    <a:pt x="289239" y="91230"/>
                  </a:lnTo>
                  <a:close/>
                  <a:moveTo>
                    <a:pt x="197941" y="90287"/>
                  </a:moveTo>
                  <a:lnTo>
                    <a:pt x="58997" y="5371"/>
                  </a:lnTo>
                  <a:lnTo>
                    <a:pt x="98506" y="5371"/>
                  </a:lnTo>
                  <a:lnTo>
                    <a:pt x="234983" y="91237"/>
                  </a:lnTo>
                  <a:lnTo>
                    <a:pt x="198627" y="91237"/>
                  </a:lnTo>
                  <a:cubicBezTo>
                    <a:pt x="198412" y="90904"/>
                    <a:pt x="198301" y="90509"/>
                    <a:pt x="197941" y="90287"/>
                  </a:cubicBezTo>
                  <a:close/>
                  <a:moveTo>
                    <a:pt x="243583" y="90308"/>
                  </a:moveTo>
                  <a:lnTo>
                    <a:pt x="108576" y="5371"/>
                  </a:lnTo>
                  <a:lnTo>
                    <a:pt x="147953" y="5371"/>
                  </a:lnTo>
                  <a:cubicBezTo>
                    <a:pt x="148029" y="5434"/>
                    <a:pt x="148029" y="5552"/>
                    <a:pt x="148112" y="5607"/>
                  </a:cubicBezTo>
                  <a:lnTo>
                    <a:pt x="279405" y="91237"/>
                  </a:lnTo>
                  <a:lnTo>
                    <a:pt x="244241" y="91237"/>
                  </a:lnTo>
                  <a:cubicBezTo>
                    <a:pt x="244034" y="90911"/>
                    <a:pt x="243930" y="90530"/>
                    <a:pt x="243583" y="90308"/>
                  </a:cubicBezTo>
                  <a:close/>
                  <a:moveTo>
                    <a:pt x="49565" y="5365"/>
                  </a:moveTo>
                  <a:cubicBezTo>
                    <a:pt x="49780" y="5697"/>
                    <a:pt x="49891" y="6092"/>
                    <a:pt x="50251" y="6314"/>
                  </a:cubicBezTo>
                  <a:lnTo>
                    <a:pt x="189195" y="91230"/>
                  </a:lnTo>
                  <a:lnTo>
                    <a:pt x="153511" y="91230"/>
                  </a:lnTo>
                  <a:cubicBezTo>
                    <a:pt x="153338" y="90571"/>
                    <a:pt x="152936" y="89976"/>
                    <a:pt x="152305" y="89601"/>
                  </a:cubicBezTo>
                  <a:lnTo>
                    <a:pt x="15988" y="7673"/>
                  </a:lnTo>
                  <a:cubicBezTo>
                    <a:pt x="18712" y="6245"/>
                    <a:pt x="21754" y="5365"/>
                    <a:pt x="25039" y="5365"/>
                  </a:cubicBezTo>
                  <a:lnTo>
                    <a:pt x="49565" y="5365"/>
                  </a:lnTo>
                  <a:close/>
                  <a:moveTo>
                    <a:pt x="11220" y="11069"/>
                  </a:moveTo>
                  <a:lnTo>
                    <a:pt x="144606" y="91230"/>
                  </a:lnTo>
                  <a:lnTo>
                    <a:pt x="100523" y="91230"/>
                  </a:lnTo>
                  <a:cubicBezTo>
                    <a:pt x="100349" y="90579"/>
                    <a:pt x="99955" y="89982"/>
                    <a:pt x="99331" y="89608"/>
                  </a:cubicBezTo>
                  <a:lnTo>
                    <a:pt x="5371" y="32700"/>
                  </a:lnTo>
                  <a:lnTo>
                    <a:pt x="5371" y="25041"/>
                  </a:lnTo>
                  <a:cubicBezTo>
                    <a:pt x="5371" y="19579"/>
                    <a:pt x="7616" y="14638"/>
                    <a:pt x="11220" y="11069"/>
                  </a:cubicBezTo>
                  <a:close/>
                  <a:moveTo>
                    <a:pt x="56696" y="90932"/>
                  </a:moveTo>
                  <a:lnTo>
                    <a:pt x="5364" y="60852"/>
                  </a:lnTo>
                  <a:lnTo>
                    <a:pt x="5364" y="38979"/>
                  </a:lnTo>
                  <a:lnTo>
                    <a:pt x="91645" y="91237"/>
                  </a:lnTo>
                  <a:lnTo>
                    <a:pt x="56925" y="91237"/>
                  </a:lnTo>
                  <a:cubicBezTo>
                    <a:pt x="56821" y="91154"/>
                    <a:pt x="56814" y="91001"/>
                    <a:pt x="56696" y="90932"/>
                  </a:cubicBezTo>
                  <a:close/>
                  <a:moveTo>
                    <a:pt x="5371" y="71553"/>
                  </a:moveTo>
                  <a:lnTo>
                    <a:pt x="5371" y="67069"/>
                  </a:lnTo>
                  <a:lnTo>
                    <a:pt x="46599" y="91230"/>
                  </a:lnTo>
                  <a:lnTo>
                    <a:pt x="25046" y="91230"/>
                  </a:lnTo>
                  <a:cubicBezTo>
                    <a:pt x="14200" y="91230"/>
                    <a:pt x="5371" y="82407"/>
                    <a:pt x="5371" y="71553"/>
                  </a:cubicBezTo>
                  <a:close/>
                  <a:moveTo>
                    <a:pt x="601023" y="91230"/>
                  </a:moveTo>
                  <a:lnTo>
                    <a:pt x="596996" y="91230"/>
                  </a:lnTo>
                  <a:cubicBezTo>
                    <a:pt x="596871" y="91098"/>
                    <a:pt x="596865" y="90897"/>
                    <a:pt x="596712" y="90793"/>
                  </a:cubicBezTo>
                  <a:lnTo>
                    <a:pt x="470811" y="5357"/>
                  </a:lnTo>
                  <a:lnTo>
                    <a:pt x="502939" y="5357"/>
                  </a:lnTo>
                  <a:lnTo>
                    <a:pt x="617350" y="82511"/>
                  </a:lnTo>
                  <a:cubicBezTo>
                    <a:pt x="613816" y="87765"/>
                    <a:pt x="607821" y="91223"/>
                    <a:pt x="601023" y="91223"/>
                  </a:cubicBezTo>
                  <a:close/>
                  <a:moveTo>
                    <a:pt x="620697" y="29539"/>
                  </a:moveTo>
                  <a:lnTo>
                    <a:pt x="588008" y="5365"/>
                  </a:lnTo>
                  <a:lnTo>
                    <a:pt x="601023" y="5365"/>
                  </a:lnTo>
                  <a:cubicBezTo>
                    <a:pt x="611868" y="5365"/>
                    <a:pt x="620697" y="14187"/>
                    <a:pt x="620697" y="25041"/>
                  </a:cubicBezTo>
                  <a:lnTo>
                    <a:pt x="620697" y="295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7" name="Google Shape;6068;p74">
              <a:extLst>
                <a:ext uri="{FF2B5EF4-FFF2-40B4-BE49-F238E27FC236}">
                  <a16:creationId xmlns:a16="http://schemas.microsoft.com/office/drawing/2014/main" id="{2FCABC76-175D-ED82-9ECA-BB2B12845817}"/>
                </a:ext>
              </a:extLst>
            </p:cNvPr>
            <p:cNvSpPr/>
            <p:nvPr/>
          </p:nvSpPr>
          <p:spPr>
            <a:xfrm>
              <a:off x="5636686" y="2910534"/>
              <a:ext cx="282291" cy="43557"/>
            </a:xfrm>
            <a:custGeom>
              <a:avLst/>
              <a:gdLst/>
              <a:ahLst/>
              <a:cxnLst/>
              <a:rect l="l" t="t" r="r" b="b"/>
              <a:pathLst>
                <a:path w="626061" h="96601" extrusionOk="0">
                  <a:moveTo>
                    <a:pt x="601023" y="0"/>
                  </a:moveTo>
                  <a:lnTo>
                    <a:pt x="25039" y="0"/>
                  </a:lnTo>
                  <a:cubicBezTo>
                    <a:pt x="11227" y="0"/>
                    <a:pt x="0" y="11228"/>
                    <a:pt x="0" y="25041"/>
                  </a:cubicBezTo>
                  <a:lnTo>
                    <a:pt x="0" y="71553"/>
                  </a:lnTo>
                  <a:cubicBezTo>
                    <a:pt x="0" y="85367"/>
                    <a:pt x="11227" y="96601"/>
                    <a:pt x="25039" y="96601"/>
                  </a:cubicBezTo>
                  <a:lnTo>
                    <a:pt x="601023" y="96601"/>
                  </a:lnTo>
                  <a:cubicBezTo>
                    <a:pt x="614834" y="96601"/>
                    <a:pt x="626061" y="85367"/>
                    <a:pt x="626061" y="71553"/>
                  </a:cubicBezTo>
                  <a:lnTo>
                    <a:pt x="626061" y="25041"/>
                  </a:lnTo>
                  <a:cubicBezTo>
                    <a:pt x="626061" y="11228"/>
                    <a:pt x="614834" y="0"/>
                    <a:pt x="601023" y="0"/>
                  </a:cubicBezTo>
                  <a:close/>
                  <a:moveTo>
                    <a:pt x="580086" y="6183"/>
                  </a:moveTo>
                  <a:lnTo>
                    <a:pt x="619997" y="35701"/>
                  </a:lnTo>
                  <a:cubicBezTo>
                    <a:pt x="620205" y="35853"/>
                    <a:pt x="620462" y="35846"/>
                    <a:pt x="620697" y="35929"/>
                  </a:cubicBezTo>
                  <a:lnTo>
                    <a:pt x="620697" y="51932"/>
                  </a:lnTo>
                  <a:lnTo>
                    <a:pt x="550855" y="5371"/>
                  </a:lnTo>
                  <a:lnTo>
                    <a:pt x="579594" y="5371"/>
                  </a:lnTo>
                  <a:cubicBezTo>
                    <a:pt x="579768" y="5649"/>
                    <a:pt x="579809" y="5982"/>
                    <a:pt x="580086" y="6189"/>
                  </a:cubicBezTo>
                  <a:close/>
                  <a:moveTo>
                    <a:pt x="543522" y="6924"/>
                  </a:moveTo>
                  <a:lnTo>
                    <a:pt x="620697" y="58378"/>
                  </a:lnTo>
                  <a:lnTo>
                    <a:pt x="620697" y="71553"/>
                  </a:lnTo>
                  <a:cubicBezTo>
                    <a:pt x="620697" y="73674"/>
                    <a:pt x="620275" y="75684"/>
                    <a:pt x="619651" y="77604"/>
                  </a:cubicBezTo>
                  <a:lnTo>
                    <a:pt x="512537" y="5371"/>
                  </a:lnTo>
                  <a:lnTo>
                    <a:pt x="542483" y="5371"/>
                  </a:lnTo>
                  <a:cubicBezTo>
                    <a:pt x="542649" y="5982"/>
                    <a:pt x="542961" y="6557"/>
                    <a:pt x="543530" y="6931"/>
                  </a:cubicBezTo>
                  <a:close/>
                  <a:moveTo>
                    <a:pt x="461559" y="5572"/>
                  </a:moveTo>
                  <a:lnTo>
                    <a:pt x="587793" y="91230"/>
                  </a:lnTo>
                  <a:lnTo>
                    <a:pt x="554417" y="91230"/>
                  </a:lnTo>
                  <a:lnTo>
                    <a:pt x="422763" y="5365"/>
                  </a:lnTo>
                  <a:lnTo>
                    <a:pt x="461420" y="5365"/>
                  </a:lnTo>
                  <a:cubicBezTo>
                    <a:pt x="461489" y="5420"/>
                    <a:pt x="461483" y="5524"/>
                    <a:pt x="461559" y="5572"/>
                  </a:cubicBezTo>
                  <a:close/>
                  <a:moveTo>
                    <a:pt x="512828" y="91230"/>
                  </a:moveTo>
                  <a:lnTo>
                    <a:pt x="381175" y="5365"/>
                  </a:lnTo>
                  <a:lnTo>
                    <a:pt x="413138" y="5365"/>
                  </a:lnTo>
                  <a:cubicBezTo>
                    <a:pt x="413214" y="5427"/>
                    <a:pt x="413214" y="5545"/>
                    <a:pt x="413297" y="5600"/>
                  </a:cubicBezTo>
                  <a:lnTo>
                    <a:pt x="544590" y="91230"/>
                  </a:lnTo>
                  <a:lnTo>
                    <a:pt x="512828" y="91230"/>
                  </a:lnTo>
                  <a:close/>
                  <a:moveTo>
                    <a:pt x="470797" y="91230"/>
                  </a:moveTo>
                  <a:lnTo>
                    <a:pt x="339144" y="5365"/>
                  </a:lnTo>
                  <a:lnTo>
                    <a:pt x="371549" y="5365"/>
                  </a:lnTo>
                  <a:cubicBezTo>
                    <a:pt x="371625" y="5427"/>
                    <a:pt x="371625" y="5545"/>
                    <a:pt x="371709" y="5600"/>
                  </a:cubicBezTo>
                  <a:lnTo>
                    <a:pt x="503002" y="91230"/>
                  </a:lnTo>
                  <a:lnTo>
                    <a:pt x="470797" y="91230"/>
                  </a:lnTo>
                  <a:close/>
                  <a:moveTo>
                    <a:pt x="426076" y="91230"/>
                  </a:moveTo>
                  <a:lnTo>
                    <a:pt x="294423" y="5365"/>
                  </a:lnTo>
                  <a:lnTo>
                    <a:pt x="329511" y="5365"/>
                  </a:lnTo>
                  <a:cubicBezTo>
                    <a:pt x="329587" y="5427"/>
                    <a:pt x="329587" y="5545"/>
                    <a:pt x="329670" y="5600"/>
                  </a:cubicBezTo>
                  <a:lnTo>
                    <a:pt x="460963" y="91230"/>
                  </a:lnTo>
                  <a:lnTo>
                    <a:pt x="426076" y="91230"/>
                  </a:lnTo>
                  <a:close/>
                  <a:moveTo>
                    <a:pt x="381806" y="91230"/>
                  </a:moveTo>
                  <a:lnTo>
                    <a:pt x="250153" y="5365"/>
                  </a:lnTo>
                  <a:lnTo>
                    <a:pt x="284797" y="5365"/>
                  </a:lnTo>
                  <a:cubicBezTo>
                    <a:pt x="284873" y="5427"/>
                    <a:pt x="284873" y="5545"/>
                    <a:pt x="284956" y="5600"/>
                  </a:cubicBezTo>
                  <a:lnTo>
                    <a:pt x="416249" y="91230"/>
                  </a:lnTo>
                  <a:lnTo>
                    <a:pt x="381806" y="91230"/>
                  </a:lnTo>
                  <a:close/>
                  <a:moveTo>
                    <a:pt x="336864" y="91230"/>
                  </a:moveTo>
                  <a:lnTo>
                    <a:pt x="205210" y="5365"/>
                  </a:lnTo>
                  <a:lnTo>
                    <a:pt x="240527" y="5365"/>
                  </a:lnTo>
                  <a:cubicBezTo>
                    <a:pt x="240603" y="5427"/>
                    <a:pt x="240603" y="5545"/>
                    <a:pt x="240686" y="5600"/>
                  </a:cubicBezTo>
                  <a:lnTo>
                    <a:pt x="371979" y="91230"/>
                  </a:lnTo>
                  <a:lnTo>
                    <a:pt x="336864" y="91230"/>
                  </a:lnTo>
                  <a:close/>
                  <a:moveTo>
                    <a:pt x="289239" y="91230"/>
                  </a:moveTo>
                  <a:lnTo>
                    <a:pt x="157586" y="5365"/>
                  </a:lnTo>
                  <a:lnTo>
                    <a:pt x="195584" y="5365"/>
                  </a:lnTo>
                  <a:cubicBezTo>
                    <a:pt x="195661" y="5427"/>
                    <a:pt x="195661" y="5545"/>
                    <a:pt x="195744" y="5600"/>
                  </a:cubicBezTo>
                  <a:lnTo>
                    <a:pt x="327037" y="91230"/>
                  </a:lnTo>
                  <a:lnTo>
                    <a:pt x="289239" y="91230"/>
                  </a:lnTo>
                  <a:close/>
                  <a:moveTo>
                    <a:pt x="197941" y="90287"/>
                  </a:moveTo>
                  <a:lnTo>
                    <a:pt x="58997" y="5371"/>
                  </a:lnTo>
                  <a:lnTo>
                    <a:pt x="98506" y="5371"/>
                  </a:lnTo>
                  <a:lnTo>
                    <a:pt x="234983" y="91237"/>
                  </a:lnTo>
                  <a:lnTo>
                    <a:pt x="198627" y="91237"/>
                  </a:lnTo>
                  <a:cubicBezTo>
                    <a:pt x="198412" y="90904"/>
                    <a:pt x="198301" y="90509"/>
                    <a:pt x="197941" y="90287"/>
                  </a:cubicBezTo>
                  <a:close/>
                  <a:moveTo>
                    <a:pt x="243583" y="90308"/>
                  </a:moveTo>
                  <a:lnTo>
                    <a:pt x="108576" y="5371"/>
                  </a:lnTo>
                  <a:lnTo>
                    <a:pt x="147953" y="5371"/>
                  </a:lnTo>
                  <a:cubicBezTo>
                    <a:pt x="148029" y="5434"/>
                    <a:pt x="148029" y="5552"/>
                    <a:pt x="148112" y="5607"/>
                  </a:cubicBezTo>
                  <a:lnTo>
                    <a:pt x="279405" y="91237"/>
                  </a:lnTo>
                  <a:lnTo>
                    <a:pt x="244241" y="91237"/>
                  </a:lnTo>
                  <a:cubicBezTo>
                    <a:pt x="244033" y="90911"/>
                    <a:pt x="243930" y="90530"/>
                    <a:pt x="243583" y="90308"/>
                  </a:cubicBezTo>
                  <a:close/>
                  <a:moveTo>
                    <a:pt x="49565" y="5365"/>
                  </a:moveTo>
                  <a:cubicBezTo>
                    <a:pt x="49780" y="5697"/>
                    <a:pt x="49890" y="6092"/>
                    <a:pt x="50251" y="6314"/>
                  </a:cubicBezTo>
                  <a:lnTo>
                    <a:pt x="189195" y="91230"/>
                  </a:lnTo>
                  <a:lnTo>
                    <a:pt x="153511" y="91230"/>
                  </a:lnTo>
                  <a:cubicBezTo>
                    <a:pt x="153338" y="90571"/>
                    <a:pt x="152936" y="89976"/>
                    <a:pt x="152305" y="89601"/>
                  </a:cubicBezTo>
                  <a:lnTo>
                    <a:pt x="15988" y="7673"/>
                  </a:lnTo>
                  <a:cubicBezTo>
                    <a:pt x="18712" y="6245"/>
                    <a:pt x="21754" y="5365"/>
                    <a:pt x="25039" y="5365"/>
                  </a:cubicBezTo>
                  <a:lnTo>
                    <a:pt x="49565" y="5365"/>
                  </a:lnTo>
                  <a:close/>
                  <a:moveTo>
                    <a:pt x="11220" y="11069"/>
                  </a:moveTo>
                  <a:lnTo>
                    <a:pt x="144606" y="91230"/>
                  </a:lnTo>
                  <a:lnTo>
                    <a:pt x="100523" y="91230"/>
                  </a:lnTo>
                  <a:cubicBezTo>
                    <a:pt x="100349" y="90579"/>
                    <a:pt x="99954" y="89982"/>
                    <a:pt x="99331" y="89608"/>
                  </a:cubicBezTo>
                  <a:lnTo>
                    <a:pt x="5371" y="32700"/>
                  </a:lnTo>
                  <a:lnTo>
                    <a:pt x="5371" y="25041"/>
                  </a:lnTo>
                  <a:cubicBezTo>
                    <a:pt x="5371" y="19579"/>
                    <a:pt x="7616" y="14638"/>
                    <a:pt x="11220" y="11069"/>
                  </a:cubicBezTo>
                  <a:close/>
                  <a:moveTo>
                    <a:pt x="56696" y="90932"/>
                  </a:moveTo>
                  <a:lnTo>
                    <a:pt x="5364" y="60852"/>
                  </a:lnTo>
                  <a:lnTo>
                    <a:pt x="5364" y="38979"/>
                  </a:lnTo>
                  <a:lnTo>
                    <a:pt x="91645" y="91237"/>
                  </a:lnTo>
                  <a:lnTo>
                    <a:pt x="56925" y="91237"/>
                  </a:lnTo>
                  <a:cubicBezTo>
                    <a:pt x="56821" y="91154"/>
                    <a:pt x="56814" y="91001"/>
                    <a:pt x="56696" y="90932"/>
                  </a:cubicBezTo>
                  <a:close/>
                  <a:moveTo>
                    <a:pt x="5371" y="71553"/>
                  </a:moveTo>
                  <a:lnTo>
                    <a:pt x="5371" y="67069"/>
                  </a:lnTo>
                  <a:lnTo>
                    <a:pt x="46599" y="91230"/>
                  </a:lnTo>
                  <a:lnTo>
                    <a:pt x="25046" y="91230"/>
                  </a:lnTo>
                  <a:cubicBezTo>
                    <a:pt x="14200" y="91230"/>
                    <a:pt x="5371" y="82407"/>
                    <a:pt x="5371" y="71553"/>
                  </a:cubicBezTo>
                  <a:close/>
                  <a:moveTo>
                    <a:pt x="601023" y="91230"/>
                  </a:moveTo>
                  <a:lnTo>
                    <a:pt x="596996" y="91230"/>
                  </a:lnTo>
                  <a:cubicBezTo>
                    <a:pt x="596871" y="91098"/>
                    <a:pt x="596864" y="90897"/>
                    <a:pt x="596712" y="90793"/>
                  </a:cubicBezTo>
                  <a:lnTo>
                    <a:pt x="470811" y="5357"/>
                  </a:lnTo>
                  <a:lnTo>
                    <a:pt x="502939" y="5357"/>
                  </a:lnTo>
                  <a:lnTo>
                    <a:pt x="617350" y="82511"/>
                  </a:lnTo>
                  <a:cubicBezTo>
                    <a:pt x="613816" y="87765"/>
                    <a:pt x="607821" y="91223"/>
                    <a:pt x="601023" y="91223"/>
                  </a:cubicBezTo>
                  <a:close/>
                  <a:moveTo>
                    <a:pt x="620697" y="29539"/>
                  </a:moveTo>
                  <a:lnTo>
                    <a:pt x="588007" y="5365"/>
                  </a:lnTo>
                  <a:lnTo>
                    <a:pt x="601023" y="5365"/>
                  </a:lnTo>
                  <a:cubicBezTo>
                    <a:pt x="611868" y="5365"/>
                    <a:pt x="620697" y="14187"/>
                    <a:pt x="620697" y="25041"/>
                  </a:cubicBezTo>
                  <a:lnTo>
                    <a:pt x="620697" y="295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8" name="Google Shape;6069;p74">
              <a:extLst>
                <a:ext uri="{FF2B5EF4-FFF2-40B4-BE49-F238E27FC236}">
                  <a16:creationId xmlns:a16="http://schemas.microsoft.com/office/drawing/2014/main" id="{79D3DAAD-B9BD-F181-D4E3-86ECE11DC6E8}"/>
                </a:ext>
              </a:extLst>
            </p:cNvPr>
            <p:cNvSpPr/>
            <p:nvPr/>
          </p:nvSpPr>
          <p:spPr>
            <a:xfrm>
              <a:off x="5560469" y="2919809"/>
              <a:ext cx="22583" cy="22585"/>
            </a:xfrm>
            <a:custGeom>
              <a:avLst/>
              <a:gdLst/>
              <a:ahLst/>
              <a:cxnLst/>
              <a:rect l="l" t="t" r="r" b="b"/>
              <a:pathLst>
                <a:path w="50084" h="50088" extrusionOk="0">
                  <a:moveTo>
                    <a:pt x="25039" y="0"/>
                  </a:moveTo>
                  <a:cubicBezTo>
                    <a:pt x="11227" y="0"/>
                    <a:pt x="0" y="11235"/>
                    <a:pt x="0" y="25048"/>
                  </a:cubicBezTo>
                  <a:cubicBezTo>
                    <a:pt x="0" y="38861"/>
                    <a:pt x="11227" y="50089"/>
                    <a:pt x="25039" y="50089"/>
                  </a:cubicBezTo>
                  <a:cubicBezTo>
                    <a:pt x="38851" y="50089"/>
                    <a:pt x="50085" y="38861"/>
                    <a:pt x="50085" y="25048"/>
                  </a:cubicBezTo>
                  <a:cubicBezTo>
                    <a:pt x="50085" y="11235"/>
                    <a:pt x="38851" y="0"/>
                    <a:pt x="25039" y="0"/>
                  </a:cubicBezTo>
                  <a:close/>
                  <a:moveTo>
                    <a:pt x="25039" y="44717"/>
                  </a:moveTo>
                  <a:cubicBezTo>
                    <a:pt x="14193" y="44717"/>
                    <a:pt x="5364" y="35895"/>
                    <a:pt x="5364" y="25041"/>
                  </a:cubicBezTo>
                  <a:cubicBezTo>
                    <a:pt x="5364" y="14187"/>
                    <a:pt x="14186" y="5365"/>
                    <a:pt x="25039" y="5365"/>
                  </a:cubicBezTo>
                  <a:cubicBezTo>
                    <a:pt x="35892" y="5365"/>
                    <a:pt x="44714" y="14187"/>
                    <a:pt x="44714" y="25041"/>
                  </a:cubicBezTo>
                  <a:cubicBezTo>
                    <a:pt x="44714" y="35895"/>
                    <a:pt x="35892" y="44717"/>
                    <a:pt x="25039" y="44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9" name="Google Shape;6070;p74">
              <a:extLst>
                <a:ext uri="{FF2B5EF4-FFF2-40B4-BE49-F238E27FC236}">
                  <a16:creationId xmlns:a16="http://schemas.microsoft.com/office/drawing/2014/main" id="{9BE70A57-6AA0-345D-7411-6ABF75BD185A}"/>
                </a:ext>
              </a:extLst>
            </p:cNvPr>
            <p:cNvSpPr/>
            <p:nvPr/>
          </p:nvSpPr>
          <p:spPr>
            <a:xfrm>
              <a:off x="5950838" y="2919809"/>
              <a:ext cx="22583" cy="22585"/>
            </a:xfrm>
            <a:custGeom>
              <a:avLst/>
              <a:gdLst/>
              <a:ahLst/>
              <a:cxnLst/>
              <a:rect l="l" t="t" r="r" b="b"/>
              <a:pathLst>
                <a:path w="50084" h="50088" extrusionOk="0">
                  <a:moveTo>
                    <a:pt x="25046" y="0"/>
                  </a:moveTo>
                  <a:cubicBezTo>
                    <a:pt x="11234" y="0"/>
                    <a:pt x="0" y="11235"/>
                    <a:pt x="0" y="25048"/>
                  </a:cubicBezTo>
                  <a:cubicBezTo>
                    <a:pt x="0" y="38861"/>
                    <a:pt x="11234" y="50089"/>
                    <a:pt x="25046" y="50089"/>
                  </a:cubicBezTo>
                  <a:cubicBezTo>
                    <a:pt x="38858" y="50089"/>
                    <a:pt x="50085" y="38861"/>
                    <a:pt x="50085" y="25048"/>
                  </a:cubicBezTo>
                  <a:cubicBezTo>
                    <a:pt x="50085" y="11235"/>
                    <a:pt x="38858" y="0"/>
                    <a:pt x="25046" y="0"/>
                  </a:cubicBezTo>
                  <a:close/>
                  <a:moveTo>
                    <a:pt x="25046" y="44717"/>
                  </a:moveTo>
                  <a:cubicBezTo>
                    <a:pt x="14193" y="44717"/>
                    <a:pt x="5371" y="35895"/>
                    <a:pt x="5371" y="25041"/>
                  </a:cubicBezTo>
                  <a:cubicBezTo>
                    <a:pt x="5371" y="14187"/>
                    <a:pt x="14193" y="5365"/>
                    <a:pt x="25046" y="5365"/>
                  </a:cubicBezTo>
                  <a:cubicBezTo>
                    <a:pt x="35899" y="5365"/>
                    <a:pt x="44721" y="14187"/>
                    <a:pt x="44721" y="25041"/>
                  </a:cubicBezTo>
                  <a:cubicBezTo>
                    <a:pt x="44721" y="35895"/>
                    <a:pt x="35899" y="44717"/>
                    <a:pt x="25046" y="44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0" name="Google Shape;6071;p74">
              <a:extLst>
                <a:ext uri="{FF2B5EF4-FFF2-40B4-BE49-F238E27FC236}">
                  <a16:creationId xmlns:a16="http://schemas.microsoft.com/office/drawing/2014/main" id="{56E441CA-85AA-59E0-41A6-320907BCE31B}"/>
                </a:ext>
              </a:extLst>
            </p:cNvPr>
            <p:cNvSpPr/>
            <p:nvPr/>
          </p:nvSpPr>
          <p:spPr>
            <a:xfrm>
              <a:off x="5156387" y="2919809"/>
              <a:ext cx="22583" cy="22585"/>
            </a:xfrm>
            <a:custGeom>
              <a:avLst/>
              <a:gdLst/>
              <a:ahLst/>
              <a:cxnLst/>
              <a:rect l="l" t="t" r="r" b="b"/>
              <a:pathLst>
                <a:path w="50084" h="50088" extrusionOk="0">
                  <a:moveTo>
                    <a:pt x="25039" y="0"/>
                  </a:moveTo>
                  <a:cubicBezTo>
                    <a:pt x="11227" y="0"/>
                    <a:pt x="0" y="11235"/>
                    <a:pt x="0" y="25048"/>
                  </a:cubicBezTo>
                  <a:cubicBezTo>
                    <a:pt x="0" y="38861"/>
                    <a:pt x="11227" y="50089"/>
                    <a:pt x="25039" y="50089"/>
                  </a:cubicBezTo>
                  <a:cubicBezTo>
                    <a:pt x="38851" y="50089"/>
                    <a:pt x="50085" y="38861"/>
                    <a:pt x="50085" y="25048"/>
                  </a:cubicBezTo>
                  <a:cubicBezTo>
                    <a:pt x="50085" y="11235"/>
                    <a:pt x="38851" y="0"/>
                    <a:pt x="25039" y="0"/>
                  </a:cubicBezTo>
                  <a:close/>
                  <a:moveTo>
                    <a:pt x="25039" y="44717"/>
                  </a:moveTo>
                  <a:cubicBezTo>
                    <a:pt x="14193" y="44717"/>
                    <a:pt x="5364" y="35895"/>
                    <a:pt x="5364" y="25041"/>
                  </a:cubicBezTo>
                  <a:cubicBezTo>
                    <a:pt x="5364" y="14187"/>
                    <a:pt x="14186" y="5365"/>
                    <a:pt x="25039" y="5365"/>
                  </a:cubicBezTo>
                  <a:cubicBezTo>
                    <a:pt x="35892" y="5365"/>
                    <a:pt x="44714" y="14187"/>
                    <a:pt x="44714" y="25041"/>
                  </a:cubicBezTo>
                  <a:cubicBezTo>
                    <a:pt x="44714" y="35895"/>
                    <a:pt x="35892" y="44717"/>
                    <a:pt x="25039" y="44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1" name="Google Shape;6072;p74">
              <a:extLst>
                <a:ext uri="{FF2B5EF4-FFF2-40B4-BE49-F238E27FC236}">
                  <a16:creationId xmlns:a16="http://schemas.microsoft.com/office/drawing/2014/main" id="{019EFA48-1010-FA57-FA13-751D7D7C216E}"/>
                </a:ext>
              </a:extLst>
            </p:cNvPr>
            <p:cNvSpPr/>
            <p:nvPr/>
          </p:nvSpPr>
          <p:spPr>
            <a:xfrm>
              <a:off x="5272932" y="2620154"/>
              <a:ext cx="510847" cy="172214"/>
            </a:xfrm>
            <a:custGeom>
              <a:avLst/>
              <a:gdLst/>
              <a:ahLst/>
              <a:cxnLst/>
              <a:rect l="l" t="t" r="r" b="b"/>
              <a:pathLst>
                <a:path w="1132950" h="381934" extrusionOk="0">
                  <a:moveTo>
                    <a:pt x="18557" y="381927"/>
                  </a:moveTo>
                  <a:lnTo>
                    <a:pt x="1070958" y="381927"/>
                  </a:lnTo>
                  <a:cubicBezTo>
                    <a:pt x="1074701" y="381352"/>
                    <a:pt x="1079912" y="380139"/>
                    <a:pt x="1085574" y="377277"/>
                  </a:cubicBezTo>
                  <a:cubicBezTo>
                    <a:pt x="1130177" y="354752"/>
                    <a:pt x="1131715" y="266177"/>
                    <a:pt x="1132672" y="210779"/>
                  </a:cubicBezTo>
                  <a:cubicBezTo>
                    <a:pt x="1133524" y="161626"/>
                    <a:pt x="1135853" y="27238"/>
                    <a:pt x="1079080" y="2655"/>
                  </a:cubicBezTo>
                  <a:cubicBezTo>
                    <a:pt x="1075858" y="1262"/>
                    <a:pt x="1073016" y="464"/>
                    <a:pt x="1070958" y="0"/>
                  </a:cubicBezTo>
                  <a:lnTo>
                    <a:pt x="18557" y="0"/>
                  </a:lnTo>
                  <a:cubicBezTo>
                    <a:pt x="14226" y="2398"/>
                    <a:pt x="7420" y="7076"/>
                    <a:pt x="3352" y="15269"/>
                  </a:cubicBezTo>
                  <a:cubicBezTo>
                    <a:pt x="-5650" y="33393"/>
                    <a:pt x="4960" y="56326"/>
                    <a:pt x="17663" y="68261"/>
                  </a:cubicBezTo>
                  <a:cubicBezTo>
                    <a:pt x="27913" y="77888"/>
                    <a:pt x="34497" y="75636"/>
                    <a:pt x="43603" y="81735"/>
                  </a:cubicBezTo>
                  <a:cubicBezTo>
                    <a:pt x="65981" y="96719"/>
                    <a:pt x="58413" y="131879"/>
                    <a:pt x="61490" y="195794"/>
                  </a:cubicBezTo>
                  <a:cubicBezTo>
                    <a:pt x="64893" y="266579"/>
                    <a:pt x="77762" y="297996"/>
                    <a:pt x="59702" y="310755"/>
                  </a:cubicBezTo>
                  <a:cubicBezTo>
                    <a:pt x="46458" y="320112"/>
                    <a:pt x="31364" y="308988"/>
                    <a:pt x="16769" y="322434"/>
                  </a:cubicBezTo>
                  <a:cubicBezTo>
                    <a:pt x="6755" y="331658"/>
                    <a:pt x="629" y="349089"/>
                    <a:pt x="6034" y="364649"/>
                  </a:cubicBezTo>
                  <a:cubicBezTo>
                    <a:pt x="9160" y="373638"/>
                    <a:pt x="15182" y="379252"/>
                    <a:pt x="18557" y="3819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2" name="Google Shape;6073;p74">
              <a:extLst>
                <a:ext uri="{FF2B5EF4-FFF2-40B4-BE49-F238E27FC236}">
                  <a16:creationId xmlns:a16="http://schemas.microsoft.com/office/drawing/2014/main" id="{E1923FF2-B7BA-AA02-7D7E-E3EEDA758802}"/>
                </a:ext>
              </a:extLst>
            </p:cNvPr>
            <p:cNvSpPr/>
            <p:nvPr/>
          </p:nvSpPr>
          <p:spPr>
            <a:xfrm>
              <a:off x="5287349" y="2645664"/>
              <a:ext cx="471429" cy="121490"/>
            </a:xfrm>
            <a:custGeom>
              <a:avLst/>
              <a:gdLst/>
              <a:ahLst/>
              <a:cxnLst/>
              <a:rect l="l" t="t" r="r" b="b"/>
              <a:pathLst>
                <a:path w="1045530" h="269440" extrusionOk="0">
                  <a:moveTo>
                    <a:pt x="0" y="269441"/>
                  </a:moveTo>
                  <a:lnTo>
                    <a:pt x="987368" y="269441"/>
                  </a:lnTo>
                  <a:cubicBezTo>
                    <a:pt x="990875" y="269039"/>
                    <a:pt x="995767" y="268179"/>
                    <a:pt x="1001083" y="266162"/>
                  </a:cubicBezTo>
                  <a:cubicBezTo>
                    <a:pt x="1042927" y="250270"/>
                    <a:pt x="1044369" y="187789"/>
                    <a:pt x="1045270" y="148700"/>
                  </a:cubicBezTo>
                  <a:cubicBezTo>
                    <a:pt x="1046067" y="114025"/>
                    <a:pt x="1048250" y="19219"/>
                    <a:pt x="994984" y="1871"/>
                  </a:cubicBezTo>
                  <a:cubicBezTo>
                    <a:pt x="991963" y="887"/>
                    <a:pt x="989301" y="326"/>
                    <a:pt x="987368" y="0"/>
                  </a:cubicBezTo>
                  <a:lnTo>
                    <a:pt x="0" y="0"/>
                  </a:lnTo>
                  <a:cubicBezTo>
                    <a:pt x="12828" y="32478"/>
                    <a:pt x="27208" y="81797"/>
                    <a:pt x="25905" y="142455"/>
                  </a:cubicBezTo>
                  <a:cubicBezTo>
                    <a:pt x="24762" y="195531"/>
                    <a:pt x="11989" y="239105"/>
                    <a:pt x="0" y="2694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3" name="Google Shape;6074;p74">
              <a:extLst>
                <a:ext uri="{FF2B5EF4-FFF2-40B4-BE49-F238E27FC236}">
                  <a16:creationId xmlns:a16="http://schemas.microsoft.com/office/drawing/2014/main" id="{E8F642FC-F69E-CFB9-6537-73FE94895C7B}"/>
                </a:ext>
              </a:extLst>
            </p:cNvPr>
            <p:cNvSpPr/>
            <p:nvPr/>
          </p:nvSpPr>
          <p:spPr>
            <a:xfrm>
              <a:off x="5286140" y="2643239"/>
              <a:ext cx="474751" cy="125125"/>
            </a:xfrm>
            <a:custGeom>
              <a:avLst/>
              <a:gdLst/>
              <a:ahLst/>
              <a:cxnLst/>
              <a:rect l="l" t="t" r="r" b="b"/>
              <a:pathLst>
                <a:path w="1052897" h="277501" extrusionOk="0">
                  <a:moveTo>
                    <a:pt x="970971" y="277501"/>
                  </a:moveTo>
                  <a:lnTo>
                    <a:pt x="2682" y="277501"/>
                  </a:lnTo>
                  <a:cubicBezTo>
                    <a:pt x="1199" y="277501"/>
                    <a:pt x="0" y="276302"/>
                    <a:pt x="0" y="274819"/>
                  </a:cubicBezTo>
                  <a:cubicBezTo>
                    <a:pt x="0" y="273336"/>
                    <a:pt x="1199" y="272137"/>
                    <a:pt x="2682" y="272137"/>
                  </a:cubicBezTo>
                  <a:lnTo>
                    <a:pt x="970971" y="272137"/>
                  </a:lnTo>
                  <a:cubicBezTo>
                    <a:pt x="994637" y="272137"/>
                    <a:pt x="1009254" y="268879"/>
                    <a:pt x="1023439" y="251088"/>
                  </a:cubicBezTo>
                  <a:cubicBezTo>
                    <a:pt x="1030481" y="242244"/>
                    <a:pt x="1035304" y="231911"/>
                    <a:pt x="1037765" y="220371"/>
                  </a:cubicBezTo>
                  <a:cubicBezTo>
                    <a:pt x="1049262" y="175633"/>
                    <a:pt x="1050606" y="132080"/>
                    <a:pt x="1041791" y="90807"/>
                  </a:cubicBezTo>
                  <a:cubicBezTo>
                    <a:pt x="1034085" y="54746"/>
                    <a:pt x="1023530" y="5357"/>
                    <a:pt x="979537" y="5365"/>
                  </a:cubicBez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79537" y="0"/>
                  </a:lnTo>
                  <a:cubicBezTo>
                    <a:pt x="1027875" y="0"/>
                    <a:pt x="1038950" y="51835"/>
                    <a:pt x="1047037" y="89691"/>
                  </a:cubicBezTo>
                  <a:cubicBezTo>
                    <a:pt x="1056032" y="131782"/>
                    <a:pt x="1054667" y="176159"/>
                    <a:pt x="1042983" y="221598"/>
                  </a:cubicBezTo>
                  <a:cubicBezTo>
                    <a:pt x="1040370" y="233851"/>
                    <a:pt x="1035200" y="244933"/>
                    <a:pt x="1027625" y="254429"/>
                  </a:cubicBezTo>
                  <a:cubicBezTo>
                    <a:pt x="1012164" y="273828"/>
                    <a:pt x="995781" y="277501"/>
                    <a:pt x="970964" y="2775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4" name="Google Shape;6075;p74">
              <a:extLst>
                <a:ext uri="{FF2B5EF4-FFF2-40B4-BE49-F238E27FC236}">
                  <a16:creationId xmlns:a16="http://schemas.microsoft.com/office/drawing/2014/main" id="{4CC19AAA-F6DC-5398-6408-B1DBB87896D8}"/>
                </a:ext>
              </a:extLst>
            </p:cNvPr>
            <p:cNvSpPr/>
            <p:nvPr/>
          </p:nvSpPr>
          <p:spPr>
            <a:xfrm>
              <a:off x="5289090" y="2655792"/>
              <a:ext cx="446398" cy="2419"/>
            </a:xfrm>
            <a:custGeom>
              <a:avLst/>
              <a:gdLst/>
              <a:ahLst/>
              <a:cxnLst/>
              <a:rect l="l" t="t" r="r" b="b"/>
              <a:pathLst>
                <a:path w="990015" h="5364" extrusionOk="0">
                  <a:moveTo>
                    <a:pt x="987333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7333" y="0"/>
                  </a:lnTo>
                  <a:cubicBezTo>
                    <a:pt x="988816" y="0"/>
                    <a:pt x="990015" y="1199"/>
                    <a:pt x="990015" y="2682"/>
                  </a:cubicBezTo>
                  <a:cubicBezTo>
                    <a:pt x="990015" y="4166"/>
                    <a:pt x="988816" y="5365"/>
                    <a:pt x="987333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5" name="Google Shape;6076;p74">
              <a:extLst>
                <a:ext uri="{FF2B5EF4-FFF2-40B4-BE49-F238E27FC236}">
                  <a16:creationId xmlns:a16="http://schemas.microsoft.com/office/drawing/2014/main" id="{FF294C12-EFCD-0E8A-0C27-1D1660F30C7B}"/>
                </a:ext>
              </a:extLst>
            </p:cNvPr>
            <p:cNvSpPr/>
            <p:nvPr/>
          </p:nvSpPr>
          <p:spPr>
            <a:xfrm>
              <a:off x="5290677" y="2753492"/>
              <a:ext cx="444810" cy="2419"/>
            </a:xfrm>
            <a:custGeom>
              <a:avLst/>
              <a:gdLst/>
              <a:ahLst/>
              <a:cxnLst/>
              <a:rect l="l" t="t" r="r" b="b"/>
              <a:pathLst>
                <a:path w="986494" h="5364" extrusionOk="0">
                  <a:moveTo>
                    <a:pt x="983813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3813" y="0"/>
                  </a:lnTo>
                  <a:cubicBezTo>
                    <a:pt x="985296" y="0"/>
                    <a:pt x="986495" y="1199"/>
                    <a:pt x="986495" y="2682"/>
                  </a:cubicBezTo>
                  <a:cubicBezTo>
                    <a:pt x="986495" y="4166"/>
                    <a:pt x="985296" y="5365"/>
                    <a:pt x="983813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6" name="Google Shape;6077;p74">
              <a:extLst>
                <a:ext uri="{FF2B5EF4-FFF2-40B4-BE49-F238E27FC236}">
                  <a16:creationId xmlns:a16="http://schemas.microsoft.com/office/drawing/2014/main" id="{886CD783-D992-4869-C000-2BF7F9D7043E}"/>
                </a:ext>
              </a:extLst>
            </p:cNvPr>
            <p:cNvSpPr/>
            <p:nvPr/>
          </p:nvSpPr>
          <p:spPr>
            <a:xfrm>
              <a:off x="5294761" y="2737120"/>
              <a:ext cx="443476" cy="2419"/>
            </a:xfrm>
            <a:custGeom>
              <a:avLst/>
              <a:gdLst/>
              <a:ahLst/>
              <a:cxnLst/>
              <a:rect l="l" t="t" r="r" b="b"/>
              <a:pathLst>
                <a:path w="983535" h="5364" extrusionOk="0">
                  <a:moveTo>
                    <a:pt x="980854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0854" y="0"/>
                  </a:lnTo>
                  <a:cubicBezTo>
                    <a:pt x="982337" y="0"/>
                    <a:pt x="983536" y="1199"/>
                    <a:pt x="983536" y="2682"/>
                  </a:cubicBezTo>
                  <a:cubicBezTo>
                    <a:pt x="983536" y="4165"/>
                    <a:pt x="982337" y="5364"/>
                    <a:pt x="980854" y="5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7" name="Google Shape;6078;p74">
              <a:extLst>
                <a:ext uri="{FF2B5EF4-FFF2-40B4-BE49-F238E27FC236}">
                  <a16:creationId xmlns:a16="http://schemas.microsoft.com/office/drawing/2014/main" id="{3D9B8224-E866-DA42-5AB9-28CBD8CEBD12}"/>
                </a:ext>
              </a:extLst>
            </p:cNvPr>
            <p:cNvSpPr/>
            <p:nvPr/>
          </p:nvSpPr>
          <p:spPr>
            <a:xfrm>
              <a:off x="5297258" y="2720747"/>
              <a:ext cx="445301" cy="2419"/>
            </a:xfrm>
            <a:custGeom>
              <a:avLst/>
              <a:gdLst/>
              <a:ahLst/>
              <a:cxnLst/>
              <a:rect l="l" t="t" r="r" b="b"/>
              <a:pathLst>
                <a:path w="987582" h="5364" extrusionOk="0">
                  <a:moveTo>
                    <a:pt x="984901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4901" y="0"/>
                  </a:lnTo>
                  <a:cubicBezTo>
                    <a:pt x="986384" y="0"/>
                    <a:pt x="987583" y="1199"/>
                    <a:pt x="987583" y="2682"/>
                  </a:cubicBezTo>
                  <a:cubicBezTo>
                    <a:pt x="987583" y="4166"/>
                    <a:pt x="986384" y="5365"/>
                    <a:pt x="984901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8" name="Google Shape;6079;p74">
              <a:extLst>
                <a:ext uri="{FF2B5EF4-FFF2-40B4-BE49-F238E27FC236}">
                  <a16:creationId xmlns:a16="http://schemas.microsoft.com/office/drawing/2014/main" id="{DD8EBA1A-9E50-D5A3-7FF1-3B62ED95D0A5}"/>
                </a:ext>
              </a:extLst>
            </p:cNvPr>
            <p:cNvSpPr/>
            <p:nvPr/>
          </p:nvSpPr>
          <p:spPr>
            <a:xfrm>
              <a:off x="5297408" y="2704375"/>
              <a:ext cx="448969" cy="2419"/>
            </a:xfrm>
            <a:custGeom>
              <a:avLst/>
              <a:gdLst/>
              <a:ahLst/>
              <a:cxnLst/>
              <a:rect l="l" t="t" r="r" b="b"/>
              <a:pathLst>
                <a:path w="995718" h="5364" extrusionOk="0">
                  <a:moveTo>
                    <a:pt x="99303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93037" y="0"/>
                  </a:lnTo>
                  <a:cubicBezTo>
                    <a:pt x="994520" y="0"/>
                    <a:pt x="995719" y="1199"/>
                    <a:pt x="995719" y="2682"/>
                  </a:cubicBezTo>
                  <a:cubicBezTo>
                    <a:pt x="995719" y="4166"/>
                    <a:pt x="994520" y="5365"/>
                    <a:pt x="993037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9" name="Google Shape;6080;p74">
              <a:extLst>
                <a:ext uri="{FF2B5EF4-FFF2-40B4-BE49-F238E27FC236}">
                  <a16:creationId xmlns:a16="http://schemas.microsoft.com/office/drawing/2014/main" id="{5E591E1D-BF1D-CD68-0D94-52B575E2BA42}"/>
                </a:ext>
              </a:extLst>
            </p:cNvPr>
            <p:cNvSpPr/>
            <p:nvPr/>
          </p:nvSpPr>
          <p:spPr>
            <a:xfrm>
              <a:off x="5295933" y="2687090"/>
              <a:ext cx="444195" cy="2419"/>
            </a:xfrm>
            <a:custGeom>
              <a:avLst/>
              <a:gdLst/>
              <a:ahLst/>
              <a:cxnLst/>
              <a:rect l="l" t="t" r="r" b="b"/>
              <a:pathLst>
                <a:path w="985129" h="5364" extrusionOk="0">
                  <a:moveTo>
                    <a:pt x="982447" y="5365"/>
                  </a:moveTo>
                  <a:lnTo>
                    <a:pt x="2682" y="5365"/>
                  </a:lnTo>
                  <a:cubicBezTo>
                    <a:pt x="1199" y="5365"/>
                    <a:pt x="0" y="4166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82447" y="0"/>
                  </a:lnTo>
                  <a:cubicBezTo>
                    <a:pt x="983931" y="0"/>
                    <a:pt x="985129" y="1199"/>
                    <a:pt x="985129" y="2682"/>
                  </a:cubicBezTo>
                  <a:cubicBezTo>
                    <a:pt x="985129" y="4166"/>
                    <a:pt x="983931" y="5365"/>
                    <a:pt x="982447" y="5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0" name="Google Shape;6081;p74">
              <a:extLst>
                <a:ext uri="{FF2B5EF4-FFF2-40B4-BE49-F238E27FC236}">
                  <a16:creationId xmlns:a16="http://schemas.microsoft.com/office/drawing/2014/main" id="{4F9B2F99-5162-2F84-BFFB-593E59D9A3A5}"/>
                </a:ext>
              </a:extLst>
            </p:cNvPr>
            <p:cNvSpPr/>
            <p:nvPr/>
          </p:nvSpPr>
          <p:spPr>
            <a:xfrm>
              <a:off x="5293096" y="2670718"/>
              <a:ext cx="442392" cy="2419"/>
            </a:xfrm>
            <a:custGeom>
              <a:avLst/>
              <a:gdLst/>
              <a:ahLst/>
              <a:cxnLst/>
              <a:rect l="l" t="t" r="r" b="b"/>
              <a:pathLst>
                <a:path w="981130" h="5364" extrusionOk="0">
                  <a:moveTo>
                    <a:pt x="978449" y="5364"/>
                  </a:moveTo>
                  <a:lnTo>
                    <a:pt x="2682" y="5364"/>
                  </a:lnTo>
                  <a:cubicBezTo>
                    <a:pt x="1199" y="5364"/>
                    <a:pt x="0" y="4165"/>
                    <a:pt x="0" y="2682"/>
                  </a:cubicBezTo>
                  <a:cubicBezTo>
                    <a:pt x="0" y="1199"/>
                    <a:pt x="1199" y="0"/>
                    <a:pt x="2682" y="0"/>
                  </a:cubicBezTo>
                  <a:lnTo>
                    <a:pt x="978449" y="0"/>
                  </a:lnTo>
                  <a:cubicBezTo>
                    <a:pt x="979932" y="0"/>
                    <a:pt x="981131" y="1199"/>
                    <a:pt x="981131" y="2682"/>
                  </a:cubicBezTo>
                  <a:cubicBezTo>
                    <a:pt x="981131" y="4165"/>
                    <a:pt x="979932" y="5364"/>
                    <a:pt x="978449" y="5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1" name="Google Shape;6082;p74">
              <a:extLst>
                <a:ext uri="{FF2B5EF4-FFF2-40B4-BE49-F238E27FC236}">
                  <a16:creationId xmlns:a16="http://schemas.microsoft.com/office/drawing/2014/main" id="{76A06F02-4930-1432-6768-44D0AF8FC428}"/>
                </a:ext>
              </a:extLst>
            </p:cNvPr>
            <p:cNvSpPr/>
            <p:nvPr/>
          </p:nvSpPr>
          <p:spPr>
            <a:xfrm>
              <a:off x="5126956" y="2792456"/>
              <a:ext cx="853880" cy="108968"/>
            </a:xfrm>
            <a:custGeom>
              <a:avLst/>
              <a:gdLst/>
              <a:ahLst/>
              <a:cxnLst/>
              <a:rect l="l" t="t" r="r" b="b"/>
              <a:pathLst>
                <a:path w="1893723" h="241667" extrusionOk="0">
                  <a:moveTo>
                    <a:pt x="1838671" y="232645"/>
                  </a:moveTo>
                  <a:cubicBezTo>
                    <a:pt x="1759632" y="254213"/>
                    <a:pt x="1075246" y="230205"/>
                    <a:pt x="959609" y="231224"/>
                  </a:cubicBezTo>
                  <a:cubicBezTo>
                    <a:pt x="820700" y="232451"/>
                    <a:pt x="206323" y="231224"/>
                    <a:pt x="79721" y="231224"/>
                  </a:cubicBezTo>
                  <a:cubicBezTo>
                    <a:pt x="78481" y="231224"/>
                    <a:pt x="68599" y="229401"/>
                    <a:pt x="57545" y="224182"/>
                  </a:cubicBezTo>
                  <a:cubicBezTo>
                    <a:pt x="14120" y="203667"/>
                    <a:pt x="1445" y="156683"/>
                    <a:pt x="107" y="120574"/>
                  </a:cubicBezTo>
                  <a:cubicBezTo>
                    <a:pt x="-1307" y="82420"/>
                    <a:pt x="11078" y="29968"/>
                    <a:pt x="47898" y="10320"/>
                  </a:cubicBezTo>
                  <a:cubicBezTo>
                    <a:pt x="52070" y="8095"/>
                    <a:pt x="55812" y="6681"/>
                    <a:pt x="58563" y="5787"/>
                  </a:cubicBezTo>
                  <a:cubicBezTo>
                    <a:pt x="61474" y="4713"/>
                    <a:pt x="65840" y="3292"/>
                    <a:pt x="71308" y="2266"/>
                  </a:cubicBezTo>
                  <a:cubicBezTo>
                    <a:pt x="71308" y="2266"/>
                    <a:pt x="74053" y="1746"/>
                    <a:pt x="76839" y="1427"/>
                  </a:cubicBezTo>
                  <a:cubicBezTo>
                    <a:pt x="97664" y="-978"/>
                    <a:pt x="1780451" y="422"/>
                    <a:pt x="1797901" y="256"/>
                  </a:cubicBezTo>
                  <a:cubicBezTo>
                    <a:pt x="1799904" y="235"/>
                    <a:pt x="1814395" y="-132"/>
                    <a:pt x="1834125" y="2266"/>
                  </a:cubicBezTo>
                  <a:cubicBezTo>
                    <a:pt x="1838505" y="2800"/>
                    <a:pt x="1844181" y="3597"/>
                    <a:pt x="1846267" y="4026"/>
                  </a:cubicBezTo>
                  <a:cubicBezTo>
                    <a:pt x="1867792" y="8504"/>
                    <a:pt x="1885721" y="53706"/>
                    <a:pt x="1892062" y="104169"/>
                  </a:cubicBezTo>
                  <a:cubicBezTo>
                    <a:pt x="1893656" y="116866"/>
                    <a:pt x="1901757" y="192633"/>
                    <a:pt x="1859365" y="222921"/>
                  </a:cubicBezTo>
                  <a:cubicBezTo>
                    <a:pt x="1859365" y="222921"/>
                    <a:pt x="1850113" y="229533"/>
                    <a:pt x="1838678" y="2326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2" name="Google Shape;6083;p74">
              <a:extLst>
                <a:ext uri="{FF2B5EF4-FFF2-40B4-BE49-F238E27FC236}">
                  <a16:creationId xmlns:a16="http://schemas.microsoft.com/office/drawing/2014/main" id="{770B396C-AF87-C18C-3872-CABE871E6DE3}"/>
                </a:ext>
              </a:extLst>
            </p:cNvPr>
            <p:cNvSpPr/>
            <p:nvPr/>
          </p:nvSpPr>
          <p:spPr>
            <a:xfrm>
              <a:off x="5331206" y="2810715"/>
              <a:ext cx="2419" cy="67755"/>
            </a:xfrm>
            <a:custGeom>
              <a:avLst/>
              <a:gdLst/>
              <a:ahLst/>
              <a:cxnLst/>
              <a:rect l="l" t="t" r="r" b="b"/>
              <a:pathLst>
                <a:path w="5364" h="150266" extrusionOk="0">
                  <a:moveTo>
                    <a:pt x="2682" y="0"/>
                  </a:moveTo>
                  <a:cubicBezTo>
                    <a:pt x="1199" y="0"/>
                    <a:pt x="0" y="1199"/>
                    <a:pt x="0" y="2682"/>
                  </a:cubicBezTo>
                  <a:lnTo>
                    <a:pt x="0" y="147584"/>
                  </a:lnTo>
                  <a:cubicBezTo>
                    <a:pt x="0" y="149067"/>
                    <a:pt x="1199" y="150266"/>
                    <a:pt x="2682" y="150266"/>
                  </a:cubicBezTo>
                  <a:cubicBezTo>
                    <a:pt x="4165" y="150266"/>
                    <a:pt x="5364" y="149067"/>
                    <a:pt x="5364" y="147584"/>
                  </a:cubicBezTo>
                  <a:lnTo>
                    <a:pt x="5364" y="2682"/>
                  </a:lnTo>
                  <a:cubicBezTo>
                    <a:pt x="5364" y="1199"/>
                    <a:pt x="4165" y="0"/>
                    <a:pt x="2682" y="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3" name="Google Shape;6084;p74">
              <a:extLst>
                <a:ext uri="{FF2B5EF4-FFF2-40B4-BE49-F238E27FC236}">
                  <a16:creationId xmlns:a16="http://schemas.microsoft.com/office/drawing/2014/main" id="{A50B560E-3D46-ED55-E6FD-90C2DBFC29DA}"/>
                </a:ext>
              </a:extLst>
            </p:cNvPr>
            <p:cNvSpPr/>
            <p:nvPr/>
          </p:nvSpPr>
          <p:spPr>
            <a:xfrm>
              <a:off x="5347540" y="2810715"/>
              <a:ext cx="2419" cy="67755"/>
            </a:xfrm>
            <a:custGeom>
              <a:avLst/>
              <a:gdLst/>
              <a:ahLst/>
              <a:cxnLst/>
              <a:rect l="l" t="t" r="r" b="b"/>
              <a:pathLst>
                <a:path w="5364" h="150266" extrusionOk="0">
                  <a:moveTo>
                    <a:pt x="2682" y="0"/>
                  </a:moveTo>
                  <a:cubicBezTo>
                    <a:pt x="1199" y="0"/>
                    <a:pt x="0" y="1199"/>
                    <a:pt x="0" y="2682"/>
                  </a:cubicBezTo>
                  <a:lnTo>
                    <a:pt x="0" y="147584"/>
                  </a:lnTo>
                  <a:cubicBezTo>
                    <a:pt x="0" y="149067"/>
                    <a:pt x="1199" y="150266"/>
                    <a:pt x="2682" y="150266"/>
                  </a:cubicBezTo>
                  <a:cubicBezTo>
                    <a:pt x="4165" y="150266"/>
                    <a:pt x="5364" y="149067"/>
                    <a:pt x="5364" y="147584"/>
                  </a:cubicBezTo>
                  <a:lnTo>
                    <a:pt x="5364" y="2682"/>
                  </a:lnTo>
                  <a:cubicBezTo>
                    <a:pt x="5364" y="1199"/>
                    <a:pt x="4165" y="0"/>
                    <a:pt x="2682" y="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4" name="Google Shape;6085;p74">
              <a:extLst>
                <a:ext uri="{FF2B5EF4-FFF2-40B4-BE49-F238E27FC236}">
                  <a16:creationId xmlns:a16="http://schemas.microsoft.com/office/drawing/2014/main" id="{6CE08C3B-FC49-F9E1-5C70-296E40B47137}"/>
                </a:ext>
              </a:extLst>
            </p:cNvPr>
            <p:cNvSpPr/>
            <p:nvPr/>
          </p:nvSpPr>
          <p:spPr>
            <a:xfrm>
              <a:off x="5363873" y="2810715"/>
              <a:ext cx="2419" cy="67755"/>
            </a:xfrm>
            <a:custGeom>
              <a:avLst/>
              <a:gdLst/>
              <a:ahLst/>
              <a:cxnLst/>
              <a:rect l="l" t="t" r="r" b="b"/>
              <a:pathLst>
                <a:path w="5364" h="150266" extrusionOk="0">
                  <a:moveTo>
                    <a:pt x="2682" y="0"/>
                  </a:moveTo>
                  <a:cubicBezTo>
                    <a:pt x="1199" y="0"/>
                    <a:pt x="0" y="1199"/>
                    <a:pt x="0" y="2682"/>
                  </a:cubicBezTo>
                  <a:lnTo>
                    <a:pt x="0" y="147584"/>
                  </a:lnTo>
                  <a:cubicBezTo>
                    <a:pt x="0" y="149067"/>
                    <a:pt x="1199" y="150266"/>
                    <a:pt x="2682" y="150266"/>
                  </a:cubicBezTo>
                  <a:cubicBezTo>
                    <a:pt x="4165" y="150266"/>
                    <a:pt x="5364" y="149067"/>
                    <a:pt x="5364" y="147584"/>
                  </a:cubicBezTo>
                  <a:lnTo>
                    <a:pt x="5364" y="2682"/>
                  </a:lnTo>
                  <a:cubicBezTo>
                    <a:pt x="5364" y="1199"/>
                    <a:pt x="4165" y="0"/>
                    <a:pt x="2682" y="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5" name="Google Shape;6086;p74">
              <a:extLst>
                <a:ext uri="{FF2B5EF4-FFF2-40B4-BE49-F238E27FC236}">
                  <a16:creationId xmlns:a16="http://schemas.microsoft.com/office/drawing/2014/main" id="{04554F76-37E4-E30C-3359-059D7CA425F9}"/>
                </a:ext>
              </a:extLst>
            </p:cNvPr>
            <p:cNvSpPr/>
            <p:nvPr/>
          </p:nvSpPr>
          <p:spPr>
            <a:xfrm>
              <a:off x="5380206" y="2810715"/>
              <a:ext cx="2419" cy="67755"/>
            </a:xfrm>
            <a:custGeom>
              <a:avLst/>
              <a:gdLst/>
              <a:ahLst/>
              <a:cxnLst/>
              <a:rect l="l" t="t" r="r" b="b"/>
              <a:pathLst>
                <a:path w="5364" h="150266" extrusionOk="0">
                  <a:moveTo>
                    <a:pt x="2682" y="0"/>
                  </a:moveTo>
                  <a:cubicBezTo>
                    <a:pt x="1199" y="0"/>
                    <a:pt x="0" y="1199"/>
                    <a:pt x="0" y="2682"/>
                  </a:cubicBezTo>
                  <a:lnTo>
                    <a:pt x="0" y="147584"/>
                  </a:lnTo>
                  <a:cubicBezTo>
                    <a:pt x="0" y="149067"/>
                    <a:pt x="1199" y="150266"/>
                    <a:pt x="2682" y="150266"/>
                  </a:cubicBezTo>
                  <a:cubicBezTo>
                    <a:pt x="4165" y="150266"/>
                    <a:pt x="5364" y="149067"/>
                    <a:pt x="5364" y="147584"/>
                  </a:cubicBezTo>
                  <a:lnTo>
                    <a:pt x="5364" y="2682"/>
                  </a:lnTo>
                  <a:cubicBezTo>
                    <a:pt x="5364" y="1199"/>
                    <a:pt x="4165" y="0"/>
                    <a:pt x="2682" y="0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6" name="Google Shape;6087;p74">
              <a:extLst>
                <a:ext uri="{FF2B5EF4-FFF2-40B4-BE49-F238E27FC236}">
                  <a16:creationId xmlns:a16="http://schemas.microsoft.com/office/drawing/2014/main" id="{0B290C9A-6465-1B81-7D93-3A626BB05BBB}"/>
                </a:ext>
              </a:extLst>
            </p:cNvPr>
            <p:cNvSpPr/>
            <p:nvPr/>
          </p:nvSpPr>
          <p:spPr>
            <a:xfrm>
              <a:off x="5170905" y="2816560"/>
              <a:ext cx="131464" cy="55658"/>
            </a:xfrm>
            <a:custGeom>
              <a:avLst/>
              <a:gdLst/>
              <a:ahLst/>
              <a:cxnLst/>
              <a:rect l="l" t="t" r="r" b="b"/>
              <a:pathLst>
                <a:path w="291560" h="123437" extrusionOk="0">
                  <a:moveTo>
                    <a:pt x="145777" y="0"/>
                  </a:moveTo>
                  <a:cubicBezTo>
                    <a:pt x="64028" y="0"/>
                    <a:pt x="0" y="27113"/>
                    <a:pt x="0" y="61719"/>
                  </a:cubicBezTo>
                  <a:cubicBezTo>
                    <a:pt x="0" y="96324"/>
                    <a:pt x="64035" y="123437"/>
                    <a:pt x="145777" y="123437"/>
                  </a:cubicBezTo>
                  <a:cubicBezTo>
                    <a:pt x="227519" y="123437"/>
                    <a:pt x="291561" y="96324"/>
                    <a:pt x="291561" y="61719"/>
                  </a:cubicBezTo>
                  <a:cubicBezTo>
                    <a:pt x="291561" y="27113"/>
                    <a:pt x="227519" y="0"/>
                    <a:pt x="145777" y="0"/>
                  </a:cubicBezTo>
                  <a:close/>
                  <a:moveTo>
                    <a:pt x="5364" y="61719"/>
                  </a:moveTo>
                  <a:cubicBezTo>
                    <a:pt x="5364" y="30648"/>
                    <a:pt x="68353" y="5371"/>
                    <a:pt x="145777" y="5371"/>
                  </a:cubicBezTo>
                  <a:cubicBezTo>
                    <a:pt x="165833" y="5371"/>
                    <a:pt x="184877" y="7097"/>
                    <a:pt x="202154" y="10147"/>
                  </a:cubicBezTo>
                  <a:cubicBezTo>
                    <a:pt x="202674" y="14527"/>
                    <a:pt x="204157" y="26794"/>
                    <a:pt x="206825" y="47386"/>
                  </a:cubicBezTo>
                  <a:lnTo>
                    <a:pt x="196229" y="48543"/>
                  </a:lnTo>
                  <a:cubicBezTo>
                    <a:pt x="195245" y="38722"/>
                    <a:pt x="194621" y="28874"/>
                    <a:pt x="194801" y="19060"/>
                  </a:cubicBezTo>
                  <a:cubicBezTo>
                    <a:pt x="194815" y="18159"/>
                    <a:pt x="194385" y="17306"/>
                    <a:pt x="193637" y="16800"/>
                  </a:cubicBezTo>
                  <a:cubicBezTo>
                    <a:pt x="192889" y="16294"/>
                    <a:pt x="191939" y="16183"/>
                    <a:pt x="191114" y="16523"/>
                  </a:cubicBezTo>
                  <a:cubicBezTo>
                    <a:pt x="175972" y="22657"/>
                    <a:pt x="160649" y="26434"/>
                    <a:pt x="145548" y="27730"/>
                  </a:cubicBezTo>
                  <a:cubicBezTo>
                    <a:pt x="134210" y="28708"/>
                    <a:pt x="125229" y="28146"/>
                    <a:pt x="117294" y="27654"/>
                  </a:cubicBezTo>
                  <a:cubicBezTo>
                    <a:pt x="104764" y="26871"/>
                    <a:pt x="93925" y="26191"/>
                    <a:pt x="79393" y="31813"/>
                  </a:cubicBezTo>
                  <a:cubicBezTo>
                    <a:pt x="70369" y="35305"/>
                    <a:pt x="55261" y="41155"/>
                    <a:pt x="51083" y="55585"/>
                  </a:cubicBezTo>
                  <a:cubicBezTo>
                    <a:pt x="47437" y="68150"/>
                    <a:pt x="52760" y="82927"/>
                    <a:pt x="63730" y="90717"/>
                  </a:cubicBezTo>
                  <a:cubicBezTo>
                    <a:pt x="70508" y="95534"/>
                    <a:pt x="77729" y="96588"/>
                    <a:pt x="82747" y="96588"/>
                  </a:cubicBezTo>
                  <a:cubicBezTo>
                    <a:pt x="83620" y="96588"/>
                    <a:pt x="84535" y="96373"/>
                    <a:pt x="85138" y="95728"/>
                  </a:cubicBezTo>
                  <a:cubicBezTo>
                    <a:pt x="85644" y="95194"/>
                    <a:pt x="85900" y="94481"/>
                    <a:pt x="85858" y="93746"/>
                  </a:cubicBezTo>
                  <a:cubicBezTo>
                    <a:pt x="85768" y="92138"/>
                    <a:pt x="85706" y="89761"/>
                    <a:pt x="85858" y="86905"/>
                  </a:cubicBezTo>
                  <a:cubicBezTo>
                    <a:pt x="86136" y="87002"/>
                    <a:pt x="86364" y="87099"/>
                    <a:pt x="86669" y="87196"/>
                  </a:cubicBezTo>
                  <a:cubicBezTo>
                    <a:pt x="91597" y="88769"/>
                    <a:pt x="94861" y="88520"/>
                    <a:pt x="98305" y="88257"/>
                  </a:cubicBezTo>
                  <a:cubicBezTo>
                    <a:pt x="100107" y="88125"/>
                    <a:pt x="102054" y="87972"/>
                    <a:pt x="104501" y="88097"/>
                  </a:cubicBezTo>
                  <a:cubicBezTo>
                    <a:pt x="110315" y="88388"/>
                    <a:pt x="115194" y="89996"/>
                    <a:pt x="118992" y="92872"/>
                  </a:cubicBezTo>
                  <a:cubicBezTo>
                    <a:pt x="124051" y="96705"/>
                    <a:pt x="124910" y="97398"/>
                    <a:pt x="124979" y="97461"/>
                  </a:cubicBezTo>
                  <a:lnTo>
                    <a:pt x="126476" y="98868"/>
                  </a:lnTo>
                  <a:cubicBezTo>
                    <a:pt x="128077" y="100406"/>
                    <a:pt x="129463" y="101737"/>
                    <a:pt x="131674" y="101737"/>
                  </a:cubicBezTo>
                  <a:cubicBezTo>
                    <a:pt x="131757" y="101737"/>
                    <a:pt x="131847" y="101737"/>
                    <a:pt x="131937" y="101723"/>
                  </a:cubicBezTo>
                  <a:cubicBezTo>
                    <a:pt x="134384" y="101612"/>
                    <a:pt x="136719" y="99824"/>
                    <a:pt x="138514" y="96664"/>
                  </a:cubicBezTo>
                  <a:cubicBezTo>
                    <a:pt x="139297" y="95264"/>
                    <a:pt x="139512" y="94182"/>
                    <a:pt x="139651" y="93462"/>
                  </a:cubicBezTo>
                  <a:cubicBezTo>
                    <a:pt x="139741" y="93025"/>
                    <a:pt x="139768" y="92907"/>
                    <a:pt x="139831" y="92803"/>
                  </a:cubicBezTo>
                  <a:cubicBezTo>
                    <a:pt x="140157" y="92297"/>
                    <a:pt x="141459" y="91479"/>
                    <a:pt x="146719" y="91784"/>
                  </a:cubicBezTo>
                  <a:cubicBezTo>
                    <a:pt x="153449" y="92173"/>
                    <a:pt x="160123" y="91597"/>
                    <a:pt x="166609" y="90072"/>
                  </a:cubicBezTo>
                  <a:cubicBezTo>
                    <a:pt x="169610" y="89372"/>
                    <a:pt x="173027" y="88326"/>
                    <a:pt x="175625" y="85893"/>
                  </a:cubicBezTo>
                  <a:cubicBezTo>
                    <a:pt x="177871" y="83793"/>
                    <a:pt x="178397" y="81000"/>
                    <a:pt x="178425" y="78769"/>
                  </a:cubicBezTo>
                  <a:lnTo>
                    <a:pt x="212051" y="77805"/>
                  </a:lnTo>
                  <a:cubicBezTo>
                    <a:pt x="212369" y="77798"/>
                    <a:pt x="212584" y="77549"/>
                    <a:pt x="212868" y="77438"/>
                  </a:cubicBezTo>
                  <a:cubicBezTo>
                    <a:pt x="219612" y="94113"/>
                    <a:pt x="231531" y="101356"/>
                    <a:pt x="237914" y="104128"/>
                  </a:cubicBezTo>
                  <a:cubicBezTo>
                    <a:pt x="213229" y="112771"/>
                    <a:pt x="181052" y="118052"/>
                    <a:pt x="145791" y="118052"/>
                  </a:cubicBezTo>
                  <a:cubicBezTo>
                    <a:pt x="68366" y="118052"/>
                    <a:pt x="5378" y="92776"/>
                    <a:pt x="5378" y="61705"/>
                  </a:cubicBezTo>
                  <a:close/>
                  <a:moveTo>
                    <a:pt x="171952" y="81991"/>
                  </a:moveTo>
                  <a:cubicBezTo>
                    <a:pt x="170275" y="83565"/>
                    <a:pt x="167808" y="84299"/>
                    <a:pt x="165382" y="84867"/>
                  </a:cubicBezTo>
                  <a:cubicBezTo>
                    <a:pt x="159381" y="86274"/>
                    <a:pt x="153220" y="86815"/>
                    <a:pt x="147024" y="86448"/>
                  </a:cubicBezTo>
                  <a:cubicBezTo>
                    <a:pt x="142464" y="86191"/>
                    <a:pt x="137502" y="86385"/>
                    <a:pt x="135264" y="89996"/>
                  </a:cubicBezTo>
                  <a:cubicBezTo>
                    <a:pt x="134675" y="90946"/>
                    <a:pt x="134515" y="91770"/>
                    <a:pt x="134384" y="92443"/>
                  </a:cubicBezTo>
                  <a:cubicBezTo>
                    <a:pt x="134273" y="92997"/>
                    <a:pt x="134197" y="93399"/>
                    <a:pt x="133822" y="94065"/>
                  </a:cubicBezTo>
                  <a:cubicBezTo>
                    <a:pt x="132852" y="95770"/>
                    <a:pt x="131944" y="96366"/>
                    <a:pt x="131785" y="96400"/>
                  </a:cubicBezTo>
                  <a:cubicBezTo>
                    <a:pt x="131522" y="96289"/>
                    <a:pt x="130815" y="95610"/>
                    <a:pt x="130191" y="95014"/>
                  </a:cubicBezTo>
                  <a:lnTo>
                    <a:pt x="128569" y="93496"/>
                  </a:lnTo>
                  <a:cubicBezTo>
                    <a:pt x="128569" y="93496"/>
                    <a:pt x="128181" y="93136"/>
                    <a:pt x="122221" y="88617"/>
                  </a:cubicBezTo>
                  <a:cubicBezTo>
                    <a:pt x="117550" y="85082"/>
                    <a:pt x="111680" y="83107"/>
                    <a:pt x="104764" y="82760"/>
                  </a:cubicBezTo>
                  <a:cubicBezTo>
                    <a:pt x="102054" y="82622"/>
                    <a:pt x="99892" y="82774"/>
                    <a:pt x="97896" y="82927"/>
                  </a:cubicBezTo>
                  <a:cubicBezTo>
                    <a:pt x="94722" y="83176"/>
                    <a:pt x="92213" y="83356"/>
                    <a:pt x="88291" y="82102"/>
                  </a:cubicBezTo>
                  <a:cubicBezTo>
                    <a:pt x="87411" y="81825"/>
                    <a:pt x="86891" y="81568"/>
                    <a:pt x="86274" y="81312"/>
                  </a:cubicBezTo>
                  <a:cubicBezTo>
                    <a:pt x="86655" y="77590"/>
                    <a:pt x="87348" y="74492"/>
                    <a:pt x="89206" y="72731"/>
                  </a:cubicBezTo>
                  <a:cubicBezTo>
                    <a:pt x="90765" y="71255"/>
                    <a:pt x="92969" y="70978"/>
                    <a:pt x="94736" y="70756"/>
                  </a:cubicBezTo>
                  <a:cubicBezTo>
                    <a:pt x="95228" y="70701"/>
                    <a:pt x="95672" y="70639"/>
                    <a:pt x="96053" y="70576"/>
                  </a:cubicBezTo>
                  <a:cubicBezTo>
                    <a:pt x="126989" y="64962"/>
                    <a:pt x="162049" y="58634"/>
                    <a:pt x="194656" y="66244"/>
                  </a:cubicBezTo>
                  <a:cubicBezTo>
                    <a:pt x="195536" y="66453"/>
                    <a:pt x="196437" y="66203"/>
                    <a:pt x="197095" y="65593"/>
                  </a:cubicBezTo>
                  <a:cubicBezTo>
                    <a:pt x="197754" y="64983"/>
                    <a:pt x="198059" y="64089"/>
                    <a:pt x="197920" y="63202"/>
                  </a:cubicBezTo>
                  <a:cubicBezTo>
                    <a:pt x="197428" y="60118"/>
                    <a:pt x="197227" y="56985"/>
                    <a:pt x="196846" y="53880"/>
                  </a:cubicBezTo>
                  <a:lnTo>
                    <a:pt x="207525" y="52709"/>
                  </a:lnTo>
                  <a:cubicBezTo>
                    <a:pt x="207886" y="55460"/>
                    <a:pt x="208239" y="58163"/>
                    <a:pt x="208634" y="61178"/>
                  </a:cubicBezTo>
                  <a:cubicBezTo>
                    <a:pt x="209181" y="65323"/>
                    <a:pt x="210048" y="69044"/>
                    <a:pt x="211094" y="72475"/>
                  </a:cubicBezTo>
                  <a:lnTo>
                    <a:pt x="175480" y="73501"/>
                  </a:lnTo>
                  <a:cubicBezTo>
                    <a:pt x="174724" y="73522"/>
                    <a:pt x="174024" y="73938"/>
                    <a:pt x="173532" y="74513"/>
                  </a:cubicBezTo>
                  <a:cubicBezTo>
                    <a:pt x="173040" y="75081"/>
                    <a:pt x="172826" y="75913"/>
                    <a:pt x="172916" y="76662"/>
                  </a:cubicBezTo>
                  <a:cubicBezTo>
                    <a:pt x="173075" y="77951"/>
                    <a:pt x="173408" y="80633"/>
                    <a:pt x="171959" y="81991"/>
                  </a:cubicBezTo>
                  <a:close/>
                  <a:moveTo>
                    <a:pt x="192029" y="60180"/>
                  </a:moveTo>
                  <a:cubicBezTo>
                    <a:pt x="159464" y="53617"/>
                    <a:pt x="125347" y="59813"/>
                    <a:pt x="95103" y="65295"/>
                  </a:cubicBezTo>
                  <a:lnTo>
                    <a:pt x="94085" y="65434"/>
                  </a:lnTo>
                  <a:cubicBezTo>
                    <a:pt x="91943" y="65704"/>
                    <a:pt x="88367" y="66154"/>
                    <a:pt x="85526" y="68837"/>
                  </a:cubicBezTo>
                  <a:cubicBezTo>
                    <a:pt x="81236" y="72898"/>
                    <a:pt x="80896" y="79253"/>
                    <a:pt x="80508" y="86621"/>
                  </a:cubicBezTo>
                  <a:cubicBezTo>
                    <a:pt x="80411" y="88305"/>
                    <a:pt x="80390" y="89830"/>
                    <a:pt x="80411" y="91147"/>
                  </a:cubicBezTo>
                  <a:cubicBezTo>
                    <a:pt x="76447" y="90842"/>
                    <a:pt x="71499" y="89677"/>
                    <a:pt x="66856" y="86365"/>
                  </a:cubicBezTo>
                  <a:cubicBezTo>
                    <a:pt x="57833" y="79947"/>
                    <a:pt x="53272" y="67374"/>
                    <a:pt x="56252" y="57096"/>
                  </a:cubicBezTo>
                  <a:cubicBezTo>
                    <a:pt x="59690" y="45217"/>
                    <a:pt x="72719" y="40171"/>
                    <a:pt x="81354" y="36837"/>
                  </a:cubicBezTo>
                  <a:cubicBezTo>
                    <a:pt x="90176" y="33420"/>
                    <a:pt x="97439" y="32512"/>
                    <a:pt x="104896" y="32512"/>
                  </a:cubicBezTo>
                  <a:cubicBezTo>
                    <a:pt x="108783" y="32512"/>
                    <a:pt x="112727" y="32762"/>
                    <a:pt x="116975" y="33025"/>
                  </a:cubicBezTo>
                  <a:cubicBezTo>
                    <a:pt x="125111" y="33531"/>
                    <a:pt x="134301" y="34113"/>
                    <a:pt x="146026" y="33088"/>
                  </a:cubicBezTo>
                  <a:cubicBezTo>
                    <a:pt x="160414" y="31847"/>
                    <a:pt x="174988" y="28451"/>
                    <a:pt x="189410" y="22976"/>
                  </a:cubicBezTo>
                  <a:cubicBezTo>
                    <a:pt x="189382" y="35382"/>
                    <a:pt x="190262" y="47857"/>
                    <a:pt x="192043" y="60180"/>
                  </a:cubicBezTo>
                  <a:close/>
                  <a:moveTo>
                    <a:pt x="244941" y="101577"/>
                  </a:moveTo>
                  <a:cubicBezTo>
                    <a:pt x="244581" y="101079"/>
                    <a:pt x="244110" y="100649"/>
                    <a:pt x="243472" y="100489"/>
                  </a:cubicBezTo>
                  <a:cubicBezTo>
                    <a:pt x="243223" y="100427"/>
                    <a:pt x="218357" y="93836"/>
                    <a:pt x="213956" y="60478"/>
                  </a:cubicBezTo>
                  <a:cubicBezTo>
                    <a:pt x="210498" y="34287"/>
                    <a:pt x="208502" y="18006"/>
                    <a:pt x="207691" y="11221"/>
                  </a:cubicBezTo>
                  <a:cubicBezTo>
                    <a:pt x="254117" y="20425"/>
                    <a:pt x="286197" y="39575"/>
                    <a:pt x="286197" y="61719"/>
                  </a:cubicBezTo>
                  <a:cubicBezTo>
                    <a:pt x="286197" y="77271"/>
                    <a:pt x="270410" y="91368"/>
                    <a:pt x="244941" y="101577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7" name="Google Shape;6088;p74">
              <a:extLst>
                <a:ext uri="{FF2B5EF4-FFF2-40B4-BE49-F238E27FC236}">
                  <a16:creationId xmlns:a16="http://schemas.microsoft.com/office/drawing/2014/main" id="{D545F0C1-3E2D-76B0-7F3D-47D3DEA64076}"/>
                </a:ext>
              </a:extLst>
            </p:cNvPr>
            <p:cNvSpPr/>
            <p:nvPr/>
          </p:nvSpPr>
          <p:spPr>
            <a:xfrm>
              <a:off x="5158343" y="2352790"/>
              <a:ext cx="811510" cy="76917"/>
            </a:xfrm>
            <a:custGeom>
              <a:avLst/>
              <a:gdLst/>
              <a:ahLst/>
              <a:cxnLst/>
              <a:rect l="l" t="t" r="r" b="b"/>
              <a:pathLst>
                <a:path w="1799755" h="170586" extrusionOk="0">
                  <a:moveTo>
                    <a:pt x="1758050" y="168848"/>
                  </a:moveTo>
                  <a:cubicBezTo>
                    <a:pt x="1754079" y="170497"/>
                    <a:pt x="1749450" y="170622"/>
                    <a:pt x="1746927" y="170581"/>
                  </a:cubicBezTo>
                  <a:cubicBezTo>
                    <a:pt x="1731840" y="170338"/>
                    <a:pt x="1020371" y="168820"/>
                    <a:pt x="911733" y="169555"/>
                  </a:cubicBezTo>
                  <a:cubicBezTo>
                    <a:pt x="779754" y="170442"/>
                    <a:pt x="196043" y="169555"/>
                    <a:pt x="75755" y="169555"/>
                  </a:cubicBezTo>
                  <a:cubicBezTo>
                    <a:pt x="74577" y="169555"/>
                    <a:pt x="65187" y="168238"/>
                    <a:pt x="54687" y="164468"/>
                  </a:cubicBezTo>
                  <a:cubicBezTo>
                    <a:pt x="13425" y="149643"/>
                    <a:pt x="1387" y="115689"/>
                    <a:pt x="119" y="89602"/>
                  </a:cubicBezTo>
                  <a:cubicBezTo>
                    <a:pt x="-1205" y="62391"/>
                    <a:pt x="8179" y="28687"/>
                    <a:pt x="45526" y="9925"/>
                  </a:cubicBezTo>
                  <a:cubicBezTo>
                    <a:pt x="73877" y="-4310"/>
                    <a:pt x="122035" y="950"/>
                    <a:pt x="156520" y="950"/>
                  </a:cubicBezTo>
                  <a:lnTo>
                    <a:pt x="893915" y="950"/>
                  </a:lnTo>
                  <a:cubicBezTo>
                    <a:pt x="1086506" y="950"/>
                    <a:pt x="1279096" y="583"/>
                    <a:pt x="1471687" y="520"/>
                  </a:cubicBezTo>
                  <a:cubicBezTo>
                    <a:pt x="1546048" y="500"/>
                    <a:pt x="1551038" y="1040"/>
                    <a:pt x="1565175" y="1207"/>
                  </a:cubicBezTo>
                  <a:cubicBezTo>
                    <a:pt x="1574753" y="1317"/>
                    <a:pt x="1581863" y="1241"/>
                    <a:pt x="1584192" y="1220"/>
                  </a:cubicBezTo>
                  <a:cubicBezTo>
                    <a:pt x="1599806" y="1096"/>
                    <a:pt x="1650064" y="680"/>
                    <a:pt x="1688145" y="1602"/>
                  </a:cubicBezTo>
                  <a:cubicBezTo>
                    <a:pt x="1727411" y="2551"/>
                    <a:pt x="1747038" y="3022"/>
                    <a:pt x="1754142" y="5386"/>
                  </a:cubicBezTo>
                  <a:cubicBezTo>
                    <a:pt x="1789167" y="17023"/>
                    <a:pt x="1791350" y="47358"/>
                    <a:pt x="1797649" y="77750"/>
                  </a:cubicBezTo>
                  <a:cubicBezTo>
                    <a:pt x="1803803" y="107421"/>
                    <a:pt x="1797351" y="138817"/>
                    <a:pt x="1766581" y="163560"/>
                  </a:cubicBezTo>
                  <a:cubicBezTo>
                    <a:pt x="1765840" y="164156"/>
                    <a:pt x="1765077" y="164752"/>
                    <a:pt x="1765077" y="164752"/>
                  </a:cubicBezTo>
                  <a:cubicBezTo>
                    <a:pt x="1762596" y="166603"/>
                    <a:pt x="1759810" y="168127"/>
                    <a:pt x="1758050" y="1688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8" name="Google Shape;6089;p74">
              <a:extLst>
                <a:ext uri="{FF2B5EF4-FFF2-40B4-BE49-F238E27FC236}">
                  <a16:creationId xmlns:a16="http://schemas.microsoft.com/office/drawing/2014/main" id="{0D4C2410-2D7C-FA53-5E8D-FAE0E5E247B4}"/>
                </a:ext>
              </a:extLst>
            </p:cNvPr>
            <p:cNvSpPr/>
            <p:nvPr/>
          </p:nvSpPr>
          <p:spPr>
            <a:xfrm>
              <a:off x="5172700" y="2367417"/>
              <a:ext cx="55068" cy="45228"/>
            </a:xfrm>
            <a:custGeom>
              <a:avLst/>
              <a:gdLst/>
              <a:ahLst/>
              <a:cxnLst/>
              <a:rect l="l" t="t" r="r" b="b"/>
              <a:pathLst>
                <a:path w="122128" h="100307" extrusionOk="0">
                  <a:moveTo>
                    <a:pt x="119543" y="386"/>
                  </a:moveTo>
                  <a:cubicBezTo>
                    <a:pt x="118753" y="-85"/>
                    <a:pt x="117769" y="-134"/>
                    <a:pt x="116937" y="289"/>
                  </a:cubicBezTo>
                  <a:lnTo>
                    <a:pt x="1466" y="59027"/>
                  </a:lnTo>
                  <a:cubicBezTo>
                    <a:pt x="489" y="59519"/>
                    <a:pt x="-86" y="60559"/>
                    <a:pt x="11" y="61640"/>
                  </a:cubicBezTo>
                  <a:cubicBezTo>
                    <a:pt x="101" y="62728"/>
                    <a:pt x="842" y="63650"/>
                    <a:pt x="1889" y="63976"/>
                  </a:cubicBezTo>
                  <a:lnTo>
                    <a:pt x="118295" y="100106"/>
                  </a:lnTo>
                  <a:cubicBezTo>
                    <a:pt x="118413" y="100141"/>
                    <a:pt x="118531" y="100168"/>
                    <a:pt x="118649" y="100189"/>
                  </a:cubicBezTo>
                  <a:cubicBezTo>
                    <a:pt x="118905" y="100265"/>
                    <a:pt x="119176" y="100307"/>
                    <a:pt x="119446" y="100307"/>
                  </a:cubicBezTo>
                  <a:cubicBezTo>
                    <a:pt x="119681" y="100307"/>
                    <a:pt x="119917" y="100272"/>
                    <a:pt x="120153" y="100210"/>
                  </a:cubicBezTo>
                  <a:cubicBezTo>
                    <a:pt x="121331" y="99884"/>
                    <a:pt x="122142" y="98803"/>
                    <a:pt x="122128" y="97583"/>
                  </a:cubicBezTo>
                  <a:lnTo>
                    <a:pt x="120839" y="2632"/>
                  </a:lnTo>
                  <a:cubicBezTo>
                    <a:pt x="120825" y="1703"/>
                    <a:pt x="120333" y="850"/>
                    <a:pt x="119543" y="372"/>
                  </a:cubicBezTo>
                  <a:close/>
                  <a:moveTo>
                    <a:pt x="9789" y="60816"/>
                  </a:moveTo>
                  <a:lnTo>
                    <a:pt x="76084" y="27090"/>
                  </a:lnTo>
                  <a:cubicBezTo>
                    <a:pt x="76139" y="27319"/>
                    <a:pt x="76229" y="27548"/>
                    <a:pt x="76354" y="27763"/>
                  </a:cubicBezTo>
                  <a:lnTo>
                    <a:pt x="113742" y="93078"/>
                  </a:lnTo>
                  <a:lnTo>
                    <a:pt x="9789" y="60816"/>
                  </a:lnTo>
                  <a:close/>
                  <a:moveTo>
                    <a:pt x="81011" y="25101"/>
                  </a:moveTo>
                  <a:cubicBezTo>
                    <a:pt x="80935" y="24963"/>
                    <a:pt x="80851" y="24831"/>
                    <a:pt x="80748" y="24720"/>
                  </a:cubicBezTo>
                  <a:lnTo>
                    <a:pt x="115530" y="7026"/>
                  </a:lnTo>
                  <a:lnTo>
                    <a:pt x="116618" y="87298"/>
                  </a:lnTo>
                  <a:lnTo>
                    <a:pt x="81011" y="2510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9" name="Google Shape;6090;p74">
              <a:extLst>
                <a:ext uri="{FF2B5EF4-FFF2-40B4-BE49-F238E27FC236}">
                  <a16:creationId xmlns:a16="http://schemas.microsoft.com/office/drawing/2014/main" id="{FAAD54D1-55BA-5E44-C719-85A4342109FC}"/>
                </a:ext>
              </a:extLst>
            </p:cNvPr>
            <p:cNvSpPr/>
            <p:nvPr/>
          </p:nvSpPr>
          <p:spPr>
            <a:xfrm>
              <a:off x="5290661" y="2369261"/>
              <a:ext cx="67915" cy="46515"/>
            </a:xfrm>
            <a:custGeom>
              <a:avLst/>
              <a:gdLst/>
              <a:ahLst/>
              <a:cxnLst/>
              <a:rect l="l" t="t" r="r" b="b"/>
              <a:pathLst>
                <a:path w="150621" h="103160" extrusionOk="0">
                  <a:moveTo>
                    <a:pt x="150351" y="25876"/>
                  </a:moveTo>
                  <a:cubicBezTo>
                    <a:pt x="150303" y="25709"/>
                    <a:pt x="150386" y="25529"/>
                    <a:pt x="150310" y="25370"/>
                  </a:cubicBezTo>
                  <a:cubicBezTo>
                    <a:pt x="150247" y="25252"/>
                    <a:pt x="150095" y="25231"/>
                    <a:pt x="150019" y="25127"/>
                  </a:cubicBezTo>
                  <a:cubicBezTo>
                    <a:pt x="149790" y="24788"/>
                    <a:pt x="149506" y="24573"/>
                    <a:pt x="149132" y="24386"/>
                  </a:cubicBezTo>
                  <a:cubicBezTo>
                    <a:pt x="148979" y="24302"/>
                    <a:pt x="148910" y="24108"/>
                    <a:pt x="148744" y="24060"/>
                  </a:cubicBezTo>
                  <a:lnTo>
                    <a:pt x="72581" y="121"/>
                  </a:lnTo>
                  <a:cubicBezTo>
                    <a:pt x="72421" y="72"/>
                    <a:pt x="72283" y="183"/>
                    <a:pt x="72123" y="163"/>
                  </a:cubicBezTo>
                  <a:cubicBezTo>
                    <a:pt x="71929" y="142"/>
                    <a:pt x="71818" y="-25"/>
                    <a:pt x="71610" y="3"/>
                  </a:cubicBezTo>
                  <a:lnTo>
                    <a:pt x="24790" y="2983"/>
                  </a:lnTo>
                  <a:cubicBezTo>
                    <a:pt x="24589" y="2997"/>
                    <a:pt x="24478" y="3171"/>
                    <a:pt x="24298" y="3226"/>
                  </a:cubicBezTo>
                  <a:cubicBezTo>
                    <a:pt x="23937" y="3323"/>
                    <a:pt x="23667" y="3441"/>
                    <a:pt x="23383" y="3676"/>
                  </a:cubicBezTo>
                  <a:cubicBezTo>
                    <a:pt x="23106" y="3891"/>
                    <a:pt x="22939" y="4113"/>
                    <a:pt x="22766" y="4418"/>
                  </a:cubicBezTo>
                  <a:cubicBezTo>
                    <a:pt x="22669" y="4584"/>
                    <a:pt x="22468" y="4661"/>
                    <a:pt x="22406" y="4855"/>
                  </a:cubicBezTo>
                  <a:lnTo>
                    <a:pt x="125" y="75722"/>
                  </a:lnTo>
                  <a:cubicBezTo>
                    <a:pt x="77" y="75888"/>
                    <a:pt x="187" y="76048"/>
                    <a:pt x="167" y="76214"/>
                  </a:cubicBezTo>
                  <a:cubicBezTo>
                    <a:pt x="146" y="76387"/>
                    <a:pt x="-7" y="76512"/>
                    <a:pt x="0" y="76692"/>
                  </a:cubicBezTo>
                  <a:cubicBezTo>
                    <a:pt x="14" y="76907"/>
                    <a:pt x="194" y="77032"/>
                    <a:pt x="250" y="77226"/>
                  </a:cubicBezTo>
                  <a:cubicBezTo>
                    <a:pt x="298" y="77406"/>
                    <a:pt x="208" y="77600"/>
                    <a:pt x="298" y="77766"/>
                  </a:cubicBezTo>
                  <a:cubicBezTo>
                    <a:pt x="368" y="77905"/>
                    <a:pt x="548" y="77933"/>
                    <a:pt x="645" y="78057"/>
                  </a:cubicBezTo>
                  <a:cubicBezTo>
                    <a:pt x="866" y="78356"/>
                    <a:pt x="1116" y="78536"/>
                    <a:pt x="1435" y="78723"/>
                  </a:cubicBezTo>
                  <a:cubicBezTo>
                    <a:pt x="1601" y="78820"/>
                    <a:pt x="1684" y="79028"/>
                    <a:pt x="1872" y="79090"/>
                  </a:cubicBezTo>
                  <a:lnTo>
                    <a:pt x="78034" y="103036"/>
                  </a:lnTo>
                  <a:cubicBezTo>
                    <a:pt x="78305" y="103119"/>
                    <a:pt x="78568" y="103161"/>
                    <a:pt x="78838" y="103161"/>
                  </a:cubicBezTo>
                  <a:cubicBezTo>
                    <a:pt x="78894" y="103161"/>
                    <a:pt x="78949" y="103161"/>
                    <a:pt x="79005" y="103161"/>
                  </a:cubicBezTo>
                  <a:lnTo>
                    <a:pt x="125832" y="100180"/>
                  </a:lnTo>
                  <a:cubicBezTo>
                    <a:pt x="125895" y="100180"/>
                    <a:pt x="125922" y="100118"/>
                    <a:pt x="125978" y="100111"/>
                  </a:cubicBezTo>
                  <a:cubicBezTo>
                    <a:pt x="126297" y="100070"/>
                    <a:pt x="126615" y="100035"/>
                    <a:pt x="126906" y="99883"/>
                  </a:cubicBezTo>
                  <a:cubicBezTo>
                    <a:pt x="127059" y="99799"/>
                    <a:pt x="127093" y="99605"/>
                    <a:pt x="127225" y="99494"/>
                  </a:cubicBezTo>
                  <a:cubicBezTo>
                    <a:pt x="127509" y="99273"/>
                    <a:pt x="127683" y="99051"/>
                    <a:pt x="127856" y="98739"/>
                  </a:cubicBezTo>
                  <a:cubicBezTo>
                    <a:pt x="127953" y="98573"/>
                    <a:pt x="128161" y="98496"/>
                    <a:pt x="128216" y="98309"/>
                  </a:cubicBezTo>
                  <a:lnTo>
                    <a:pt x="150497" y="27435"/>
                  </a:lnTo>
                  <a:cubicBezTo>
                    <a:pt x="150546" y="27269"/>
                    <a:pt x="150435" y="27109"/>
                    <a:pt x="150455" y="26943"/>
                  </a:cubicBezTo>
                  <a:cubicBezTo>
                    <a:pt x="150476" y="26770"/>
                    <a:pt x="150628" y="26645"/>
                    <a:pt x="150622" y="26465"/>
                  </a:cubicBezTo>
                  <a:cubicBezTo>
                    <a:pt x="150608" y="26236"/>
                    <a:pt x="150427" y="26104"/>
                    <a:pt x="150365" y="25897"/>
                  </a:cubicBezTo>
                  <a:close/>
                  <a:moveTo>
                    <a:pt x="101424" y="26881"/>
                  </a:moveTo>
                  <a:lnTo>
                    <a:pt x="70072" y="17025"/>
                  </a:lnTo>
                  <a:lnTo>
                    <a:pt x="73523" y="6040"/>
                  </a:lnTo>
                  <a:lnTo>
                    <a:pt x="133365" y="24850"/>
                  </a:lnTo>
                  <a:lnTo>
                    <a:pt x="101417" y="26881"/>
                  </a:lnTo>
                  <a:close/>
                  <a:moveTo>
                    <a:pt x="97737" y="31344"/>
                  </a:moveTo>
                  <a:lnTo>
                    <a:pt x="82130" y="80989"/>
                  </a:lnTo>
                  <a:lnTo>
                    <a:pt x="52857" y="71785"/>
                  </a:lnTo>
                  <a:lnTo>
                    <a:pt x="68464" y="22140"/>
                  </a:lnTo>
                  <a:lnTo>
                    <a:pt x="97737" y="31344"/>
                  </a:lnTo>
                  <a:close/>
                  <a:moveTo>
                    <a:pt x="64950" y="15410"/>
                  </a:moveTo>
                  <a:lnTo>
                    <a:pt x="39496" y="7405"/>
                  </a:lnTo>
                  <a:lnTo>
                    <a:pt x="68034" y="5589"/>
                  </a:lnTo>
                  <a:lnTo>
                    <a:pt x="64950" y="15410"/>
                  </a:lnTo>
                  <a:close/>
                  <a:moveTo>
                    <a:pt x="26703" y="9013"/>
                  </a:moveTo>
                  <a:lnTo>
                    <a:pt x="63343" y="20532"/>
                  </a:lnTo>
                  <a:lnTo>
                    <a:pt x="47486" y="70974"/>
                  </a:lnTo>
                  <a:lnTo>
                    <a:pt x="6397" y="73587"/>
                  </a:lnTo>
                  <a:lnTo>
                    <a:pt x="26703" y="9013"/>
                  </a:lnTo>
                  <a:close/>
                  <a:moveTo>
                    <a:pt x="49163" y="76249"/>
                  </a:moveTo>
                  <a:lnTo>
                    <a:pt x="80516" y="86104"/>
                  </a:lnTo>
                  <a:lnTo>
                    <a:pt x="77058" y="97096"/>
                  </a:lnTo>
                  <a:lnTo>
                    <a:pt x="17208" y="78279"/>
                  </a:lnTo>
                  <a:lnTo>
                    <a:pt x="49156" y="76249"/>
                  </a:lnTo>
                  <a:close/>
                  <a:moveTo>
                    <a:pt x="85637" y="87712"/>
                  </a:moveTo>
                  <a:lnTo>
                    <a:pt x="111098" y="95717"/>
                  </a:lnTo>
                  <a:lnTo>
                    <a:pt x="82553" y="97533"/>
                  </a:lnTo>
                  <a:lnTo>
                    <a:pt x="85637" y="87712"/>
                  </a:lnTo>
                  <a:close/>
                  <a:moveTo>
                    <a:pt x="123899" y="94116"/>
                  </a:moveTo>
                  <a:lnTo>
                    <a:pt x="87252" y="82597"/>
                  </a:lnTo>
                  <a:lnTo>
                    <a:pt x="103108" y="32148"/>
                  </a:lnTo>
                  <a:lnTo>
                    <a:pt x="144197" y="29535"/>
                  </a:lnTo>
                  <a:lnTo>
                    <a:pt x="123899" y="94116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0" name="Google Shape;6091;p74">
              <a:extLst>
                <a:ext uri="{FF2B5EF4-FFF2-40B4-BE49-F238E27FC236}">
                  <a16:creationId xmlns:a16="http://schemas.microsoft.com/office/drawing/2014/main" id="{0B593EFF-291A-D451-FA7D-30A80E8EE4C4}"/>
                </a:ext>
              </a:extLst>
            </p:cNvPr>
            <p:cNvSpPr/>
            <p:nvPr/>
          </p:nvSpPr>
          <p:spPr>
            <a:xfrm>
              <a:off x="5362692" y="2373986"/>
              <a:ext cx="77002" cy="42734"/>
            </a:xfrm>
            <a:custGeom>
              <a:avLst/>
              <a:gdLst/>
              <a:ahLst/>
              <a:cxnLst/>
              <a:rect l="l" t="t" r="r" b="b"/>
              <a:pathLst>
                <a:path w="170775" h="94776" extrusionOk="0">
                  <a:moveTo>
                    <a:pt x="170677" y="10921"/>
                  </a:moveTo>
                  <a:cubicBezTo>
                    <a:pt x="170663" y="10859"/>
                    <a:pt x="170712" y="10803"/>
                    <a:pt x="170691" y="10741"/>
                  </a:cubicBezTo>
                  <a:cubicBezTo>
                    <a:pt x="170691" y="10727"/>
                    <a:pt x="170663" y="10720"/>
                    <a:pt x="170656" y="10706"/>
                  </a:cubicBezTo>
                  <a:cubicBezTo>
                    <a:pt x="170649" y="10685"/>
                    <a:pt x="170656" y="10665"/>
                    <a:pt x="170656" y="10644"/>
                  </a:cubicBezTo>
                  <a:cubicBezTo>
                    <a:pt x="170428" y="10062"/>
                    <a:pt x="169977" y="9653"/>
                    <a:pt x="169450" y="9355"/>
                  </a:cubicBezTo>
                  <a:cubicBezTo>
                    <a:pt x="169305" y="9272"/>
                    <a:pt x="169180" y="9244"/>
                    <a:pt x="169021" y="9188"/>
                  </a:cubicBezTo>
                  <a:cubicBezTo>
                    <a:pt x="168806" y="9112"/>
                    <a:pt x="168619" y="8967"/>
                    <a:pt x="168383" y="8946"/>
                  </a:cubicBezTo>
                  <a:lnTo>
                    <a:pt x="65483" y="5"/>
                  </a:lnTo>
                  <a:cubicBezTo>
                    <a:pt x="64881" y="-36"/>
                    <a:pt x="64312" y="185"/>
                    <a:pt x="63806" y="518"/>
                  </a:cubicBezTo>
                  <a:cubicBezTo>
                    <a:pt x="63751" y="553"/>
                    <a:pt x="63675" y="511"/>
                    <a:pt x="63619" y="553"/>
                  </a:cubicBezTo>
                  <a:lnTo>
                    <a:pt x="1032" y="48583"/>
                  </a:lnTo>
                  <a:cubicBezTo>
                    <a:pt x="922" y="48666"/>
                    <a:pt x="873" y="48812"/>
                    <a:pt x="776" y="48909"/>
                  </a:cubicBezTo>
                  <a:cubicBezTo>
                    <a:pt x="672" y="49020"/>
                    <a:pt x="603" y="49117"/>
                    <a:pt x="520" y="49241"/>
                  </a:cubicBezTo>
                  <a:cubicBezTo>
                    <a:pt x="173" y="49747"/>
                    <a:pt x="-42" y="50316"/>
                    <a:pt x="14" y="50939"/>
                  </a:cubicBezTo>
                  <a:cubicBezTo>
                    <a:pt x="14" y="50953"/>
                    <a:pt x="0" y="50967"/>
                    <a:pt x="0" y="50981"/>
                  </a:cubicBezTo>
                  <a:cubicBezTo>
                    <a:pt x="0" y="50981"/>
                    <a:pt x="0" y="50981"/>
                    <a:pt x="0" y="50988"/>
                  </a:cubicBezTo>
                  <a:cubicBezTo>
                    <a:pt x="0" y="51002"/>
                    <a:pt x="0" y="51009"/>
                    <a:pt x="0" y="51022"/>
                  </a:cubicBezTo>
                  <a:cubicBezTo>
                    <a:pt x="69" y="51619"/>
                    <a:pt x="381" y="52111"/>
                    <a:pt x="783" y="52526"/>
                  </a:cubicBezTo>
                  <a:cubicBezTo>
                    <a:pt x="894" y="52637"/>
                    <a:pt x="998" y="52707"/>
                    <a:pt x="1123" y="52804"/>
                  </a:cubicBezTo>
                  <a:cubicBezTo>
                    <a:pt x="1275" y="52915"/>
                    <a:pt x="1386" y="53081"/>
                    <a:pt x="1566" y="53164"/>
                  </a:cubicBezTo>
                  <a:lnTo>
                    <a:pt x="93246" y="94541"/>
                  </a:lnTo>
                  <a:cubicBezTo>
                    <a:pt x="93357" y="94589"/>
                    <a:pt x="93468" y="94582"/>
                    <a:pt x="93586" y="94610"/>
                  </a:cubicBezTo>
                  <a:cubicBezTo>
                    <a:pt x="93655" y="94631"/>
                    <a:pt x="93710" y="94693"/>
                    <a:pt x="93787" y="94714"/>
                  </a:cubicBezTo>
                  <a:cubicBezTo>
                    <a:pt x="93974" y="94756"/>
                    <a:pt x="94168" y="94777"/>
                    <a:pt x="94355" y="94777"/>
                  </a:cubicBezTo>
                  <a:cubicBezTo>
                    <a:pt x="95006" y="94777"/>
                    <a:pt x="95644" y="94541"/>
                    <a:pt x="96150" y="94090"/>
                  </a:cubicBezTo>
                  <a:cubicBezTo>
                    <a:pt x="96191" y="94056"/>
                    <a:pt x="96198" y="93993"/>
                    <a:pt x="96233" y="93952"/>
                  </a:cubicBezTo>
                  <a:cubicBezTo>
                    <a:pt x="96261" y="93924"/>
                    <a:pt x="96302" y="93938"/>
                    <a:pt x="96330" y="93910"/>
                  </a:cubicBezTo>
                  <a:lnTo>
                    <a:pt x="170137" y="13444"/>
                  </a:lnTo>
                  <a:cubicBezTo>
                    <a:pt x="170254" y="13312"/>
                    <a:pt x="170275" y="13139"/>
                    <a:pt x="170365" y="12993"/>
                  </a:cubicBezTo>
                  <a:cubicBezTo>
                    <a:pt x="170463" y="12834"/>
                    <a:pt x="170532" y="12709"/>
                    <a:pt x="170594" y="12536"/>
                  </a:cubicBezTo>
                  <a:cubicBezTo>
                    <a:pt x="170788" y="12016"/>
                    <a:pt x="170836" y="11482"/>
                    <a:pt x="170691" y="10935"/>
                  </a:cubicBezTo>
                  <a:close/>
                  <a:moveTo>
                    <a:pt x="76898" y="29780"/>
                  </a:moveTo>
                  <a:lnTo>
                    <a:pt x="69067" y="5702"/>
                  </a:lnTo>
                  <a:lnTo>
                    <a:pt x="155458" y="13208"/>
                  </a:lnTo>
                  <a:lnTo>
                    <a:pt x="80072" y="39531"/>
                  </a:lnTo>
                  <a:lnTo>
                    <a:pt x="76898" y="29780"/>
                  </a:lnTo>
                  <a:close/>
                  <a:moveTo>
                    <a:pt x="63876" y="7116"/>
                  </a:moveTo>
                  <a:lnTo>
                    <a:pt x="74839" y="40807"/>
                  </a:lnTo>
                  <a:lnTo>
                    <a:pt x="11767" y="47107"/>
                  </a:lnTo>
                  <a:lnTo>
                    <a:pt x="63876" y="7116"/>
                  </a:lnTo>
                  <a:close/>
                  <a:moveTo>
                    <a:pt x="76517" y="45963"/>
                  </a:moveTo>
                  <a:lnTo>
                    <a:pt x="89912" y="87146"/>
                  </a:lnTo>
                  <a:lnTo>
                    <a:pt x="12876" y="52374"/>
                  </a:lnTo>
                  <a:lnTo>
                    <a:pt x="76509" y="45963"/>
                  </a:lnTo>
                  <a:close/>
                  <a:moveTo>
                    <a:pt x="95478" y="86889"/>
                  </a:moveTo>
                  <a:lnTo>
                    <a:pt x="81707" y="44563"/>
                  </a:lnTo>
                  <a:lnTo>
                    <a:pt x="158972" y="17658"/>
                  </a:lnTo>
                  <a:lnTo>
                    <a:pt x="95478" y="86889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1" name="Google Shape;6092;p74">
              <a:extLst>
                <a:ext uri="{FF2B5EF4-FFF2-40B4-BE49-F238E27FC236}">
                  <a16:creationId xmlns:a16="http://schemas.microsoft.com/office/drawing/2014/main" id="{77472D87-30B8-BF1B-CBA1-7BA0AFCB6AB9}"/>
                </a:ext>
              </a:extLst>
            </p:cNvPr>
            <p:cNvSpPr/>
            <p:nvPr/>
          </p:nvSpPr>
          <p:spPr>
            <a:xfrm>
              <a:off x="5242436" y="2372419"/>
              <a:ext cx="38410" cy="38413"/>
            </a:xfrm>
            <a:custGeom>
              <a:avLst/>
              <a:gdLst/>
              <a:ahLst/>
              <a:cxnLst/>
              <a:rect l="l" t="t" r="r" b="b"/>
              <a:pathLst>
                <a:path w="85186" h="85192" extrusionOk="0">
                  <a:moveTo>
                    <a:pt x="42593" y="0"/>
                  </a:moveTo>
                  <a:cubicBezTo>
                    <a:pt x="19107" y="0"/>
                    <a:pt x="0" y="19108"/>
                    <a:pt x="0" y="42597"/>
                  </a:cubicBezTo>
                  <a:cubicBezTo>
                    <a:pt x="0" y="66085"/>
                    <a:pt x="19107" y="85193"/>
                    <a:pt x="42593" y="85193"/>
                  </a:cubicBezTo>
                  <a:cubicBezTo>
                    <a:pt x="66079" y="85193"/>
                    <a:pt x="85186" y="66085"/>
                    <a:pt x="85186" y="42597"/>
                  </a:cubicBezTo>
                  <a:cubicBezTo>
                    <a:pt x="85186" y="19108"/>
                    <a:pt x="66079" y="0"/>
                    <a:pt x="42593" y="0"/>
                  </a:cubicBezTo>
                  <a:close/>
                  <a:moveTo>
                    <a:pt x="42593" y="79829"/>
                  </a:moveTo>
                  <a:cubicBezTo>
                    <a:pt x="22066" y="79829"/>
                    <a:pt x="5364" y="63125"/>
                    <a:pt x="5364" y="42597"/>
                  </a:cubicBezTo>
                  <a:cubicBezTo>
                    <a:pt x="5364" y="22067"/>
                    <a:pt x="22066" y="5364"/>
                    <a:pt x="42593" y="5364"/>
                  </a:cubicBezTo>
                  <a:cubicBezTo>
                    <a:pt x="63120" y="5364"/>
                    <a:pt x="79822" y="22067"/>
                    <a:pt x="79822" y="42597"/>
                  </a:cubicBezTo>
                  <a:cubicBezTo>
                    <a:pt x="79822" y="63125"/>
                    <a:pt x="63120" y="79829"/>
                    <a:pt x="42593" y="7982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2" name="Google Shape;6093;p74">
              <a:extLst>
                <a:ext uri="{FF2B5EF4-FFF2-40B4-BE49-F238E27FC236}">
                  <a16:creationId xmlns:a16="http://schemas.microsoft.com/office/drawing/2014/main" id="{CD4E3326-154B-F1E0-F7E1-DC5983686792}"/>
                </a:ext>
              </a:extLst>
            </p:cNvPr>
            <p:cNvSpPr/>
            <p:nvPr/>
          </p:nvSpPr>
          <p:spPr>
            <a:xfrm>
              <a:off x="5632015" y="2372869"/>
              <a:ext cx="78473" cy="39079"/>
            </a:xfrm>
            <a:custGeom>
              <a:avLst/>
              <a:gdLst/>
              <a:ahLst/>
              <a:cxnLst/>
              <a:rect l="l" t="t" r="r" b="b"/>
              <a:pathLst>
                <a:path w="174036" h="86669" extrusionOk="0">
                  <a:moveTo>
                    <a:pt x="86786" y="4096"/>
                  </a:moveTo>
                  <a:cubicBezTo>
                    <a:pt x="86377" y="3819"/>
                    <a:pt x="85899" y="3667"/>
                    <a:pt x="85414" y="3639"/>
                  </a:cubicBezTo>
                  <a:lnTo>
                    <a:pt x="2806" y="0"/>
                  </a:lnTo>
                  <a:cubicBezTo>
                    <a:pt x="1863" y="-13"/>
                    <a:pt x="1177" y="312"/>
                    <a:pt x="643" y="936"/>
                  </a:cubicBezTo>
                  <a:cubicBezTo>
                    <a:pt x="110" y="1567"/>
                    <a:pt x="-112" y="2405"/>
                    <a:pt x="54" y="3209"/>
                  </a:cubicBezTo>
                  <a:lnTo>
                    <a:pt x="16472" y="84514"/>
                  </a:lnTo>
                  <a:cubicBezTo>
                    <a:pt x="16576" y="85027"/>
                    <a:pt x="16894" y="85422"/>
                    <a:pt x="17234" y="85776"/>
                  </a:cubicBezTo>
                  <a:cubicBezTo>
                    <a:pt x="17304" y="85852"/>
                    <a:pt x="17283" y="85963"/>
                    <a:pt x="17366" y="86025"/>
                  </a:cubicBezTo>
                  <a:cubicBezTo>
                    <a:pt x="17373" y="86032"/>
                    <a:pt x="17387" y="86025"/>
                    <a:pt x="17394" y="86039"/>
                  </a:cubicBezTo>
                  <a:cubicBezTo>
                    <a:pt x="17865" y="86434"/>
                    <a:pt x="18461" y="86670"/>
                    <a:pt x="19098" y="86670"/>
                  </a:cubicBezTo>
                  <a:lnTo>
                    <a:pt x="19098" y="86670"/>
                  </a:lnTo>
                  <a:cubicBezTo>
                    <a:pt x="19216" y="86670"/>
                    <a:pt x="19327" y="86670"/>
                    <a:pt x="19452" y="86649"/>
                  </a:cubicBezTo>
                  <a:lnTo>
                    <a:pt x="171702" y="66647"/>
                  </a:lnTo>
                  <a:cubicBezTo>
                    <a:pt x="172810" y="66501"/>
                    <a:pt x="173711" y="65683"/>
                    <a:pt x="173968" y="64595"/>
                  </a:cubicBezTo>
                  <a:cubicBezTo>
                    <a:pt x="174217" y="63507"/>
                    <a:pt x="173774" y="62370"/>
                    <a:pt x="172845" y="61754"/>
                  </a:cubicBezTo>
                  <a:lnTo>
                    <a:pt x="86793" y="4090"/>
                  </a:lnTo>
                  <a:close/>
                  <a:moveTo>
                    <a:pt x="79689" y="8761"/>
                  </a:moveTo>
                  <a:lnTo>
                    <a:pt x="20637" y="78055"/>
                  </a:lnTo>
                  <a:lnTo>
                    <a:pt x="5986" y="5517"/>
                  </a:lnTo>
                  <a:lnTo>
                    <a:pt x="79689" y="8761"/>
                  </a:lnTo>
                  <a:close/>
                  <a:moveTo>
                    <a:pt x="25675" y="80425"/>
                  </a:moveTo>
                  <a:lnTo>
                    <a:pt x="85788" y="9884"/>
                  </a:lnTo>
                  <a:lnTo>
                    <a:pt x="163947" y="62253"/>
                  </a:lnTo>
                  <a:lnTo>
                    <a:pt x="25675" y="80418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3" name="Google Shape;6094;p74">
              <a:extLst>
                <a:ext uri="{FF2B5EF4-FFF2-40B4-BE49-F238E27FC236}">
                  <a16:creationId xmlns:a16="http://schemas.microsoft.com/office/drawing/2014/main" id="{C356105C-EC81-B15C-88F2-A603A6AE7E97}"/>
                </a:ext>
              </a:extLst>
            </p:cNvPr>
            <p:cNvSpPr/>
            <p:nvPr/>
          </p:nvSpPr>
          <p:spPr>
            <a:xfrm>
              <a:off x="5718957" y="2367275"/>
              <a:ext cx="47791" cy="47795"/>
            </a:xfrm>
            <a:custGeom>
              <a:avLst/>
              <a:gdLst/>
              <a:ahLst/>
              <a:cxnLst/>
              <a:rect l="l" t="t" r="r" b="b"/>
              <a:pathLst>
                <a:path w="105990" h="105999" extrusionOk="0">
                  <a:moveTo>
                    <a:pt x="52988" y="7"/>
                  </a:moveTo>
                  <a:cubicBezTo>
                    <a:pt x="40376" y="7"/>
                    <a:pt x="28941" y="4616"/>
                    <a:pt x="19828" y="12004"/>
                  </a:cubicBezTo>
                  <a:cubicBezTo>
                    <a:pt x="19807" y="12025"/>
                    <a:pt x="19772" y="12004"/>
                    <a:pt x="19751" y="12025"/>
                  </a:cubicBezTo>
                  <a:cubicBezTo>
                    <a:pt x="19730" y="12046"/>
                    <a:pt x="19737" y="12074"/>
                    <a:pt x="19717" y="12094"/>
                  </a:cubicBezTo>
                  <a:cubicBezTo>
                    <a:pt x="7783" y="21818"/>
                    <a:pt x="0" y="36442"/>
                    <a:pt x="0" y="53000"/>
                  </a:cubicBezTo>
                  <a:cubicBezTo>
                    <a:pt x="0" y="82220"/>
                    <a:pt x="23771" y="105999"/>
                    <a:pt x="52995" y="105999"/>
                  </a:cubicBezTo>
                  <a:cubicBezTo>
                    <a:pt x="82220" y="105999"/>
                    <a:pt x="105991" y="82227"/>
                    <a:pt x="105991" y="53000"/>
                  </a:cubicBezTo>
                  <a:cubicBezTo>
                    <a:pt x="105991" y="23773"/>
                    <a:pt x="82220" y="0"/>
                    <a:pt x="52995" y="0"/>
                  </a:cubicBezTo>
                  <a:close/>
                  <a:moveTo>
                    <a:pt x="5364" y="53000"/>
                  </a:moveTo>
                  <a:cubicBezTo>
                    <a:pt x="5364" y="39041"/>
                    <a:pt x="11504" y="26593"/>
                    <a:pt x="21103" y="17874"/>
                  </a:cubicBezTo>
                  <a:lnTo>
                    <a:pt x="81465" y="90946"/>
                  </a:lnTo>
                  <a:cubicBezTo>
                    <a:pt x="73502" y="96941"/>
                    <a:pt x="63702" y="100628"/>
                    <a:pt x="52988" y="100628"/>
                  </a:cubicBezTo>
                  <a:cubicBezTo>
                    <a:pt x="26730" y="100628"/>
                    <a:pt x="5364" y="79260"/>
                    <a:pt x="5364" y="53000"/>
                  </a:cubicBezTo>
                  <a:close/>
                  <a:moveTo>
                    <a:pt x="85602" y="87529"/>
                  </a:moveTo>
                  <a:lnTo>
                    <a:pt x="25240" y="14458"/>
                  </a:lnTo>
                  <a:cubicBezTo>
                    <a:pt x="33071" y="8802"/>
                    <a:pt x="42607" y="5371"/>
                    <a:pt x="52988" y="5371"/>
                  </a:cubicBezTo>
                  <a:cubicBezTo>
                    <a:pt x="79247" y="5371"/>
                    <a:pt x="100613" y="26739"/>
                    <a:pt x="100613" y="53000"/>
                  </a:cubicBezTo>
                  <a:cubicBezTo>
                    <a:pt x="100613" y="66619"/>
                    <a:pt x="94792" y="78838"/>
                    <a:pt x="85602" y="87529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4" name="Google Shape;6095;p74">
              <a:extLst>
                <a:ext uri="{FF2B5EF4-FFF2-40B4-BE49-F238E27FC236}">
                  <a16:creationId xmlns:a16="http://schemas.microsoft.com/office/drawing/2014/main" id="{74E42B58-2BBA-F1D3-105D-043FAFAE6B9A}"/>
                </a:ext>
              </a:extLst>
            </p:cNvPr>
            <p:cNvSpPr/>
            <p:nvPr/>
          </p:nvSpPr>
          <p:spPr>
            <a:xfrm>
              <a:off x="5781893" y="2370500"/>
              <a:ext cx="77777" cy="45979"/>
            </a:xfrm>
            <a:custGeom>
              <a:avLst/>
              <a:gdLst/>
              <a:ahLst/>
              <a:cxnLst/>
              <a:rect l="l" t="t" r="r" b="b"/>
              <a:pathLst>
                <a:path w="172493" h="101972" extrusionOk="0">
                  <a:moveTo>
                    <a:pt x="172190" y="32166"/>
                  </a:moveTo>
                  <a:cubicBezTo>
                    <a:pt x="172114" y="32006"/>
                    <a:pt x="172086" y="31868"/>
                    <a:pt x="171982" y="31729"/>
                  </a:cubicBezTo>
                  <a:cubicBezTo>
                    <a:pt x="171927" y="31653"/>
                    <a:pt x="171927" y="31549"/>
                    <a:pt x="171864" y="31480"/>
                  </a:cubicBezTo>
                  <a:lnTo>
                    <a:pt x="144213" y="887"/>
                  </a:lnTo>
                  <a:cubicBezTo>
                    <a:pt x="144047" y="700"/>
                    <a:pt x="143769" y="728"/>
                    <a:pt x="143561" y="596"/>
                  </a:cubicBezTo>
                  <a:cubicBezTo>
                    <a:pt x="143298" y="423"/>
                    <a:pt x="143125" y="139"/>
                    <a:pt x="142799" y="62"/>
                  </a:cubicBezTo>
                  <a:cubicBezTo>
                    <a:pt x="142688" y="42"/>
                    <a:pt x="142598" y="125"/>
                    <a:pt x="142494" y="118"/>
                  </a:cubicBezTo>
                  <a:cubicBezTo>
                    <a:pt x="142390" y="104"/>
                    <a:pt x="142328" y="0"/>
                    <a:pt x="142224" y="0"/>
                  </a:cubicBezTo>
                  <a:lnTo>
                    <a:pt x="17120" y="0"/>
                  </a:lnTo>
                  <a:cubicBezTo>
                    <a:pt x="16607" y="0"/>
                    <a:pt x="16129" y="166"/>
                    <a:pt x="15706" y="430"/>
                  </a:cubicBezTo>
                  <a:cubicBezTo>
                    <a:pt x="15678" y="451"/>
                    <a:pt x="15664" y="478"/>
                    <a:pt x="15637" y="499"/>
                  </a:cubicBezTo>
                  <a:cubicBezTo>
                    <a:pt x="15311" y="721"/>
                    <a:pt x="15006" y="977"/>
                    <a:pt x="14798" y="1324"/>
                  </a:cubicBezTo>
                  <a:cubicBezTo>
                    <a:pt x="14694" y="1504"/>
                    <a:pt x="14701" y="1712"/>
                    <a:pt x="14639" y="1906"/>
                  </a:cubicBezTo>
                  <a:cubicBezTo>
                    <a:pt x="14611" y="1989"/>
                    <a:pt x="14514" y="2017"/>
                    <a:pt x="14493" y="2107"/>
                  </a:cubicBezTo>
                  <a:lnTo>
                    <a:pt x="9" y="68116"/>
                  </a:lnTo>
                  <a:cubicBezTo>
                    <a:pt x="-5" y="68185"/>
                    <a:pt x="50" y="68240"/>
                    <a:pt x="44" y="68310"/>
                  </a:cubicBezTo>
                  <a:cubicBezTo>
                    <a:pt x="-46" y="68892"/>
                    <a:pt x="-12" y="69474"/>
                    <a:pt x="286" y="70008"/>
                  </a:cubicBezTo>
                  <a:lnTo>
                    <a:pt x="17404" y="100600"/>
                  </a:lnTo>
                  <a:cubicBezTo>
                    <a:pt x="17404" y="100600"/>
                    <a:pt x="17459" y="100642"/>
                    <a:pt x="17473" y="100670"/>
                  </a:cubicBezTo>
                  <a:cubicBezTo>
                    <a:pt x="17515" y="100746"/>
                    <a:pt x="17591" y="100774"/>
                    <a:pt x="17640" y="100843"/>
                  </a:cubicBezTo>
                  <a:cubicBezTo>
                    <a:pt x="17972" y="101293"/>
                    <a:pt x="18423" y="101584"/>
                    <a:pt x="18942" y="101758"/>
                  </a:cubicBezTo>
                  <a:cubicBezTo>
                    <a:pt x="19032" y="101785"/>
                    <a:pt x="19067" y="101889"/>
                    <a:pt x="19164" y="101910"/>
                  </a:cubicBezTo>
                  <a:cubicBezTo>
                    <a:pt x="19358" y="101952"/>
                    <a:pt x="19545" y="101973"/>
                    <a:pt x="19739" y="101973"/>
                  </a:cubicBezTo>
                  <a:lnTo>
                    <a:pt x="155384" y="101973"/>
                  </a:lnTo>
                  <a:cubicBezTo>
                    <a:pt x="155689" y="101973"/>
                    <a:pt x="155952" y="101820"/>
                    <a:pt x="156230" y="101723"/>
                  </a:cubicBezTo>
                  <a:cubicBezTo>
                    <a:pt x="156320" y="101695"/>
                    <a:pt x="156410" y="101772"/>
                    <a:pt x="156493" y="101730"/>
                  </a:cubicBezTo>
                  <a:cubicBezTo>
                    <a:pt x="156542" y="101709"/>
                    <a:pt x="156542" y="101640"/>
                    <a:pt x="156590" y="101612"/>
                  </a:cubicBezTo>
                  <a:cubicBezTo>
                    <a:pt x="157124" y="101335"/>
                    <a:pt x="157588" y="100947"/>
                    <a:pt x="157838" y="100378"/>
                  </a:cubicBezTo>
                  <a:cubicBezTo>
                    <a:pt x="157886" y="100261"/>
                    <a:pt x="157851" y="100136"/>
                    <a:pt x="157886" y="100011"/>
                  </a:cubicBezTo>
                  <a:cubicBezTo>
                    <a:pt x="157907" y="99949"/>
                    <a:pt x="157990" y="99928"/>
                    <a:pt x="158004" y="99866"/>
                  </a:cubicBezTo>
                  <a:lnTo>
                    <a:pt x="172488" y="33857"/>
                  </a:lnTo>
                  <a:cubicBezTo>
                    <a:pt x="172516" y="33739"/>
                    <a:pt x="172419" y="33649"/>
                    <a:pt x="172433" y="33531"/>
                  </a:cubicBezTo>
                  <a:cubicBezTo>
                    <a:pt x="172481" y="33046"/>
                    <a:pt x="172398" y="32609"/>
                    <a:pt x="172190" y="32166"/>
                  </a:cubicBezTo>
                  <a:close/>
                  <a:moveTo>
                    <a:pt x="153880" y="93628"/>
                  </a:moveTo>
                  <a:lnTo>
                    <a:pt x="130650" y="67929"/>
                  </a:lnTo>
                  <a:lnTo>
                    <a:pt x="137664" y="35971"/>
                  </a:lnTo>
                  <a:lnTo>
                    <a:pt x="166535" y="35971"/>
                  </a:lnTo>
                  <a:lnTo>
                    <a:pt x="153880" y="93635"/>
                  </a:lnTo>
                  <a:close/>
                  <a:moveTo>
                    <a:pt x="18214" y="10160"/>
                  </a:moveTo>
                  <a:lnTo>
                    <a:pt x="31389" y="33698"/>
                  </a:lnTo>
                  <a:lnTo>
                    <a:pt x="24299" y="66009"/>
                  </a:lnTo>
                  <a:lnTo>
                    <a:pt x="5962" y="66009"/>
                  </a:lnTo>
                  <a:lnTo>
                    <a:pt x="18222" y="10154"/>
                  </a:lnTo>
                  <a:close/>
                  <a:moveTo>
                    <a:pt x="126541" y="71380"/>
                  </a:moveTo>
                  <a:lnTo>
                    <a:pt x="142813" y="89379"/>
                  </a:lnTo>
                  <a:lnTo>
                    <a:pt x="109770" y="71380"/>
                  </a:lnTo>
                  <a:lnTo>
                    <a:pt x="126541" y="71380"/>
                  </a:lnTo>
                  <a:close/>
                  <a:moveTo>
                    <a:pt x="125570" y="66016"/>
                  </a:moveTo>
                  <a:lnTo>
                    <a:pt x="99922" y="66016"/>
                  </a:lnTo>
                  <a:lnTo>
                    <a:pt x="44764" y="35964"/>
                  </a:lnTo>
                  <a:lnTo>
                    <a:pt x="132161" y="35964"/>
                  </a:lnTo>
                  <a:lnTo>
                    <a:pt x="125570" y="66016"/>
                  </a:lnTo>
                  <a:close/>
                  <a:moveTo>
                    <a:pt x="36088" y="37350"/>
                  </a:moveTo>
                  <a:lnTo>
                    <a:pt x="88702" y="66016"/>
                  </a:lnTo>
                  <a:lnTo>
                    <a:pt x="29795" y="66016"/>
                  </a:lnTo>
                  <a:lnTo>
                    <a:pt x="36088" y="37350"/>
                  </a:lnTo>
                  <a:close/>
                  <a:moveTo>
                    <a:pt x="98550" y="71380"/>
                  </a:moveTo>
                  <a:lnTo>
                    <a:pt x="144843" y="96608"/>
                  </a:lnTo>
                  <a:lnTo>
                    <a:pt x="23080" y="96608"/>
                  </a:lnTo>
                  <a:lnTo>
                    <a:pt x="28617" y="71380"/>
                  </a:lnTo>
                  <a:lnTo>
                    <a:pt x="98550" y="71380"/>
                  </a:lnTo>
                  <a:close/>
                  <a:moveTo>
                    <a:pt x="138835" y="30599"/>
                  </a:moveTo>
                  <a:lnTo>
                    <a:pt x="143714" y="8352"/>
                  </a:lnTo>
                  <a:lnTo>
                    <a:pt x="163818" y="30599"/>
                  </a:lnTo>
                  <a:lnTo>
                    <a:pt x="138828" y="30599"/>
                  </a:lnTo>
                  <a:close/>
                  <a:moveTo>
                    <a:pt x="138877" y="5371"/>
                  </a:moveTo>
                  <a:lnTo>
                    <a:pt x="133339" y="30599"/>
                  </a:lnTo>
                  <a:lnTo>
                    <a:pt x="35797" y="30599"/>
                  </a:lnTo>
                  <a:lnTo>
                    <a:pt x="21680" y="5371"/>
                  </a:lnTo>
                  <a:lnTo>
                    <a:pt x="138877" y="5371"/>
                  </a:lnTo>
                  <a:close/>
                  <a:moveTo>
                    <a:pt x="23121" y="71380"/>
                  </a:moveTo>
                  <a:lnTo>
                    <a:pt x="18637" y="91819"/>
                  </a:lnTo>
                  <a:lnTo>
                    <a:pt x="7196" y="71380"/>
                  </a:lnTo>
                  <a:lnTo>
                    <a:pt x="23121" y="71380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5" name="Google Shape;6096;p74">
              <a:extLst>
                <a:ext uri="{FF2B5EF4-FFF2-40B4-BE49-F238E27FC236}">
                  <a16:creationId xmlns:a16="http://schemas.microsoft.com/office/drawing/2014/main" id="{D0E67363-4462-4F91-9514-7B74965D501B}"/>
                </a:ext>
              </a:extLst>
            </p:cNvPr>
            <p:cNvSpPr/>
            <p:nvPr/>
          </p:nvSpPr>
          <p:spPr>
            <a:xfrm>
              <a:off x="5873023" y="2372117"/>
              <a:ext cx="72172" cy="43147"/>
            </a:xfrm>
            <a:custGeom>
              <a:avLst/>
              <a:gdLst/>
              <a:ahLst/>
              <a:cxnLst/>
              <a:rect l="l" t="t" r="r" b="b"/>
              <a:pathLst>
                <a:path w="160061" h="95691" extrusionOk="0">
                  <a:moveTo>
                    <a:pt x="160041" y="49546"/>
                  </a:moveTo>
                  <a:cubicBezTo>
                    <a:pt x="160041" y="49546"/>
                    <a:pt x="160062" y="49505"/>
                    <a:pt x="160062" y="49477"/>
                  </a:cubicBezTo>
                  <a:cubicBezTo>
                    <a:pt x="160034" y="48839"/>
                    <a:pt x="159743" y="48292"/>
                    <a:pt x="159341" y="47841"/>
                  </a:cubicBezTo>
                  <a:cubicBezTo>
                    <a:pt x="159223" y="47709"/>
                    <a:pt x="159078" y="47654"/>
                    <a:pt x="158932" y="47543"/>
                  </a:cubicBezTo>
                  <a:cubicBezTo>
                    <a:pt x="158703" y="47370"/>
                    <a:pt x="158523" y="47141"/>
                    <a:pt x="158239" y="47044"/>
                  </a:cubicBezTo>
                  <a:lnTo>
                    <a:pt x="19157" y="137"/>
                  </a:lnTo>
                  <a:cubicBezTo>
                    <a:pt x="19157" y="137"/>
                    <a:pt x="19136" y="137"/>
                    <a:pt x="19129" y="137"/>
                  </a:cubicBezTo>
                  <a:cubicBezTo>
                    <a:pt x="18470" y="-78"/>
                    <a:pt x="17729" y="-50"/>
                    <a:pt x="17057" y="296"/>
                  </a:cubicBezTo>
                  <a:cubicBezTo>
                    <a:pt x="17029" y="310"/>
                    <a:pt x="17029" y="345"/>
                    <a:pt x="17001" y="358"/>
                  </a:cubicBezTo>
                  <a:cubicBezTo>
                    <a:pt x="16974" y="372"/>
                    <a:pt x="16946" y="351"/>
                    <a:pt x="16918" y="365"/>
                  </a:cubicBezTo>
                  <a:cubicBezTo>
                    <a:pt x="16745" y="469"/>
                    <a:pt x="16738" y="705"/>
                    <a:pt x="16592" y="844"/>
                  </a:cubicBezTo>
                  <a:cubicBezTo>
                    <a:pt x="16211" y="1211"/>
                    <a:pt x="15872" y="1571"/>
                    <a:pt x="15754" y="2070"/>
                  </a:cubicBezTo>
                  <a:cubicBezTo>
                    <a:pt x="15740" y="2133"/>
                    <a:pt x="15664" y="2154"/>
                    <a:pt x="15650" y="2216"/>
                  </a:cubicBezTo>
                  <a:lnTo>
                    <a:pt x="1" y="92552"/>
                  </a:lnTo>
                  <a:cubicBezTo>
                    <a:pt x="-12" y="92649"/>
                    <a:pt x="78" y="92725"/>
                    <a:pt x="71" y="92815"/>
                  </a:cubicBezTo>
                  <a:cubicBezTo>
                    <a:pt x="36" y="93286"/>
                    <a:pt x="210" y="93674"/>
                    <a:pt x="417" y="94111"/>
                  </a:cubicBezTo>
                  <a:cubicBezTo>
                    <a:pt x="514" y="94312"/>
                    <a:pt x="438" y="94562"/>
                    <a:pt x="583" y="94742"/>
                  </a:cubicBezTo>
                  <a:cubicBezTo>
                    <a:pt x="625" y="94790"/>
                    <a:pt x="694" y="94769"/>
                    <a:pt x="736" y="94811"/>
                  </a:cubicBezTo>
                  <a:cubicBezTo>
                    <a:pt x="784" y="94859"/>
                    <a:pt x="764" y="94936"/>
                    <a:pt x="819" y="94984"/>
                  </a:cubicBezTo>
                  <a:cubicBezTo>
                    <a:pt x="1339" y="95456"/>
                    <a:pt x="1991" y="95691"/>
                    <a:pt x="2635" y="95691"/>
                  </a:cubicBezTo>
                  <a:lnTo>
                    <a:pt x="56531" y="95691"/>
                  </a:lnTo>
                  <a:cubicBezTo>
                    <a:pt x="56899" y="95691"/>
                    <a:pt x="57259" y="95615"/>
                    <a:pt x="57598" y="95470"/>
                  </a:cubicBezTo>
                  <a:lnTo>
                    <a:pt x="158433" y="52041"/>
                  </a:lnTo>
                  <a:cubicBezTo>
                    <a:pt x="158641" y="51951"/>
                    <a:pt x="158752" y="51750"/>
                    <a:pt x="158932" y="51619"/>
                  </a:cubicBezTo>
                  <a:cubicBezTo>
                    <a:pt x="159099" y="51494"/>
                    <a:pt x="159237" y="51404"/>
                    <a:pt x="159369" y="51244"/>
                  </a:cubicBezTo>
                  <a:cubicBezTo>
                    <a:pt x="159722" y="50828"/>
                    <a:pt x="159923" y="50336"/>
                    <a:pt x="159972" y="49782"/>
                  </a:cubicBezTo>
                  <a:cubicBezTo>
                    <a:pt x="159972" y="49706"/>
                    <a:pt x="160055" y="49657"/>
                    <a:pt x="160055" y="49581"/>
                  </a:cubicBezTo>
                  <a:cubicBezTo>
                    <a:pt x="160055" y="49567"/>
                    <a:pt x="160034" y="49553"/>
                    <a:pt x="160034" y="49539"/>
                  </a:cubicBezTo>
                  <a:close/>
                  <a:moveTo>
                    <a:pt x="44265" y="46906"/>
                  </a:moveTo>
                  <a:lnTo>
                    <a:pt x="23737" y="7352"/>
                  </a:lnTo>
                  <a:lnTo>
                    <a:pt x="141024" y="46906"/>
                  </a:lnTo>
                  <a:lnTo>
                    <a:pt x="44265" y="46906"/>
                  </a:lnTo>
                  <a:close/>
                  <a:moveTo>
                    <a:pt x="19579" y="10983"/>
                  </a:moveTo>
                  <a:lnTo>
                    <a:pt x="39386" y="49151"/>
                  </a:lnTo>
                  <a:lnTo>
                    <a:pt x="6842" y="84498"/>
                  </a:lnTo>
                  <a:lnTo>
                    <a:pt x="19579" y="10983"/>
                  </a:lnTo>
                  <a:close/>
                  <a:moveTo>
                    <a:pt x="55984" y="90341"/>
                  </a:moveTo>
                  <a:lnTo>
                    <a:pt x="8761" y="90341"/>
                  </a:lnTo>
                  <a:lnTo>
                    <a:pt x="43807" y="52277"/>
                  </a:lnTo>
                  <a:lnTo>
                    <a:pt x="144351" y="52277"/>
                  </a:lnTo>
                  <a:lnTo>
                    <a:pt x="55984" y="9034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6" name="Google Shape;6097;p74">
              <a:extLst>
                <a:ext uri="{FF2B5EF4-FFF2-40B4-BE49-F238E27FC236}">
                  <a16:creationId xmlns:a16="http://schemas.microsoft.com/office/drawing/2014/main" id="{753121EB-CED3-E4F3-2D38-068766907BA3}"/>
                </a:ext>
              </a:extLst>
            </p:cNvPr>
            <p:cNvSpPr/>
            <p:nvPr/>
          </p:nvSpPr>
          <p:spPr>
            <a:xfrm>
              <a:off x="5091427" y="2428924"/>
              <a:ext cx="936439" cy="58194"/>
            </a:xfrm>
            <a:custGeom>
              <a:avLst/>
              <a:gdLst/>
              <a:ahLst/>
              <a:cxnLst/>
              <a:rect l="l" t="t" r="r" b="b"/>
              <a:pathLst>
                <a:path w="2076822" h="129061" extrusionOk="0">
                  <a:moveTo>
                    <a:pt x="2063937" y="123714"/>
                  </a:moveTo>
                  <a:cubicBezTo>
                    <a:pt x="2058801" y="126521"/>
                    <a:pt x="2051060" y="127173"/>
                    <a:pt x="2043111" y="127852"/>
                  </a:cubicBezTo>
                  <a:cubicBezTo>
                    <a:pt x="2036715" y="128392"/>
                    <a:pt x="2032654" y="128081"/>
                    <a:pt x="2025211" y="127838"/>
                  </a:cubicBezTo>
                  <a:cubicBezTo>
                    <a:pt x="2015702" y="127526"/>
                    <a:pt x="2006180" y="127796"/>
                    <a:pt x="1996665" y="127755"/>
                  </a:cubicBezTo>
                  <a:cubicBezTo>
                    <a:pt x="1930502" y="127478"/>
                    <a:pt x="1812772" y="127755"/>
                    <a:pt x="1812772" y="127755"/>
                  </a:cubicBezTo>
                  <a:lnTo>
                    <a:pt x="295756" y="127755"/>
                  </a:lnTo>
                  <a:cubicBezTo>
                    <a:pt x="205337" y="127755"/>
                    <a:pt x="114988" y="127346"/>
                    <a:pt x="24597" y="129058"/>
                  </a:cubicBezTo>
                  <a:cubicBezTo>
                    <a:pt x="-2125" y="129564"/>
                    <a:pt x="252" y="84736"/>
                    <a:pt x="71" y="66023"/>
                  </a:cubicBezTo>
                  <a:cubicBezTo>
                    <a:pt x="-60" y="51544"/>
                    <a:pt x="-1273" y="9599"/>
                    <a:pt x="14708" y="2800"/>
                  </a:cubicBezTo>
                  <a:cubicBezTo>
                    <a:pt x="18381" y="1240"/>
                    <a:pt x="22497" y="1234"/>
                    <a:pt x="26489" y="1254"/>
                  </a:cubicBezTo>
                  <a:cubicBezTo>
                    <a:pt x="226724" y="2273"/>
                    <a:pt x="426965" y="1435"/>
                    <a:pt x="627200" y="1435"/>
                  </a:cubicBezTo>
                  <a:lnTo>
                    <a:pt x="1861519" y="1435"/>
                  </a:lnTo>
                  <a:cubicBezTo>
                    <a:pt x="1895463" y="1435"/>
                    <a:pt x="1929421" y="2426"/>
                    <a:pt x="1963352" y="1435"/>
                  </a:cubicBezTo>
                  <a:cubicBezTo>
                    <a:pt x="2020304" y="-229"/>
                    <a:pt x="2059626" y="-4214"/>
                    <a:pt x="2071553" y="16661"/>
                  </a:cubicBezTo>
                  <a:cubicBezTo>
                    <a:pt x="2072502" y="18325"/>
                    <a:pt x="2073403" y="20362"/>
                    <a:pt x="2074519" y="36179"/>
                  </a:cubicBezTo>
                  <a:cubicBezTo>
                    <a:pt x="2077679" y="80757"/>
                    <a:pt x="2080098" y="114877"/>
                    <a:pt x="2063943" y="1237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57" name="Google Shape;6098;p74">
              <a:extLst>
                <a:ext uri="{FF2B5EF4-FFF2-40B4-BE49-F238E27FC236}">
                  <a16:creationId xmlns:a16="http://schemas.microsoft.com/office/drawing/2014/main" id="{029AFF29-0028-4351-EA67-B3C0FB9D7DA8}"/>
                </a:ext>
              </a:extLst>
            </p:cNvPr>
            <p:cNvGrpSpPr/>
            <p:nvPr/>
          </p:nvGrpSpPr>
          <p:grpSpPr>
            <a:xfrm>
              <a:off x="5112430" y="2439471"/>
              <a:ext cx="892043" cy="37910"/>
              <a:chOff x="4350376" y="2903418"/>
              <a:chExt cx="1978360" cy="84077"/>
            </a:xfrm>
          </p:grpSpPr>
          <p:sp>
            <p:nvSpPr>
              <p:cNvPr id="4575" name="Google Shape;6099;p74">
                <a:extLst>
                  <a:ext uri="{FF2B5EF4-FFF2-40B4-BE49-F238E27FC236}">
                    <a16:creationId xmlns:a16="http://schemas.microsoft.com/office/drawing/2014/main" id="{72971533-193B-8B02-95A0-359565703A09}"/>
                  </a:ext>
                </a:extLst>
              </p:cNvPr>
              <p:cNvSpPr/>
              <p:nvPr/>
            </p:nvSpPr>
            <p:spPr>
              <a:xfrm>
                <a:off x="4350376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6" name="Google Shape;6100;p74">
                <a:extLst>
                  <a:ext uri="{FF2B5EF4-FFF2-40B4-BE49-F238E27FC236}">
                    <a16:creationId xmlns:a16="http://schemas.microsoft.com/office/drawing/2014/main" id="{2F359901-8F1D-A30A-F9D0-B60936DB1DFF}"/>
                  </a:ext>
                </a:extLst>
              </p:cNvPr>
              <p:cNvSpPr/>
              <p:nvPr/>
            </p:nvSpPr>
            <p:spPr>
              <a:xfrm>
                <a:off x="4534636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7" name="Google Shape;6101;p74">
                <a:extLst>
                  <a:ext uri="{FF2B5EF4-FFF2-40B4-BE49-F238E27FC236}">
                    <a16:creationId xmlns:a16="http://schemas.microsoft.com/office/drawing/2014/main" id="{DD55F465-33E4-9ED9-78F8-42EC25DE8C6F}"/>
                  </a:ext>
                </a:extLst>
              </p:cNvPr>
              <p:cNvSpPr/>
              <p:nvPr/>
            </p:nvSpPr>
            <p:spPr>
              <a:xfrm>
                <a:off x="4718897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8" name="Google Shape;6102;p74">
                <a:extLst>
                  <a:ext uri="{FF2B5EF4-FFF2-40B4-BE49-F238E27FC236}">
                    <a16:creationId xmlns:a16="http://schemas.microsoft.com/office/drawing/2014/main" id="{52423CCF-5B7A-8B0A-1564-CC4B710EFEBD}"/>
                  </a:ext>
                </a:extLst>
              </p:cNvPr>
              <p:cNvSpPr/>
              <p:nvPr/>
            </p:nvSpPr>
            <p:spPr>
              <a:xfrm>
                <a:off x="4903150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9" name="Google Shape;6103;p74">
                <a:extLst>
                  <a:ext uri="{FF2B5EF4-FFF2-40B4-BE49-F238E27FC236}">
                    <a16:creationId xmlns:a16="http://schemas.microsoft.com/office/drawing/2014/main" id="{D363042F-9479-E044-EAA2-78169B091364}"/>
                  </a:ext>
                </a:extLst>
              </p:cNvPr>
              <p:cNvSpPr/>
              <p:nvPr/>
            </p:nvSpPr>
            <p:spPr>
              <a:xfrm>
                <a:off x="5087411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0" name="Google Shape;6104;p74">
                <a:extLst>
                  <a:ext uri="{FF2B5EF4-FFF2-40B4-BE49-F238E27FC236}">
                    <a16:creationId xmlns:a16="http://schemas.microsoft.com/office/drawing/2014/main" id="{8BB0FDE3-8EDD-416D-2E53-4A8224B746AB}"/>
                  </a:ext>
                </a:extLst>
              </p:cNvPr>
              <p:cNvSpPr/>
              <p:nvPr/>
            </p:nvSpPr>
            <p:spPr>
              <a:xfrm>
                <a:off x="5271671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1" name="Google Shape;6105;p74">
                <a:extLst>
                  <a:ext uri="{FF2B5EF4-FFF2-40B4-BE49-F238E27FC236}">
                    <a16:creationId xmlns:a16="http://schemas.microsoft.com/office/drawing/2014/main" id="{2D081D0C-2CBC-94BC-A7DB-61A39291AE07}"/>
                  </a:ext>
                </a:extLst>
              </p:cNvPr>
              <p:cNvSpPr/>
              <p:nvPr/>
            </p:nvSpPr>
            <p:spPr>
              <a:xfrm>
                <a:off x="5455932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2" name="Google Shape;6106;p74">
                <a:extLst>
                  <a:ext uri="{FF2B5EF4-FFF2-40B4-BE49-F238E27FC236}">
                    <a16:creationId xmlns:a16="http://schemas.microsoft.com/office/drawing/2014/main" id="{C77B0EA6-BEE2-B652-AB71-C73AC1D6520C}"/>
                  </a:ext>
                </a:extLst>
              </p:cNvPr>
              <p:cNvSpPr/>
              <p:nvPr/>
            </p:nvSpPr>
            <p:spPr>
              <a:xfrm>
                <a:off x="5640192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3" name="Google Shape;6107;p74">
                <a:extLst>
                  <a:ext uri="{FF2B5EF4-FFF2-40B4-BE49-F238E27FC236}">
                    <a16:creationId xmlns:a16="http://schemas.microsoft.com/office/drawing/2014/main" id="{BC077D38-CD44-8EB9-F19A-C4B985E88153}"/>
                  </a:ext>
                </a:extLst>
              </p:cNvPr>
              <p:cNvSpPr/>
              <p:nvPr/>
            </p:nvSpPr>
            <p:spPr>
              <a:xfrm>
                <a:off x="5824453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4" name="Google Shape;6108;p74">
                <a:extLst>
                  <a:ext uri="{FF2B5EF4-FFF2-40B4-BE49-F238E27FC236}">
                    <a16:creationId xmlns:a16="http://schemas.microsoft.com/office/drawing/2014/main" id="{066E7876-86F3-3145-4880-2F8CEA6F1547}"/>
                  </a:ext>
                </a:extLst>
              </p:cNvPr>
              <p:cNvSpPr/>
              <p:nvPr/>
            </p:nvSpPr>
            <p:spPr>
              <a:xfrm>
                <a:off x="6008706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5" name="Google Shape;6109;p74">
                <a:extLst>
                  <a:ext uri="{FF2B5EF4-FFF2-40B4-BE49-F238E27FC236}">
                    <a16:creationId xmlns:a16="http://schemas.microsoft.com/office/drawing/2014/main" id="{4819FD89-FA19-1648-3D08-3D20F78CFD15}"/>
                  </a:ext>
                </a:extLst>
              </p:cNvPr>
              <p:cNvSpPr/>
              <p:nvPr/>
            </p:nvSpPr>
            <p:spPr>
              <a:xfrm>
                <a:off x="6192967" y="2903418"/>
                <a:ext cx="135769" cy="84077"/>
              </a:xfrm>
              <a:custGeom>
                <a:avLst/>
                <a:gdLst/>
                <a:ahLst/>
                <a:cxnLst/>
                <a:rect l="l" t="t" r="r" b="b"/>
                <a:pathLst>
                  <a:path w="135769" h="84077" extrusionOk="0">
                    <a:moveTo>
                      <a:pt x="0" y="0"/>
                    </a:moveTo>
                    <a:lnTo>
                      <a:pt x="135770" y="0"/>
                    </a:lnTo>
                    <a:lnTo>
                      <a:pt x="135770" y="84077"/>
                    </a:lnTo>
                    <a:lnTo>
                      <a:pt x="0" y="84077"/>
                    </a:lnTo>
                    <a:close/>
                  </a:path>
                </a:pathLst>
              </a:custGeom>
              <a:solidFill>
                <a:srgbClr val="FFFFFF">
                  <a:alpha val="2848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558" name="Google Shape;6110;p74">
              <a:extLst>
                <a:ext uri="{FF2B5EF4-FFF2-40B4-BE49-F238E27FC236}">
                  <a16:creationId xmlns:a16="http://schemas.microsoft.com/office/drawing/2014/main" id="{75C4804B-E4CE-6235-8D18-1C498ECEF97B}"/>
                </a:ext>
              </a:extLst>
            </p:cNvPr>
            <p:cNvSpPr/>
            <p:nvPr/>
          </p:nvSpPr>
          <p:spPr>
            <a:xfrm>
              <a:off x="6009616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9" name="Google Shape;6111;p74">
              <a:extLst>
                <a:ext uri="{FF2B5EF4-FFF2-40B4-BE49-F238E27FC236}">
                  <a16:creationId xmlns:a16="http://schemas.microsoft.com/office/drawing/2014/main" id="{0E1326EC-7D6C-F99A-8B03-8D68FF972D43}"/>
                </a:ext>
              </a:extLst>
            </p:cNvPr>
            <p:cNvSpPr/>
            <p:nvPr/>
          </p:nvSpPr>
          <p:spPr>
            <a:xfrm>
              <a:off x="5928255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0" name="Google Shape;6112;p74">
              <a:extLst>
                <a:ext uri="{FF2B5EF4-FFF2-40B4-BE49-F238E27FC236}">
                  <a16:creationId xmlns:a16="http://schemas.microsoft.com/office/drawing/2014/main" id="{09FF6985-7191-A4B5-825F-7F8263D5EFE0}"/>
                </a:ext>
              </a:extLst>
            </p:cNvPr>
            <p:cNvSpPr/>
            <p:nvPr/>
          </p:nvSpPr>
          <p:spPr>
            <a:xfrm>
              <a:off x="5846894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1" name="Google Shape;6113;p74">
              <a:extLst>
                <a:ext uri="{FF2B5EF4-FFF2-40B4-BE49-F238E27FC236}">
                  <a16:creationId xmlns:a16="http://schemas.microsoft.com/office/drawing/2014/main" id="{C4615893-E821-DB90-401B-726F463410D6}"/>
                </a:ext>
              </a:extLst>
            </p:cNvPr>
            <p:cNvSpPr/>
            <p:nvPr/>
          </p:nvSpPr>
          <p:spPr>
            <a:xfrm>
              <a:off x="5765536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2" name="Google Shape;6114;p74">
              <a:extLst>
                <a:ext uri="{FF2B5EF4-FFF2-40B4-BE49-F238E27FC236}">
                  <a16:creationId xmlns:a16="http://schemas.microsoft.com/office/drawing/2014/main" id="{433918C9-C864-08D8-5BBF-421F1886E1BC}"/>
                </a:ext>
              </a:extLst>
            </p:cNvPr>
            <p:cNvSpPr/>
            <p:nvPr/>
          </p:nvSpPr>
          <p:spPr>
            <a:xfrm>
              <a:off x="5679334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3" name="Google Shape;6115;p74">
              <a:extLst>
                <a:ext uri="{FF2B5EF4-FFF2-40B4-BE49-F238E27FC236}">
                  <a16:creationId xmlns:a16="http://schemas.microsoft.com/office/drawing/2014/main" id="{A6B6E21D-5708-F479-324B-CDB73F4426E7}"/>
                </a:ext>
              </a:extLst>
            </p:cNvPr>
            <p:cNvSpPr/>
            <p:nvPr/>
          </p:nvSpPr>
          <p:spPr>
            <a:xfrm>
              <a:off x="5595251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4" name="Google Shape;6116;p74">
              <a:extLst>
                <a:ext uri="{FF2B5EF4-FFF2-40B4-BE49-F238E27FC236}">
                  <a16:creationId xmlns:a16="http://schemas.microsoft.com/office/drawing/2014/main" id="{85186FE9-B948-2F11-AC89-E5C078303768}"/>
                </a:ext>
              </a:extLst>
            </p:cNvPr>
            <p:cNvSpPr/>
            <p:nvPr/>
          </p:nvSpPr>
          <p:spPr>
            <a:xfrm>
              <a:off x="5511168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5" name="Google Shape;6117;p74">
              <a:extLst>
                <a:ext uri="{FF2B5EF4-FFF2-40B4-BE49-F238E27FC236}">
                  <a16:creationId xmlns:a16="http://schemas.microsoft.com/office/drawing/2014/main" id="{CCB368F2-B916-5AC8-7E2B-93043B0F6CF1}"/>
                </a:ext>
              </a:extLst>
            </p:cNvPr>
            <p:cNvSpPr/>
            <p:nvPr/>
          </p:nvSpPr>
          <p:spPr>
            <a:xfrm>
              <a:off x="5427085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6" name="Google Shape;6118;p74">
              <a:extLst>
                <a:ext uri="{FF2B5EF4-FFF2-40B4-BE49-F238E27FC236}">
                  <a16:creationId xmlns:a16="http://schemas.microsoft.com/office/drawing/2014/main" id="{3A5E42B7-465B-1133-4D4B-7B208E84B5F7}"/>
                </a:ext>
              </a:extLst>
            </p:cNvPr>
            <p:cNvSpPr/>
            <p:nvPr/>
          </p:nvSpPr>
          <p:spPr>
            <a:xfrm>
              <a:off x="5347843" y="2434127"/>
              <a:ext cx="2419" cy="49001"/>
            </a:xfrm>
            <a:custGeom>
              <a:avLst/>
              <a:gdLst/>
              <a:ahLst/>
              <a:cxnLst/>
              <a:rect l="l" t="t" r="r" b="b"/>
              <a:pathLst>
                <a:path w="5364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7" name="Google Shape;6119;p74">
              <a:extLst>
                <a:ext uri="{FF2B5EF4-FFF2-40B4-BE49-F238E27FC236}">
                  <a16:creationId xmlns:a16="http://schemas.microsoft.com/office/drawing/2014/main" id="{97A9BEA3-FF8D-9C42-9751-8FDF2B5EC6A5}"/>
                </a:ext>
              </a:extLst>
            </p:cNvPr>
            <p:cNvSpPr/>
            <p:nvPr/>
          </p:nvSpPr>
          <p:spPr>
            <a:xfrm>
              <a:off x="5263557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8" name="Google Shape;6120;p74">
              <a:extLst>
                <a:ext uri="{FF2B5EF4-FFF2-40B4-BE49-F238E27FC236}">
                  <a16:creationId xmlns:a16="http://schemas.microsoft.com/office/drawing/2014/main" id="{5708BACB-0BF1-F808-FA70-0113A6AD74FF}"/>
                </a:ext>
              </a:extLst>
            </p:cNvPr>
            <p:cNvSpPr/>
            <p:nvPr/>
          </p:nvSpPr>
          <p:spPr>
            <a:xfrm>
              <a:off x="5179274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9" name="Google Shape;6121;p74">
              <a:extLst>
                <a:ext uri="{FF2B5EF4-FFF2-40B4-BE49-F238E27FC236}">
                  <a16:creationId xmlns:a16="http://schemas.microsoft.com/office/drawing/2014/main" id="{6C83AC3D-2260-DC93-9B82-5C20F9B52C08}"/>
                </a:ext>
              </a:extLst>
            </p:cNvPr>
            <p:cNvSpPr/>
            <p:nvPr/>
          </p:nvSpPr>
          <p:spPr>
            <a:xfrm>
              <a:off x="5102400" y="2434127"/>
              <a:ext cx="2418" cy="49001"/>
            </a:xfrm>
            <a:custGeom>
              <a:avLst/>
              <a:gdLst/>
              <a:ahLst/>
              <a:cxnLst/>
              <a:rect l="l" t="t" r="r" b="b"/>
              <a:pathLst>
                <a:path w="5363" h="108674" extrusionOk="0">
                  <a:moveTo>
                    <a:pt x="2682" y="108675"/>
                  </a:moveTo>
                  <a:cubicBezTo>
                    <a:pt x="1199" y="108675"/>
                    <a:pt x="0" y="107476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cubicBezTo>
                    <a:pt x="4165" y="0"/>
                    <a:pt x="5364" y="1199"/>
                    <a:pt x="5364" y="2682"/>
                  </a:cubicBezTo>
                  <a:lnTo>
                    <a:pt x="5364" y="105992"/>
                  </a:lnTo>
                  <a:cubicBezTo>
                    <a:pt x="5364" y="107476"/>
                    <a:pt x="4165" y="108675"/>
                    <a:pt x="2682" y="108675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0" name="Google Shape;6122;p74">
              <a:extLst>
                <a:ext uri="{FF2B5EF4-FFF2-40B4-BE49-F238E27FC236}">
                  <a16:creationId xmlns:a16="http://schemas.microsoft.com/office/drawing/2014/main" id="{B5790883-AFF2-D8F2-9947-7054C860CB98}"/>
                </a:ext>
              </a:extLst>
            </p:cNvPr>
            <p:cNvSpPr/>
            <p:nvPr/>
          </p:nvSpPr>
          <p:spPr>
            <a:xfrm>
              <a:off x="5157600" y="2545134"/>
              <a:ext cx="696052" cy="75054"/>
            </a:xfrm>
            <a:custGeom>
              <a:avLst/>
              <a:gdLst/>
              <a:ahLst/>
              <a:cxnLst/>
              <a:rect l="l" t="t" r="r" b="b"/>
              <a:pathLst>
                <a:path w="1543695" h="166453" extrusionOk="0">
                  <a:moveTo>
                    <a:pt x="1486904" y="166447"/>
                  </a:moveTo>
                  <a:lnTo>
                    <a:pt x="62732" y="166447"/>
                  </a:lnTo>
                  <a:cubicBezTo>
                    <a:pt x="61394" y="166468"/>
                    <a:pt x="58220" y="166475"/>
                    <a:pt x="54506" y="165941"/>
                  </a:cubicBezTo>
                  <a:cubicBezTo>
                    <a:pt x="-7991" y="156862"/>
                    <a:pt x="-26134" y="21871"/>
                    <a:pt x="50493" y="2347"/>
                  </a:cubicBezTo>
                  <a:cubicBezTo>
                    <a:pt x="55857" y="982"/>
                    <a:pt x="60611" y="455"/>
                    <a:pt x="62739" y="247"/>
                  </a:cubicBezTo>
                  <a:lnTo>
                    <a:pt x="1486911" y="247"/>
                  </a:lnTo>
                  <a:cubicBezTo>
                    <a:pt x="1490258" y="-37"/>
                    <a:pt x="1496308" y="-328"/>
                    <a:pt x="1502718" y="926"/>
                  </a:cubicBezTo>
                  <a:cubicBezTo>
                    <a:pt x="1567059" y="13561"/>
                    <a:pt x="1549969" y="159038"/>
                    <a:pt x="1490674" y="166170"/>
                  </a:cubicBezTo>
                  <a:cubicBezTo>
                    <a:pt x="1488927" y="166377"/>
                    <a:pt x="1487486" y="166426"/>
                    <a:pt x="1486904" y="1664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1" name="Google Shape;6123;p74">
              <a:extLst>
                <a:ext uri="{FF2B5EF4-FFF2-40B4-BE49-F238E27FC236}">
                  <a16:creationId xmlns:a16="http://schemas.microsoft.com/office/drawing/2014/main" id="{58563146-8E7E-96E7-DB32-C2DF64D91B83}"/>
                </a:ext>
              </a:extLst>
            </p:cNvPr>
            <p:cNvSpPr/>
            <p:nvPr/>
          </p:nvSpPr>
          <p:spPr>
            <a:xfrm>
              <a:off x="5661691" y="2558849"/>
              <a:ext cx="122999" cy="46782"/>
            </a:xfrm>
            <a:custGeom>
              <a:avLst/>
              <a:gdLst/>
              <a:ahLst/>
              <a:cxnLst/>
              <a:rect l="l" t="t" r="r" b="b"/>
              <a:pathLst>
                <a:path w="272786" h="103753" extrusionOk="0">
                  <a:moveTo>
                    <a:pt x="0" y="0"/>
                  </a:moveTo>
                  <a:lnTo>
                    <a:pt x="272787" y="0"/>
                  </a:lnTo>
                  <a:lnTo>
                    <a:pt x="272787" y="103754"/>
                  </a:lnTo>
                  <a:lnTo>
                    <a:pt x="0" y="103754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2" name="Google Shape;6124;p74">
              <a:extLst>
                <a:ext uri="{FF2B5EF4-FFF2-40B4-BE49-F238E27FC236}">
                  <a16:creationId xmlns:a16="http://schemas.microsoft.com/office/drawing/2014/main" id="{809EC3AA-196F-A60A-6385-0772B1E73EFE}"/>
                </a:ext>
              </a:extLst>
            </p:cNvPr>
            <p:cNvSpPr/>
            <p:nvPr/>
          </p:nvSpPr>
          <p:spPr>
            <a:xfrm>
              <a:off x="5174049" y="2558446"/>
              <a:ext cx="479173" cy="45976"/>
            </a:xfrm>
            <a:custGeom>
              <a:avLst/>
              <a:gdLst/>
              <a:ahLst/>
              <a:cxnLst/>
              <a:rect l="l" t="t" r="r" b="b"/>
              <a:pathLst>
                <a:path w="1062704" h="101965" extrusionOk="0">
                  <a:moveTo>
                    <a:pt x="1060016" y="101966"/>
                  </a:moveTo>
                  <a:lnTo>
                    <a:pt x="60104" y="101966"/>
                  </a:lnTo>
                  <a:cubicBezTo>
                    <a:pt x="58635" y="101966"/>
                    <a:pt x="57443" y="100787"/>
                    <a:pt x="57422" y="99318"/>
                  </a:cubicBezTo>
                  <a:lnTo>
                    <a:pt x="57124" y="78498"/>
                  </a:lnTo>
                  <a:lnTo>
                    <a:pt x="9486" y="78817"/>
                  </a:lnTo>
                  <a:lnTo>
                    <a:pt x="9465" y="78817"/>
                  </a:lnTo>
                  <a:cubicBezTo>
                    <a:pt x="8481" y="78817"/>
                    <a:pt x="7573" y="78276"/>
                    <a:pt x="7109" y="77410"/>
                  </a:cubicBezTo>
                  <a:cubicBezTo>
                    <a:pt x="2965" y="69744"/>
                    <a:pt x="532" y="61116"/>
                    <a:pt x="81" y="52466"/>
                  </a:cubicBezTo>
                  <a:cubicBezTo>
                    <a:pt x="-618" y="39214"/>
                    <a:pt x="3325" y="28589"/>
                    <a:pt x="6755" y="22012"/>
                  </a:cubicBezTo>
                  <a:cubicBezTo>
                    <a:pt x="7220" y="21125"/>
                    <a:pt x="8134" y="20571"/>
                    <a:pt x="9132" y="20571"/>
                  </a:cubicBezTo>
                  <a:lnTo>
                    <a:pt x="57429" y="20571"/>
                  </a:lnTo>
                  <a:lnTo>
                    <a:pt x="57429" y="2682"/>
                  </a:lnTo>
                  <a:cubicBezTo>
                    <a:pt x="57429" y="1199"/>
                    <a:pt x="58628" y="0"/>
                    <a:pt x="60111" y="0"/>
                  </a:cubicBezTo>
                  <a:lnTo>
                    <a:pt x="1060023" y="0"/>
                  </a:lnTo>
                  <a:cubicBezTo>
                    <a:pt x="1061506" y="0"/>
                    <a:pt x="1062705" y="1199"/>
                    <a:pt x="1062705" y="2682"/>
                  </a:cubicBezTo>
                  <a:lnTo>
                    <a:pt x="1062705" y="99283"/>
                  </a:lnTo>
                  <a:cubicBezTo>
                    <a:pt x="1062705" y="100767"/>
                    <a:pt x="1061506" y="101966"/>
                    <a:pt x="1060023" y="101966"/>
                  </a:cubicBezTo>
                  <a:close/>
                  <a:moveTo>
                    <a:pt x="62751" y="96601"/>
                  </a:moveTo>
                  <a:lnTo>
                    <a:pt x="1057334" y="96601"/>
                  </a:lnTo>
                  <a:lnTo>
                    <a:pt x="1057334" y="5365"/>
                  </a:lnTo>
                  <a:lnTo>
                    <a:pt x="62786" y="5365"/>
                  </a:lnTo>
                  <a:lnTo>
                    <a:pt x="62786" y="23253"/>
                  </a:lnTo>
                  <a:cubicBezTo>
                    <a:pt x="62786" y="24736"/>
                    <a:pt x="61587" y="25935"/>
                    <a:pt x="60104" y="25935"/>
                  </a:cubicBezTo>
                  <a:lnTo>
                    <a:pt x="10782" y="25935"/>
                  </a:lnTo>
                  <a:cubicBezTo>
                    <a:pt x="7864" y="31972"/>
                    <a:pt x="4850" y="41058"/>
                    <a:pt x="5432" y="52182"/>
                  </a:cubicBezTo>
                  <a:cubicBezTo>
                    <a:pt x="5820" y="59521"/>
                    <a:pt x="7767" y="66834"/>
                    <a:pt x="11080" y="73446"/>
                  </a:cubicBezTo>
                  <a:lnTo>
                    <a:pt x="59751" y="73120"/>
                  </a:lnTo>
                  <a:cubicBezTo>
                    <a:pt x="61345" y="73369"/>
                    <a:pt x="62426" y="74291"/>
                    <a:pt x="62446" y="75767"/>
                  </a:cubicBezTo>
                  <a:lnTo>
                    <a:pt x="62745" y="96601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3" name="Google Shape;6125;p74">
              <a:extLst>
                <a:ext uri="{FF2B5EF4-FFF2-40B4-BE49-F238E27FC236}">
                  <a16:creationId xmlns:a16="http://schemas.microsoft.com/office/drawing/2014/main" id="{596D1034-A71E-5F23-3D40-A01518D5473A}"/>
                </a:ext>
              </a:extLst>
            </p:cNvPr>
            <p:cNvSpPr/>
            <p:nvPr/>
          </p:nvSpPr>
          <p:spPr>
            <a:xfrm>
              <a:off x="5789731" y="2558143"/>
              <a:ext cx="45973" cy="49004"/>
            </a:xfrm>
            <a:custGeom>
              <a:avLst/>
              <a:gdLst/>
              <a:ahLst/>
              <a:cxnLst/>
              <a:rect l="l" t="t" r="r" b="b"/>
              <a:pathLst>
                <a:path w="101959" h="108681" extrusionOk="0">
                  <a:moveTo>
                    <a:pt x="85186" y="108674"/>
                  </a:moveTo>
                  <a:lnTo>
                    <a:pt x="2682" y="108674"/>
                  </a:lnTo>
                  <a:cubicBezTo>
                    <a:pt x="1199" y="108674"/>
                    <a:pt x="0" y="107475"/>
                    <a:pt x="0" y="105992"/>
                  </a:cubicBezTo>
                  <a:lnTo>
                    <a:pt x="0" y="2682"/>
                  </a:lnTo>
                  <a:cubicBezTo>
                    <a:pt x="0" y="1199"/>
                    <a:pt x="1199" y="0"/>
                    <a:pt x="2682" y="0"/>
                  </a:cubicBezTo>
                  <a:lnTo>
                    <a:pt x="85186" y="0"/>
                  </a:lnTo>
                  <a:cubicBezTo>
                    <a:pt x="86136" y="0"/>
                    <a:pt x="87016" y="506"/>
                    <a:pt x="87494" y="1324"/>
                  </a:cubicBezTo>
                  <a:cubicBezTo>
                    <a:pt x="93925" y="12253"/>
                    <a:pt x="101645" y="30079"/>
                    <a:pt x="101950" y="52965"/>
                  </a:cubicBezTo>
                  <a:cubicBezTo>
                    <a:pt x="102262" y="77063"/>
                    <a:pt x="94265" y="95846"/>
                    <a:pt x="87494" y="107358"/>
                  </a:cubicBezTo>
                  <a:cubicBezTo>
                    <a:pt x="87009" y="108176"/>
                    <a:pt x="86129" y="108681"/>
                    <a:pt x="85186" y="108681"/>
                  </a:cubicBezTo>
                  <a:close/>
                  <a:moveTo>
                    <a:pt x="5364" y="103310"/>
                  </a:moveTo>
                  <a:lnTo>
                    <a:pt x="83634" y="103310"/>
                  </a:lnTo>
                  <a:cubicBezTo>
                    <a:pt x="89878" y="92297"/>
                    <a:pt x="96877" y="74991"/>
                    <a:pt x="96586" y="53034"/>
                  </a:cubicBezTo>
                  <a:cubicBezTo>
                    <a:pt x="96309" y="32228"/>
                    <a:pt x="89566" y="15823"/>
                    <a:pt x="83634" y="5371"/>
                  </a:cubicBezTo>
                  <a:lnTo>
                    <a:pt x="5364" y="5371"/>
                  </a:lnTo>
                  <a:lnTo>
                    <a:pt x="5364" y="103317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4" name="Google Shape;6126;p74">
              <a:extLst>
                <a:ext uri="{FF2B5EF4-FFF2-40B4-BE49-F238E27FC236}">
                  <a16:creationId xmlns:a16="http://schemas.microsoft.com/office/drawing/2014/main" id="{F6500770-ECC3-29BE-0A69-F4D2FB802CF2}"/>
                </a:ext>
              </a:extLst>
            </p:cNvPr>
            <p:cNvSpPr/>
            <p:nvPr/>
          </p:nvSpPr>
          <p:spPr>
            <a:xfrm>
              <a:off x="5804549" y="2575687"/>
              <a:ext cx="16936" cy="16938"/>
            </a:xfrm>
            <a:custGeom>
              <a:avLst/>
              <a:gdLst/>
              <a:ahLst/>
              <a:cxnLst/>
              <a:rect l="l" t="t" r="r" b="b"/>
              <a:pathLst>
                <a:path w="37561" h="37564" extrusionOk="0">
                  <a:moveTo>
                    <a:pt x="37562" y="18782"/>
                  </a:moveTo>
                  <a:cubicBezTo>
                    <a:pt x="37562" y="29155"/>
                    <a:pt x="29153" y="37565"/>
                    <a:pt x="18781" y="37565"/>
                  </a:cubicBezTo>
                  <a:cubicBezTo>
                    <a:pt x="8409" y="37565"/>
                    <a:pt x="0" y="29155"/>
                    <a:pt x="0" y="18782"/>
                  </a:cubicBezTo>
                  <a:cubicBezTo>
                    <a:pt x="0" y="8409"/>
                    <a:pt x="8409" y="0"/>
                    <a:pt x="18781" y="0"/>
                  </a:cubicBezTo>
                  <a:cubicBezTo>
                    <a:pt x="29153" y="0"/>
                    <a:pt x="37562" y="8409"/>
                    <a:pt x="37562" y="1878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6CD3CF-6690-ED58-104F-3FDAEA7BC4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140232" y="4336325"/>
            <a:ext cx="2057400" cy="274637"/>
          </a:xfrm>
        </p:spPr>
        <p:txBody>
          <a:bodyPr/>
          <a:lstStyle/>
          <a:p>
            <a:fld id="{2AABBDD2-D872-420C-B29D-586E4DE40220}" type="slidenum">
              <a:rPr lang="en-US" sz="1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597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658;p50">
            <a:extLst>
              <a:ext uri="{FF2B5EF4-FFF2-40B4-BE49-F238E27FC236}">
                <a16:creationId xmlns:a16="http://schemas.microsoft.com/office/drawing/2014/main" id="{431AA900-E007-41DF-AB74-6A507751E3B7}"/>
              </a:ext>
            </a:extLst>
          </p:cNvPr>
          <p:cNvGrpSpPr/>
          <p:nvPr/>
        </p:nvGrpSpPr>
        <p:grpSpPr>
          <a:xfrm>
            <a:off x="6978721" y="1435447"/>
            <a:ext cx="1803852" cy="1781371"/>
            <a:chOff x="3526560" y="298672"/>
            <a:chExt cx="4465840" cy="4447263"/>
          </a:xfrm>
        </p:grpSpPr>
        <p:sp>
          <p:nvSpPr>
            <p:cNvPr id="3" name="Google Shape;4659;p50">
              <a:extLst>
                <a:ext uri="{FF2B5EF4-FFF2-40B4-BE49-F238E27FC236}">
                  <a16:creationId xmlns:a16="http://schemas.microsoft.com/office/drawing/2014/main" id="{C8447287-7D70-3B76-3AB3-05F64EDF7388}"/>
                </a:ext>
              </a:extLst>
            </p:cNvPr>
            <p:cNvSpPr/>
            <p:nvPr/>
          </p:nvSpPr>
          <p:spPr>
            <a:xfrm>
              <a:off x="3526560" y="4322962"/>
              <a:ext cx="4465840" cy="405357"/>
            </a:xfrm>
            <a:custGeom>
              <a:avLst/>
              <a:gdLst/>
              <a:ahLst/>
              <a:cxnLst/>
              <a:rect l="l" t="t" r="r" b="b"/>
              <a:pathLst>
                <a:path w="6897050" h="626034" extrusionOk="0">
                  <a:moveTo>
                    <a:pt x="0" y="0"/>
                  </a:moveTo>
                  <a:lnTo>
                    <a:pt x="6897051" y="0"/>
                  </a:lnTo>
                  <a:lnTo>
                    <a:pt x="6897051" y="626035"/>
                  </a:lnTo>
                  <a:lnTo>
                    <a:pt x="0" y="62603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4660;p50">
              <a:extLst>
                <a:ext uri="{FF2B5EF4-FFF2-40B4-BE49-F238E27FC236}">
                  <a16:creationId xmlns:a16="http://schemas.microsoft.com/office/drawing/2014/main" id="{F2032C91-FAE6-0290-D6BB-252AC58D49BB}"/>
                </a:ext>
              </a:extLst>
            </p:cNvPr>
            <p:cNvSpPr/>
            <p:nvPr/>
          </p:nvSpPr>
          <p:spPr>
            <a:xfrm>
              <a:off x="3526560" y="4712145"/>
              <a:ext cx="4448546" cy="33789"/>
            </a:xfrm>
            <a:custGeom>
              <a:avLst/>
              <a:gdLst/>
              <a:ahLst/>
              <a:cxnLst/>
              <a:rect l="l" t="t" r="r" b="b"/>
              <a:pathLst>
                <a:path w="6870341" h="52184" extrusionOk="0">
                  <a:moveTo>
                    <a:pt x="0" y="0"/>
                  </a:moveTo>
                  <a:lnTo>
                    <a:pt x="6870342" y="0"/>
                  </a:lnTo>
                  <a:lnTo>
                    <a:pt x="6870342" y="52184"/>
                  </a:lnTo>
                  <a:lnTo>
                    <a:pt x="0" y="52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4661;p50">
              <a:extLst>
                <a:ext uri="{FF2B5EF4-FFF2-40B4-BE49-F238E27FC236}">
                  <a16:creationId xmlns:a16="http://schemas.microsoft.com/office/drawing/2014/main" id="{454CE0ED-9DD4-2A01-9C8A-3660BF444D77}"/>
                </a:ext>
              </a:extLst>
            </p:cNvPr>
            <p:cNvSpPr/>
            <p:nvPr/>
          </p:nvSpPr>
          <p:spPr>
            <a:xfrm>
              <a:off x="4393501" y="2154323"/>
              <a:ext cx="481326" cy="2175814"/>
            </a:xfrm>
            <a:custGeom>
              <a:avLst/>
              <a:gdLst/>
              <a:ahLst/>
              <a:cxnLst/>
              <a:rect l="l" t="t" r="r" b="b"/>
              <a:pathLst>
                <a:path w="743361" h="3360331" extrusionOk="0">
                  <a:moveTo>
                    <a:pt x="0" y="0"/>
                  </a:moveTo>
                  <a:lnTo>
                    <a:pt x="743361" y="0"/>
                  </a:lnTo>
                  <a:lnTo>
                    <a:pt x="743361" y="3360332"/>
                  </a:lnTo>
                  <a:lnTo>
                    <a:pt x="0" y="336033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662;p50">
              <a:extLst>
                <a:ext uri="{FF2B5EF4-FFF2-40B4-BE49-F238E27FC236}">
                  <a16:creationId xmlns:a16="http://schemas.microsoft.com/office/drawing/2014/main" id="{88613CE6-B2B7-7B45-5C0C-79E705CA2E33}"/>
                </a:ext>
              </a:extLst>
            </p:cNvPr>
            <p:cNvSpPr/>
            <p:nvPr/>
          </p:nvSpPr>
          <p:spPr>
            <a:xfrm>
              <a:off x="4449882" y="4198819"/>
              <a:ext cx="368771" cy="33789"/>
            </a:xfrm>
            <a:custGeom>
              <a:avLst/>
              <a:gdLst/>
              <a:ahLst/>
              <a:cxnLst/>
              <a:rect l="l" t="t" r="r" b="b"/>
              <a:pathLst>
                <a:path w="569531" h="52184" extrusionOk="0">
                  <a:moveTo>
                    <a:pt x="543439" y="52184"/>
                  </a:moveTo>
                  <a:lnTo>
                    <a:pt x="26092" y="52184"/>
                  </a:lnTo>
                  <a:cubicBezTo>
                    <a:pt x="11636" y="52184"/>
                    <a:pt x="0" y="40548"/>
                    <a:pt x="0" y="26092"/>
                  </a:cubicBezTo>
                  <a:cubicBezTo>
                    <a:pt x="0" y="11636"/>
                    <a:pt x="11636" y="0"/>
                    <a:pt x="26092" y="0"/>
                  </a:cubicBezTo>
                  <a:lnTo>
                    <a:pt x="543439" y="0"/>
                  </a:lnTo>
                  <a:cubicBezTo>
                    <a:pt x="557896" y="0"/>
                    <a:pt x="569531" y="11636"/>
                    <a:pt x="569531" y="26092"/>
                  </a:cubicBezTo>
                  <a:cubicBezTo>
                    <a:pt x="569531" y="40548"/>
                    <a:pt x="557896" y="52184"/>
                    <a:pt x="543439" y="521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663;p50">
              <a:extLst>
                <a:ext uri="{FF2B5EF4-FFF2-40B4-BE49-F238E27FC236}">
                  <a16:creationId xmlns:a16="http://schemas.microsoft.com/office/drawing/2014/main" id="{A21DB3FC-7F65-4177-6AC0-11D6B68B15F3}"/>
                </a:ext>
              </a:extLst>
            </p:cNvPr>
            <p:cNvSpPr/>
            <p:nvPr/>
          </p:nvSpPr>
          <p:spPr>
            <a:xfrm>
              <a:off x="4438618" y="2272690"/>
              <a:ext cx="368771" cy="33789"/>
            </a:xfrm>
            <a:custGeom>
              <a:avLst/>
              <a:gdLst/>
              <a:ahLst/>
              <a:cxnLst/>
              <a:rect l="l" t="t" r="r" b="b"/>
              <a:pathLst>
                <a:path w="569531" h="52184" extrusionOk="0">
                  <a:moveTo>
                    <a:pt x="543439" y="52184"/>
                  </a:moveTo>
                  <a:lnTo>
                    <a:pt x="26092" y="52184"/>
                  </a:lnTo>
                  <a:cubicBezTo>
                    <a:pt x="11636" y="52184"/>
                    <a:pt x="0" y="40549"/>
                    <a:pt x="0" y="26092"/>
                  </a:cubicBezTo>
                  <a:cubicBezTo>
                    <a:pt x="0" y="11635"/>
                    <a:pt x="11636" y="0"/>
                    <a:pt x="26092" y="0"/>
                  </a:cubicBezTo>
                  <a:lnTo>
                    <a:pt x="543439" y="0"/>
                  </a:lnTo>
                  <a:cubicBezTo>
                    <a:pt x="557896" y="0"/>
                    <a:pt x="569531" y="11635"/>
                    <a:pt x="569531" y="26092"/>
                  </a:cubicBezTo>
                  <a:cubicBezTo>
                    <a:pt x="569531" y="40549"/>
                    <a:pt x="557896" y="52184"/>
                    <a:pt x="543439" y="521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4664;p50">
              <a:extLst>
                <a:ext uri="{FF2B5EF4-FFF2-40B4-BE49-F238E27FC236}">
                  <a16:creationId xmlns:a16="http://schemas.microsoft.com/office/drawing/2014/main" id="{EA1EC6F3-D090-3322-A3B2-5B87AA66F576}"/>
                </a:ext>
              </a:extLst>
            </p:cNvPr>
            <p:cNvSpPr/>
            <p:nvPr/>
          </p:nvSpPr>
          <p:spPr>
            <a:xfrm>
              <a:off x="4452684" y="3189266"/>
              <a:ext cx="399707" cy="33789"/>
            </a:xfrm>
            <a:custGeom>
              <a:avLst/>
              <a:gdLst/>
              <a:ahLst/>
              <a:cxnLst/>
              <a:rect l="l" t="t" r="r" b="b"/>
              <a:pathLst>
                <a:path w="617308" h="52184" extrusionOk="0">
                  <a:moveTo>
                    <a:pt x="591216" y="52184"/>
                  </a:moveTo>
                  <a:lnTo>
                    <a:pt x="26092" y="52184"/>
                  </a:lnTo>
                  <a:cubicBezTo>
                    <a:pt x="11636" y="52184"/>
                    <a:pt x="0" y="40549"/>
                    <a:pt x="0" y="26092"/>
                  </a:cubicBezTo>
                  <a:cubicBezTo>
                    <a:pt x="0" y="11636"/>
                    <a:pt x="11636" y="0"/>
                    <a:pt x="26092" y="0"/>
                  </a:cubicBezTo>
                  <a:lnTo>
                    <a:pt x="591216" y="0"/>
                  </a:lnTo>
                  <a:cubicBezTo>
                    <a:pt x="605672" y="0"/>
                    <a:pt x="617308" y="11636"/>
                    <a:pt x="617308" y="26092"/>
                  </a:cubicBezTo>
                  <a:cubicBezTo>
                    <a:pt x="617308" y="40549"/>
                    <a:pt x="605672" y="52184"/>
                    <a:pt x="591216" y="5218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4665;p50">
              <a:extLst>
                <a:ext uri="{FF2B5EF4-FFF2-40B4-BE49-F238E27FC236}">
                  <a16:creationId xmlns:a16="http://schemas.microsoft.com/office/drawing/2014/main" id="{B34A8157-5BE8-0BF4-6425-A75828847C78}"/>
                </a:ext>
              </a:extLst>
            </p:cNvPr>
            <p:cNvSpPr/>
            <p:nvPr/>
          </p:nvSpPr>
          <p:spPr>
            <a:xfrm>
              <a:off x="4557068" y="2371421"/>
              <a:ext cx="163260" cy="208295"/>
            </a:xfrm>
            <a:custGeom>
              <a:avLst/>
              <a:gdLst/>
              <a:ahLst/>
              <a:cxnLst/>
              <a:rect l="l" t="t" r="r" b="b"/>
              <a:pathLst>
                <a:path w="252139" h="321691" extrusionOk="0">
                  <a:moveTo>
                    <a:pt x="226063" y="321692"/>
                  </a:moveTo>
                  <a:cubicBezTo>
                    <a:pt x="218394" y="321692"/>
                    <a:pt x="210725" y="318342"/>
                    <a:pt x="205613" y="311819"/>
                  </a:cubicBezTo>
                  <a:cubicBezTo>
                    <a:pt x="174761" y="272857"/>
                    <a:pt x="20059" y="76725"/>
                    <a:pt x="2253" y="36706"/>
                  </a:cubicBezTo>
                  <a:cubicBezTo>
                    <a:pt x="-3565" y="23572"/>
                    <a:pt x="2253" y="8145"/>
                    <a:pt x="15475" y="2239"/>
                  </a:cubicBezTo>
                  <a:cubicBezTo>
                    <a:pt x="28698" y="-3578"/>
                    <a:pt x="44124" y="2328"/>
                    <a:pt x="49941" y="15462"/>
                  </a:cubicBezTo>
                  <a:cubicBezTo>
                    <a:pt x="61665" y="41730"/>
                    <a:pt x="176700" y="191319"/>
                    <a:pt x="246514" y="279380"/>
                  </a:cubicBezTo>
                  <a:cubicBezTo>
                    <a:pt x="255417" y="290663"/>
                    <a:pt x="253566" y="307059"/>
                    <a:pt x="242283" y="316050"/>
                  </a:cubicBezTo>
                  <a:cubicBezTo>
                    <a:pt x="237523" y="319841"/>
                    <a:pt x="231793" y="321692"/>
                    <a:pt x="226151" y="3216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4666;p50">
              <a:extLst>
                <a:ext uri="{FF2B5EF4-FFF2-40B4-BE49-F238E27FC236}">
                  <a16:creationId xmlns:a16="http://schemas.microsoft.com/office/drawing/2014/main" id="{F4E57247-DA34-10C0-3C23-DE01D072BC5D}"/>
                </a:ext>
              </a:extLst>
            </p:cNvPr>
            <p:cNvSpPr/>
            <p:nvPr/>
          </p:nvSpPr>
          <p:spPr>
            <a:xfrm>
              <a:off x="4542918" y="2374246"/>
              <a:ext cx="194210" cy="194231"/>
            </a:xfrm>
            <a:custGeom>
              <a:avLst/>
              <a:gdLst/>
              <a:ahLst/>
              <a:cxnLst/>
              <a:rect l="l" t="t" r="r" b="b"/>
              <a:pathLst>
                <a:path w="299938" h="299971" extrusionOk="0">
                  <a:moveTo>
                    <a:pt x="26092" y="299971"/>
                  </a:moveTo>
                  <a:cubicBezTo>
                    <a:pt x="19393" y="299971"/>
                    <a:pt x="12782" y="297415"/>
                    <a:pt x="7669" y="292302"/>
                  </a:cubicBezTo>
                  <a:cubicBezTo>
                    <a:pt x="-2556" y="282077"/>
                    <a:pt x="-2556" y="265593"/>
                    <a:pt x="7669" y="255456"/>
                  </a:cubicBezTo>
                  <a:lnTo>
                    <a:pt x="255456" y="7669"/>
                  </a:lnTo>
                  <a:cubicBezTo>
                    <a:pt x="265681" y="-2556"/>
                    <a:pt x="282165" y="-2556"/>
                    <a:pt x="292302" y="7669"/>
                  </a:cubicBezTo>
                  <a:cubicBezTo>
                    <a:pt x="302440" y="17894"/>
                    <a:pt x="302528" y="34378"/>
                    <a:pt x="292302" y="44515"/>
                  </a:cubicBezTo>
                  <a:lnTo>
                    <a:pt x="44515" y="292302"/>
                  </a:lnTo>
                  <a:cubicBezTo>
                    <a:pt x="39403" y="297415"/>
                    <a:pt x="32703" y="299971"/>
                    <a:pt x="26092" y="2999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4667;p50">
              <a:extLst>
                <a:ext uri="{FF2B5EF4-FFF2-40B4-BE49-F238E27FC236}">
                  <a16:creationId xmlns:a16="http://schemas.microsoft.com/office/drawing/2014/main" id="{E39BDF4E-2F42-312C-0AE3-CA505A596F13}"/>
                </a:ext>
              </a:extLst>
            </p:cNvPr>
            <p:cNvSpPr/>
            <p:nvPr/>
          </p:nvSpPr>
          <p:spPr>
            <a:xfrm>
              <a:off x="4554217" y="2904368"/>
              <a:ext cx="163252" cy="208344"/>
            </a:xfrm>
            <a:custGeom>
              <a:avLst/>
              <a:gdLst/>
              <a:ahLst/>
              <a:cxnLst/>
              <a:rect l="l" t="t" r="r" b="b"/>
              <a:pathLst>
                <a:path w="252126" h="321767" extrusionOk="0">
                  <a:moveTo>
                    <a:pt x="226050" y="321767"/>
                  </a:moveTo>
                  <a:cubicBezTo>
                    <a:pt x="218381" y="321767"/>
                    <a:pt x="210712" y="318418"/>
                    <a:pt x="205599" y="311895"/>
                  </a:cubicBezTo>
                  <a:cubicBezTo>
                    <a:pt x="174747" y="272933"/>
                    <a:pt x="20046" y="76801"/>
                    <a:pt x="2239" y="36781"/>
                  </a:cubicBezTo>
                  <a:cubicBezTo>
                    <a:pt x="-3578" y="23559"/>
                    <a:pt x="2328" y="8221"/>
                    <a:pt x="15462" y="2315"/>
                  </a:cubicBezTo>
                  <a:cubicBezTo>
                    <a:pt x="28772" y="-3679"/>
                    <a:pt x="44022" y="2403"/>
                    <a:pt x="49928" y="15537"/>
                  </a:cubicBezTo>
                  <a:cubicBezTo>
                    <a:pt x="61564" y="41806"/>
                    <a:pt x="176686" y="191395"/>
                    <a:pt x="246501" y="279456"/>
                  </a:cubicBezTo>
                  <a:cubicBezTo>
                    <a:pt x="255404" y="290739"/>
                    <a:pt x="253552" y="307135"/>
                    <a:pt x="242269" y="316126"/>
                  </a:cubicBezTo>
                  <a:cubicBezTo>
                    <a:pt x="237509" y="319916"/>
                    <a:pt x="231780" y="321767"/>
                    <a:pt x="226138" y="3217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4668;p50">
              <a:extLst>
                <a:ext uri="{FF2B5EF4-FFF2-40B4-BE49-F238E27FC236}">
                  <a16:creationId xmlns:a16="http://schemas.microsoft.com/office/drawing/2014/main" id="{C4EBB5D0-4559-B3A6-A0F5-EDF8CDD48C30}"/>
                </a:ext>
              </a:extLst>
            </p:cNvPr>
            <p:cNvSpPr/>
            <p:nvPr/>
          </p:nvSpPr>
          <p:spPr>
            <a:xfrm>
              <a:off x="4540116" y="2907242"/>
              <a:ext cx="194210" cy="194231"/>
            </a:xfrm>
            <a:custGeom>
              <a:avLst/>
              <a:gdLst/>
              <a:ahLst/>
              <a:cxnLst/>
              <a:rect l="l" t="t" r="r" b="b"/>
              <a:pathLst>
                <a:path w="299938" h="299971" extrusionOk="0">
                  <a:moveTo>
                    <a:pt x="26092" y="299971"/>
                  </a:moveTo>
                  <a:cubicBezTo>
                    <a:pt x="19393" y="299971"/>
                    <a:pt x="12782" y="297415"/>
                    <a:pt x="7669" y="292303"/>
                  </a:cubicBezTo>
                  <a:cubicBezTo>
                    <a:pt x="-2556" y="282077"/>
                    <a:pt x="-2556" y="265593"/>
                    <a:pt x="7669" y="255456"/>
                  </a:cubicBezTo>
                  <a:lnTo>
                    <a:pt x="255456" y="7669"/>
                  </a:lnTo>
                  <a:cubicBezTo>
                    <a:pt x="265681" y="-2556"/>
                    <a:pt x="282165" y="-2556"/>
                    <a:pt x="292302" y="7669"/>
                  </a:cubicBezTo>
                  <a:cubicBezTo>
                    <a:pt x="302440" y="17894"/>
                    <a:pt x="302528" y="34378"/>
                    <a:pt x="292302" y="44515"/>
                  </a:cubicBezTo>
                  <a:lnTo>
                    <a:pt x="44515" y="292303"/>
                  </a:lnTo>
                  <a:cubicBezTo>
                    <a:pt x="39403" y="297415"/>
                    <a:pt x="32703" y="299971"/>
                    <a:pt x="26092" y="2999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4669;p50">
              <a:extLst>
                <a:ext uri="{FF2B5EF4-FFF2-40B4-BE49-F238E27FC236}">
                  <a16:creationId xmlns:a16="http://schemas.microsoft.com/office/drawing/2014/main" id="{03D4A5C9-0A3F-F6EC-F416-A6A42D155CB9}"/>
                </a:ext>
              </a:extLst>
            </p:cNvPr>
            <p:cNvSpPr/>
            <p:nvPr/>
          </p:nvSpPr>
          <p:spPr>
            <a:xfrm>
              <a:off x="4533117" y="3576971"/>
              <a:ext cx="163252" cy="208320"/>
            </a:xfrm>
            <a:custGeom>
              <a:avLst/>
              <a:gdLst/>
              <a:ahLst/>
              <a:cxnLst/>
              <a:rect l="l" t="t" r="r" b="b"/>
              <a:pathLst>
                <a:path w="252126" h="321729" extrusionOk="0">
                  <a:moveTo>
                    <a:pt x="226050" y="321730"/>
                  </a:moveTo>
                  <a:cubicBezTo>
                    <a:pt x="218381" y="321730"/>
                    <a:pt x="210712" y="318380"/>
                    <a:pt x="205599" y="311857"/>
                  </a:cubicBezTo>
                  <a:cubicBezTo>
                    <a:pt x="174747" y="272895"/>
                    <a:pt x="20046" y="76763"/>
                    <a:pt x="2239" y="36743"/>
                  </a:cubicBezTo>
                  <a:cubicBezTo>
                    <a:pt x="-3578" y="23521"/>
                    <a:pt x="2328" y="8183"/>
                    <a:pt x="15462" y="2277"/>
                  </a:cubicBezTo>
                  <a:cubicBezTo>
                    <a:pt x="28772" y="-3629"/>
                    <a:pt x="44022" y="2365"/>
                    <a:pt x="49928" y="15500"/>
                  </a:cubicBezTo>
                  <a:cubicBezTo>
                    <a:pt x="61564" y="41768"/>
                    <a:pt x="176687" y="191357"/>
                    <a:pt x="246501" y="279418"/>
                  </a:cubicBezTo>
                  <a:cubicBezTo>
                    <a:pt x="255404" y="290701"/>
                    <a:pt x="253552" y="307096"/>
                    <a:pt x="242269" y="316088"/>
                  </a:cubicBezTo>
                  <a:cubicBezTo>
                    <a:pt x="237509" y="319878"/>
                    <a:pt x="231780" y="321730"/>
                    <a:pt x="226138" y="3217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4670;p50">
              <a:extLst>
                <a:ext uri="{FF2B5EF4-FFF2-40B4-BE49-F238E27FC236}">
                  <a16:creationId xmlns:a16="http://schemas.microsoft.com/office/drawing/2014/main" id="{8F818D3D-63D2-DF31-7C58-4AC3281E145A}"/>
                </a:ext>
              </a:extLst>
            </p:cNvPr>
            <p:cNvSpPr/>
            <p:nvPr/>
          </p:nvSpPr>
          <p:spPr>
            <a:xfrm>
              <a:off x="4518959" y="3579764"/>
              <a:ext cx="194210" cy="194231"/>
            </a:xfrm>
            <a:custGeom>
              <a:avLst/>
              <a:gdLst/>
              <a:ahLst/>
              <a:cxnLst/>
              <a:rect l="l" t="t" r="r" b="b"/>
              <a:pathLst>
                <a:path w="299938" h="299971" extrusionOk="0">
                  <a:moveTo>
                    <a:pt x="26092" y="299972"/>
                  </a:moveTo>
                  <a:cubicBezTo>
                    <a:pt x="19393" y="299972"/>
                    <a:pt x="12782" y="297415"/>
                    <a:pt x="7669" y="292303"/>
                  </a:cubicBezTo>
                  <a:cubicBezTo>
                    <a:pt x="-2556" y="282077"/>
                    <a:pt x="-2556" y="265593"/>
                    <a:pt x="7669" y="255456"/>
                  </a:cubicBezTo>
                  <a:lnTo>
                    <a:pt x="255456" y="7669"/>
                  </a:lnTo>
                  <a:cubicBezTo>
                    <a:pt x="265681" y="-2556"/>
                    <a:pt x="282165" y="-2556"/>
                    <a:pt x="292303" y="7669"/>
                  </a:cubicBezTo>
                  <a:cubicBezTo>
                    <a:pt x="302440" y="17894"/>
                    <a:pt x="302528" y="34378"/>
                    <a:pt x="292303" y="44515"/>
                  </a:cubicBezTo>
                  <a:lnTo>
                    <a:pt x="44515" y="292303"/>
                  </a:lnTo>
                  <a:cubicBezTo>
                    <a:pt x="39403" y="297415"/>
                    <a:pt x="32703" y="299972"/>
                    <a:pt x="26092" y="2999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4671;p50">
              <a:extLst>
                <a:ext uri="{FF2B5EF4-FFF2-40B4-BE49-F238E27FC236}">
                  <a16:creationId xmlns:a16="http://schemas.microsoft.com/office/drawing/2014/main" id="{76DFF7C1-DAFE-F246-D2F1-95A770AA242D}"/>
                </a:ext>
              </a:extLst>
            </p:cNvPr>
            <p:cNvSpPr/>
            <p:nvPr/>
          </p:nvSpPr>
          <p:spPr>
            <a:xfrm>
              <a:off x="4537349" y="3302014"/>
              <a:ext cx="163252" cy="208344"/>
            </a:xfrm>
            <a:custGeom>
              <a:avLst/>
              <a:gdLst/>
              <a:ahLst/>
              <a:cxnLst/>
              <a:rect l="l" t="t" r="r" b="b"/>
              <a:pathLst>
                <a:path w="252126" h="321767" extrusionOk="0">
                  <a:moveTo>
                    <a:pt x="226050" y="321767"/>
                  </a:moveTo>
                  <a:cubicBezTo>
                    <a:pt x="218381" y="321767"/>
                    <a:pt x="210712" y="318417"/>
                    <a:pt x="205599" y="311894"/>
                  </a:cubicBezTo>
                  <a:cubicBezTo>
                    <a:pt x="174747" y="272933"/>
                    <a:pt x="20045" y="76801"/>
                    <a:pt x="2239" y="36781"/>
                  </a:cubicBezTo>
                  <a:cubicBezTo>
                    <a:pt x="-3578" y="23558"/>
                    <a:pt x="2328" y="8221"/>
                    <a:pt x="15462" y="2315"/>
                  </a:cubicBezTo>
                  <a:cubicBezTo>
                    <a:pt x="28772" y="-3679"/>
                    <a:pt x="44022" y="2403"/>
                    <a:pt x="49928" y="15537"/>
                  </a:cubicBezTo>
                  <a:cubicBezTo>
                    <a:pt x="61564" y="41805"/>
                    <a:pt x="176686" y="191395"/>
                    <a:pt x="246501" y="279456"/>
                  </a:cubicBezTo>
                  <a:cubicBezTo>
                    <a:pt x="255404" y="290739"/>
                    <a:pt x="253552" y="307135"/>
                    <a:pt x="242269" y="316125"/>
                  </a:cubicBezTo>
                  <a:cubicBezTo>
                    <a:pt x="237509" y="319916"/>
                    <a:pt x="231780" y="321767"/>
                    <a:pt x="226138" y="3217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4672;p50">
              <a:extLst>
                <a:ext uri="{FF2B5EF4-FFF2-40B4-BE49-F238E27FC236}">
                  <a16:creationId xmlns:a16="http://schemas.microsoft.com/office/drawing/2014/main" id="{8028B8D6-CA1E-5E19-293E-9EC782B64C70}"/>
                </a:ext>
              </a:extLst>
            </p:cNvPr>
            <p:cNvSpPr/>
            <p:nvPr/>
          </p:nvSpPr>
          <p:spPr>
            <a:xfrm>
              <a:off x="4523190" y="3304831"/>
              <a:ext cx="194231" cy="194231"/>
            </a:xfrm>
            <a:custGeom>
              <a:avLst/>
              <a:gdLst/>
              <a:ahLst/>
              <a:cxnLst/>
              <a:rect l="l" t="t" r="r" b="b"/>
              <a:pathLst>
                <a:path w="299971" h="299971" extrusionOk="0">
                  <a:moveTo>
                    <a:pt x="26092" y="299972"/>
                  </a:moveTo>
                  <a:cubicBezTo>
                    <a:pt x="19393" y="299972"/>
                    <a:pt x="12782" y="297415"/>
                    <a:pt x="7669" y="292303"/>
                  </a:cubicBezTo>
                  <a:cubicBezTo>
                    <a:pt x="-2556" y="282077"/>
                    <a:pt x="-2556" y="265593"/>
                    <a:pt x="7669" y="255456"/>
                  </a:cubicBezTo>
                  <a:lnTo>
                    <a:pt x="255456" y="7669"/>
                  </a:lnTo>
                  <a:cubicBezTo>
                    <a:pt x="265681" y="-2556"/>
                    <a:pt x="282165" y="-2556"/>
                    <a:pt x="292302" y="7669"/>
                  </a:cubicBezTo>
                  <a:cubicBezTo>
                    <a:pt x="302528" y="17894"/>
                    <a:pt x="302528" y="34378"/>
                    <a:pt x="292302" y="44516"/>
                  </a:cubicBezTo>
                  <a:lnTo>
                    <a:pt x="44515" y="292303"/>
                  </a:lnTo>
                  <a:cubicBezTo>
                    <a:pt x="39403" y="297415"/>
                    <a:pt x="32703" y="299972"/>
                    <a:pt x="26092" y="2999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4673;p50">
              <a:extLst>
                <a:ext uri="{FF2B5EF4-FFF2-40B4-BE49-F238E27FC236}">
                  <a16:creationId xmlns:a16="http://schemas.microsoft.com/office/drawing/2014/main" id="{D32CC7F7-93E3-3CAE-B85D-819E1F3A42D1}"/>
                </a:ext>
              </a:extLst>
            </p:cNvPr>
            <p:cNvSpPr/>
            <p:nvPr/>
          </p:nvSpPr>
          <p:spPr>
            <a:xfrm>
              <a:off x="4528886" y="3847672"/>
              <a:ext cx="163252" cy="208320"/>
            </a:xfrm>
            <a:custGeom>
              <a:avLst/>
              <a:gdLst/>
              <a:ahLst/>
              <a:cxnLst/>
              <a:rect l="l" t="t" r="r" b="b"/>
              <a:pathLst>
                <a:path w="252126" h="321729" extrusionOk="0">
                  <a:moveTo>
                    <a:pt x="226050" y="321729"/>
                  </a:moveTo>
                  <a:cubicBezTo>
                    <a:pt x="218381" y="321729"/>
                    <a:pt x="210712" y="318380"/>
                    <a:pt x="205599" y="311857"/>
                  </a:cubicBezTo>
                  <a:cubicBezTo>
                    <a:pt x="174747" y="272895"/>
                    <a:pt x="20045" y="76763"/>
                    <a:pt x="2239" y="36744"/>
                  </a:cubicBezTo>
                  <a:cubicBezTo>
                    <a:pt x="-3578" y="23521"/>
                    <a:pt x="2328" y="8183"/>
                    <a:pt x="15462" y="2277"/>
                  </a:cubicBezTo>
                  <a:cubicBezTo>
                    <a:pt x="28772" y="-3629"/>
                    <a:pt x="44022" y="2365"/>
                    <a:pt x="49928" y="15499"/>
                  </a:cubicBezTo>
                  <a:cubicBezTo>
                    <a:pt x="61564" y="41768"/>
                    <a:pt x="176686" y="191357"/>
                    <a:pt x="246501" y="279418"/>
                  </a:cubicBezTo>
                  <a:cubicBezTo>
                    <a:pt x="255404" y="290701"/>
                    <a:pt x="253553" y="307097"/>
                    <a:pt x="242269" y="316088"/>
                  </a:cubicBezTo>
                  <a:cubicBezTo>
                    <a:pt x="237509" y="319879"/>
                    <a:pt x="231780" y="321729"/>
                    <a:pt x="226138" y="3217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674;p50">
              <a:extLst>
                <a:ext uri="{FF2B5EF4-FFF2-40B4-BE49-F238E27FC236}">
                  <a16:creationId xmlns:a16="http://schemas.microsoft.com/office/drawing/2014/main" id="{1EACCE5B-157B-D01F-BE96-74842476138B}"/>
                </a:ext>
              </a:extLst>
            </p:cNvPr>
            <p:cNvSpPr/>
            <p:nvPr/>
          </p:nvSpPr>
          <p:spPr>
            <a:xfrm>
              <a:off x="4514727" y="3850522"/>
              <a:ext cx="194231" cy="194231"/>
            </a:xfrm>
            <a:custGeom>
              <a:avLst/>
              <a:gdLst/>
              <a:ahLst/>
              <a:cxnLst/>
              <a:rect l="l" t="t" r="r" b="b"/>
              <a:pathLst>
                <a:path w="299971" h="299971" extrusionOk="0">
                  <a:moveTo>
                    <a:pt x="26092" y="299971"/>
                  </a:moveTo>
                  <a:cubicBezTo>
                    <a:pt x="19393" y="299971"/>
                    <a:pt x="12782" y="297415"/>
                    <a:pt x="7669" y="292302"/>
                  </a:cubicBezTo>
                  <a:cubicBezTo>
                    <a:pt x="-2556" y="282077"/>
                    <a:pt x="-2556" y="265593"/>
                    <a:pt x="7669" y="255456"/>
                  </a:cubicBezTo>
                  <a:lnTo>
                    <a:pt x="255456" y="7669"/>
                  </a:lnTo>
                  <a:cubicBezTo>
                    <a:pt x="265681" y="-2556"/>
                    <a:pt x="282165" y="-2556"/>
                    <a:pt x="292302" y="7669"/>
                  </a:cubicBezTo>
                  <a:cubicBezTo>
                    <a:pt x="302528" y="17894"/>
                    <a:pt x="302528" y="34378"/>
                    <a:pt x="292302" y="44515"/>
                  </a:cubicBezTo>
                  <a:lnTo>
                    <a:pt x="44515" y="292302"/>
                  </a:lnTo>
                  <a:cubicBezTo>
                    <a:pt x="39403" y="297415"/>
                    <a:pt x="32703" y="299971"/>
                    <a:pt x="26092" y="2999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675;p50">
              <a:extLst>
                <a:ext uri="{FF2B5EF4-FFF2-40B4-BE49-F238E27FC236}">
                  <a16:creationId xmlns:a16="http://schemas.microsoft.com/office/drawing/2014/main" id="{B9642C37-DAA7-7407-B0DA-960A2DE240C9}"/>
                </a:ext>
              </a:extLst>
            </p:cNvPr>
            <p:cNvSpPr/>
            <p:nvPr/>
          </p:nvSpPr>
          <p:spPr>
            <a:xfrm>
              <a:off x="4554217" y="2650593"/>
              <a:ext cx="163252" cy="208344"/>
            </a:xfrm>
            <a:custGeom>
              <a:avLst/>
              <a:gdLst/>
              <a:ahLst/>
              <a:cxnLst/>
              <a:rect l="l" t="t" r="r" b="b"/>
              <a:pathLst>
                <a:path w="252126" h="321767" extrusionOk="0">
                  <a:moveTo>
                    <a:pt x="226050" y="321767"/>
                  </a:moveTo>
                  <a:cubicBezTo>
                    <a:pt x="218381" y="321767"/>
                    <a:pt x="210712" y="318418"/>
                    <a:pt x="205599" y="311895"/>
                  </a:cubicBezTo>
                  <a:cubicBezTo>
                    <a:pt x="174747" y="272933"/>
                    <a:pt x="20046" y="76801"/>
                    <a:pt x="2239" y="36781"/>
                  </a:cubicBezTo>
                  <a:cubicBezTo>
                    <a:pt x="-3578" y="23559"/>
                    <a:pt x="2328" y="8221"/>
                    <a:pt x="15462" y="2315"/>
                  </a:cubicBezTo>
                  <a:cubicBezTo>
                    <a:pt x="28772" y="-3679"/>
                    <a:pt x="44022" y="2403"/>
                    <a:pt x="49928" y="15537"/>
                  </a:cubicBezTo>
                  <a:cubicBezTo>
                    <a:pt x="61564" y="41806"/>
                    <a:pt x="176686" y="191395"/>
                    <a:pt x="246501" y="279455"/>
                  </a:cubicBezTo>
                  <a:cubicBezTo>
                    <a:pt x="255404" y="290739"/>
                    <a:pt x="253552" y="307134"/>
                    <a:pt x="242269" y="316126"/>
                  </a:cubicBezTo>
                  <a:cubicBezTo>
                    <a:pt x="237509" y="319916"/>
                    <a:pt x="231780" y="321767"/>
                    <a:pt x="226138" y="3217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676;p50">
              <a:extLst>
                <a:ext uri="{FF2B5EF4-FFF2-40B4-BE49-F238E27FC236}">
                  <a16:creationId xmlns:a16="http://schemas.microsoft.com/office/drawing/2014/main" id="{865E74F1-C1CC-8399-9C89-3DC926BFF59F}"/>
                </a:ext>
              </a:extLst>
            </p:cNvPr>
            <p:cNvSpPr/>
            <p:nvPr/>
          </p:nvSpPr>
          <p:spPr>
            <a:xfrm>
              <a:off x="4540116" y="2653410"/>
              <a:ext cx="194210" cy="194231"/>
            </a:xfrm>
            <a:custGeom>
              <a:avLst/>
              <a:gdLst/>
              <a:ahLst/>
              <a:cxnLst/>
              <a:rect l="l" t="t" r="r" b="b"/>
              <a:pathLst>
                <a:path w="299938" h="299971" extrusionOk="0">
                  <a:moveTo>
                    <a:pt x="26092" y="299971"/>
                  </a:moveTo>
                  <a:cubicBezTo>
                    <a:pt x="19393" y="299971"/>
                    <a:pt x="12782" y="297415"/>
                    <a:pt x="7669" y="292303"/>
                  </a:cubicBezTo>
                  <a:cubicBezTo>
                    <a:pt x="-2556" y="282077"/>
                    <a:pt x="-2556" y="265593"/>
                    <a:pt x="7669" y="255456"/>
                  </a:cubicBezTo>
                  <a:lnTo>
                    <a:pt x="255456" y="7669"/>
                  </a:lnTo>
                  <a:cubicBezTo>
                    <a:pt x="265681" y="-2556"/>
                    <a:pt x="282165" y="-2556"/>
                    <a:pt x="292302" y="7669"/>
                  </a:cubicBezTo>
                  <a:cubicBezTo>
                    <a:pt x="302440" y="17894"/>
                    <a:pt x="302528" y="34378"/>
                    <a:pt x="292302" y="44516"/>
                  </a:cubicBezTo>
                  <a:lnTo>
                    <a:pt x="44515" y="292303"/>
                  </a:lnTo>
                  <a:cubicBezTo>
                    <a:pt x="39403" y="297415"/>
                    <a:pt x="32703" y="299971"/>
                    <a:pt x="26092" y="2999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4677;p50">
              <a:extLst>
                <a:ext uri="{FF2B5EF4-FFF2-40B4-BE49-F238E27FC236}">
                  <a16:creationId xmlns:a16="http://schemas.microsoft.com/office/drawing/2014/main" id="{DA04B16A-1F28-0E8A-662F-D998C5BAFFD9}"/>
                </a:ext>
              </a:extLst>
            </p:cNvPr>
            <p:cNvSpPr/>
            <p:nvPr/>
          </p:nvSpPr>
          <p:spPr>
            <a:xfrm>
              <a:off x="4847528" y="1141909"/>
              <a:ext cx="1058370" cy="3186355"/>
            </a:xfrm>
            <a:custGeom>
              <a:avLst/>
              <a:gdLst/>
              <a:ahLst/>
              <a:cxnLst/>
              <a:rect l="l" t="t" r="r" b="b"/>
              <a:pathLst>
                <a:path w="1634548" h="4921011" extrusionOk="0">
                  <a:moveTo>
                    <a:pt x="0" y="0"/>
                  </a:moveTo>
                  <a:lnTo>
                    <a:pt x="1634549" y="0"/>
                  </a:lnTo>
                  <a:lnTo>
                    <a:pt x="1634549" y="4921012"/>
                  </a:lnTo>
                  <a:lnTo>
                    <a:pt x="0" y="492101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4678;p50">
              <a:extLst>
                <a:ext uri="{FF2B5EF4-FFF2-40B4-BE49-F238E27FC236}">
                  <a16:creationId xmlns:a16="http://schemas.microsoft.com/office/drawing/2014/main" id="{4AC683B3-37F3-2F49-612D-FD4AA466718F}"/>
                </a:ext>
              </a:extLst>
            </p:cNvPr>
            <p:cNvSpPr/>
            <p:nvPr/>
          </p:nvSpPr>
          <p:spPr>
            <a:xfrm rot="-5067922">
              <a:off x="5712912" y="2644708"/>
              <a:ext cx="143720" cy="143720"/>
            </a:xfrm>
            <a:custGeom>
              <a:avLst/>
              <a:gdLst/>
              <a:ahLst/>
              <a:cxnLst/>
              <a:rect l="l" t="t" r="r" b="b"/>
              <a:pathLst>
                <a:path w="221783" h="221783" extrusionOk="0">
                  <a:moveTo>
                    <a:pt x="221783" y="110892"/>
                  </a:moveTo>
                  <a:cubicBezTo>
                    <a:pt x="221783" y="172135"/>
                    <a:pt x="172135" y="221783"/>
                    <a:pt x="110892" y="221783"/>
                  </a:cubicBezTo>
                  <a:cubicBezTo>
                    <a:pt x="49648" y="221783"/>
                    <a:pt x="0" y="172135"/>
                    <a:pt x="0" y="110892"/>
                  </a:cubicBezTo>
                  <a:cubicBezTo>
                    <a:pt x="0" y="49648"/>
                    <a:pt x="49648" y="0"/>
                    <a:pt x="110892" y="0"/>
                  </a:cubicBezTo>
                  <a:cubicBezTo>
                    <a:pt x="172136" y="0"/>
                    <a:pt x="221783" y="49648"/>
                    <a:pt x="221783" y="11089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4679;p50">
              <a:extLst>
                <a:ext uri="{FF2B5EF4-FFF2-40B4-BE49-F238E27FC236}">
                  <a16:creationId xmlns:a16="http://schemas.microsoft.com/office/drawing/2014/main" id="{14486598-0FEE-15FB-34B4-BA7C86686331}"/>
                </a:ext>
              </a:extLst>
            </p:cNvPr>
            <p:cNvSpPr/>
            <p:nvPr/>
          </p:nvSpPr>
          <p:spPr>
            <a:xfrm>
              <a:off x="5002004" y="1336312"/>
              <a:ext cx="772816" cy="2939288"/>
            </a:xfrm>
            <a:custGeom>
              <a:avLst/>
              <a:gdLst/>
              <a:ahLst/>
              <a:cxnLst/>
              <a:rect l="l" t="t" r="r" b="b"/>
              <a:pathLst>
                <a:path w="1193538" h="4539441" extrusionOk="0">
                  <a:moveTo>
                    <a:pt x="982470" y="3663151"/>
                  </a:moveTo>
                  <a:cubicBezTo>
                    <a:pt x="929316" y="3652661"/>
                    <a:pt x="872989" y="3654248"/>
                    <a:pt x="820805" y="3666148"/>
                  </a:cubicBezTo>
                  <a:cubicBezTo>
                    <a:pt x="936809" y="3376755"/>
                    <a:pt x="1013851" y="2865314"/>
                    <a:pt x="1013851" y="2282560"/>
                  </a:cubicBezTo>
                  <a:cubicBezTo>
                    <a:pt x="1013851" y="1699806"/>
                    <a:pt x="931079" y="1150990"/>
                    <a:pt x="807935" y="868031"/>
                  </a:cubicBezTo>
                  <a:cubicBezTo>
                    <a:pt x="865937" y="884956"/>
                    <a:pt x="930550" y="888746"/>
                    <a:pt x="991197" y="876758"/>
                  </a:cubicBezTo>
                  <a:cubicBezTo>
                    <a:pt x="1070178" y="861156"/>
                    <a:pt x="1132147" y="820078"/>
                    <a:pt x="1165467" y="761195"/>
                  </a:cubicBezTo>
                  <a:cubicBezTo>
                    <a:pt x="1240042" y="629500"/>
                    <a:pt x="1142901" y="467041"/>
                    <a:pt x="1138758" y="460254"/>
                  </a:cubicBezTo>
                  <a:cubicBezTo>
                    <a:pt x="1131266" y="447913"/>
                    <a:pt x="1115223" y="444034"/>
                    <a:pt x="1102882" y="451527"/>
                  </a:cubicBezTo>
                  <a:cubicBezTo>
                    <a:pt x="1090541" y="459020"/>
                    <a:pt x="1086662" y="475063"/>
                    <a:pt x="1094155" y="487315"/>
                  </a:cubicBezTo>
                  <a:cubicBezTo>
                    <a:pt x="1097681" y="493133"/>
                    <a:pt x="1179660" y="630117"/>
                    <a:pt x="1120071" y="735543"/>
                  </a:cubicBezTo>
                  <a:cubicBezTo>
                    <a:pt x="1094331" y="781028"/>
                    <a:pt x="1044968" y="813026"/>
                    <a:pt x="981060" y="825632"/>
                  </a:cubicBezTo>
                  <a:cubicBezTo>
                    <a:pt x="958405" y="830127"/>
                    <a:pt x="934958" y="831979"/>
                    <a:pt x="911422" y="831449"/>
                  </a:cubicBezTo>
                  <a:cubicBezTo>
                    <a:pt x="951177" y="814613"/>
                    <a:pt x="979032" y="775210"/>
                    <a:pt x="979032" y="729373"/>
                  </a:cubicBezTo>
                  <a:cubicBezTo>
                    <a:pt x="979032" y="668109"/>
                    <a:pt x="929404" y="618481"/>
                    <a:pt x="868141" y="618481"/>
                  </a:cubicBezTo>
                  <a:cubicBezTo>
                    <a:pt x="806877" y="618481"/>
                    <a:pt x="757249" y="668109"/>
                    <a:pt x="757249" y="729373"/>
                  </a:cubicBezTo>
                  <a:cubicBezTo>
                    <a:pt x="757249" y="737747"/>
                    <a:pt x="758219" y="745945"/>
                    <a:pt x="760070" y="753790"/>
                  </a:cubicBezTo>
                  <a:cubicBezTo>
                    <a:pt x="716436" y="709804"/>
                    <a:pt x="672714" y="644573"/>
                    <a:pt x="707269" y="580313"/>
                  </a:cubicBezTo>
                  <a:cubicBezTo>
                    <a:pt x="732126" y="534123"/>
                    <a:pt x="797093" y="481938"/>
                    <a:pt x="859855" y="431429"/>
                  </a:cubicBezTo>
                  <a:cubicBezTo>
                    <a:pt x="976476" y="337638"/>
                    <a:pt x="1097064" y="240674"/>
                    <a:pt x="1037828" y="134366"/>
                  </a:cubicBezTo>
                  <a:cubicBezTo>
                    <a:pt x="968014" y="9283"/>
                    <a:pt x="846191" y="4787"/>
                    <a:pt x="791627" y="19949"/>
                  </a:cubicBezTo>
                  <a:cubicBezTo>
                    <a:pt x="777788" y="23739"/>
                    <a:pt x="769678" y="38019"/>
                    <a:pt x="773468" y="51859"/>
                  </a:cubicBezTo>
                  <a:cubicBezTo>
                    <a:pt x="777259" y="65698"/>
                    <a:pt x="791627" y="74161"/>
                    <a:pt x="805379" y="70194"/>
                  </a:cubicBezTo>
                  <a:cubicBezTo>
                    <a:pt x="810315" y="68960"/>
                    <a:pt x="925438" y="39871"/>
                    <a:pt x="992255" y="159665"/>
                  </a:cubicBezTo>
                  <a:cubicBezTo>
                    <a:pt x="1030071" y="227540"/>
                    <a:pt x="926936" y="310488"/>
                    <a:pt x="827151" y="390704"/>
                  </a:cubicBezTo>
                  <a:cubicBezTo>
                    <a:pt x="757249" y="446943"/>
                    <a:pt x="691137" y="500009"/>
                    <a:pt x="661343" y="555455"/>
                  </a:cubicBezTo>
                  <a:cubicBezTo>
                    <a:pt x="649972" y="576434"/>
                    <a:pt x="644330" y="597149"/>
                    <a:pt x="642655" y="617247"/>
                  </a:cubicBezTo>
                  <a:cubicBezTo>
                    <a:pt x="635956" y="592037"/>
                    <a:pt x="630755" y="566473"/>
                    <a:pt x="625819" y="541880"/>
                  </a:cubicBezTo>
                  <a:cubicBezTo>
                    <a:pt x="623174" y="528922"/>
                    <a:pt x="620971" y="515964"/>
                    <a:pt x="619119" y="503270"/>
                  </a:cubicBezTo>
                  <a:cubicBezTo>
                    <a:pt x="631196" y="386737"/>
                    <a:pt x="627053" y="287393"/>
                    <a:pt x="615241" y="272760"/>
                  </a:cubicBezTo>
                  <a:cubicBezTo>
                    <a:pt x="610393" y="266678"/>
                    <a:pt x="602812" y="262976"/>
                    <a:pt x="594966" y="262888"/>
                  </a:cubicBezTo>
                  <a:cubicBezTo>
                    <a:pt x="587474" y="264298"/>
                    <a:pt x="579276" y="266414"/>
                    <a:pt x="574252" y="272496"/>
                  </a:cubicBezTo>
                  <a:cubicBezTo>
                    <a:pt x="560941" y="288627"/>
                    <a:pt x="552126" y="395464"/>
                    <a:pt x="566582" y="504152"/>
                  </a:cubicBezTo>
                  <a:cubicBezTo>
                    <a:pt x="562616" y="540822"/>
                    <a:pt x="556710" y="580313"/>
                    <a:pt x="548336" y="620773"/>
                  </a:cubicBezTo>
                  <a:cubicBezTo>
                    <a:pt x="547013" y="598912"/>
                    <a:pt x="540843" y="576258"/>
                    <a:pt x="527709" y="553251"/>
                  </a:cubicBezTo>
                  <a:cubicBezTo>
                    <a:pt x="495358" y="496659"/>
                    <a:pt x="423869" y="442447"/>
                    <a:pt x="348149" y="385062"/>
                  </a:cubicBezTo>
                  <a:cubicBezTo>
                    <a:pt x="239902" y="302996"/>
                    <a:pt x="128041" y="218196"/>
                    <a:pt x="168854" y="149087"/>
                  </a:cubicBezTo>
                  <a:cubicBezTo>
                    <a:pt x="242194" y="24973"/>
                    <a:pt x="369217" y="55473"/>
                    <a:pt x="374594" y="56707"/>
                  </a:cubicBezTo>
                  <a:cubicBezTo>
                    <a:pt x="388345" y="60586"/>
                    <a:pt x="402801" y="52035"/>
                    <a:pt x="406416" y="38019"/>
                  </a:cubicBezTo>
                  <a:cubicBezTo>
                    <a:pt x="410030" y="24092"/>
                    <a:pt x="401744" y="9812"/>
                    <a:pt x="387728" y="6198"/>
                  </a:cubicBezTo>
                  <a:cubicBezTo>
                    <a:pt x="329373" y="-9228"/>
                    <a:pt x="198913" y="-4380"/>
                    <a:pt x="123986" y="122466"/>
                  </a:cubicBezTo>
                  <a:cubicBezTo>
                    <a:pt x="59549" y="231507"/>
                    <a:pt x="190274" y="330586"/>
                    <a:pt x="316680" y="426492"/>
                  </a:cubicBezTo>
                  <a:cubicBezTo>
                    <a:pt x="384907" y="478236"/>
                    <a:pt x="455426" y="531654"/>
                    <a:pt x="482488" y="578990"/>
                  </a:cubicBezTo>
                  <a:cubicBezTo>
                    <a:pt x="519511" y="643692"/>
                    <a:pt x="473056" y="709892"/>
                    <a:pt x="426073" y="754936"/>
                  </a:cubicBezTo>
                  <a:cubicBezTo>
                    <a:pt x="426602" y="750705"/>
                    <a:pt x="426866" y="746474"/>
                    <a:pt x="426866" y="742155"/>
                  </a:cubicBezTo>
                  <a:cubicBezTo>
                    <a:pt x="426866" y="680891"/>
                    <a:pt x="377238" y="631263"/>
                    <a:pt x="315975" y="631263"/>
                  </a:cubicBezTo>
                  <a:cubicBezTo>
                    <a:pt x="254711" y="631263"/>
                    <a:pt x="205083" y="680891"/>
                    <a:pt x="205083" y="742155"/>
                  </a:cubicBezTo>
                  <a:cubicBezTo>
                    <a:pt x="205083" y="787640"/>
                    <a:pt x="232586" y="826777"/>
                    <a:pt x="271812" y="843790"/>
                  </a:cubicBezTo>
                  <a:cubicBezTo>
                    <a:pt x="266964" y="843878"/>
                    <a:pt x="262116" y="844055"/>
                    <a:pt x="257267" y="843967"/>
                  </a:cubicBezTo>
                  <a:cubicBezTo>
                    <a:pt x="178638" y="842821"/>
                    <a:pt x="115876" y="815406"/>
                    <a:pt x="85024" y="768687"/>
                  </a:cubicBezTo>
                  <a:cubicBezTo>
                    <a:pt x="19088" y="669079"/>
                    <a:pt x="107943" y="509617"/>
                    <a:pt x="108824" y="508030"/>
                  </a:cubicBezTo>
                  <a:cubicBezTo>
                    <a:pt x="115964" y="495513"/>
                    <a:pt x="111557" y="479646"/>
                    <a:pt x="98951" y="472506"/>
                  </a:cubicBezTo>
                  <a:cubicBezTo>
                    <a:pt x="86434" y="465454"/>
                    <a:pt x="70479" y="469774"/>
                    <a:pt x="63427" y="482379"/>
                  </a:cubicBezTo>
                  <a:cubicBezTo>
                    <a:pt x="59108" y="490048"/>
                    <a:pt x="-41823" y="671459"/>
                    <a:pt x="41478" y="797424"/>
                  </a:cubicBezTo>
                  <a:cubicBezTo>
                    <a:pt x="82027" y="858776"/>
                    <a:pt x="160391" y="894741"/>
                    <a:pt x="256474" y="896063"/>
                  </a:cubicBezTo>
                  <a:cubicBezTo>
                    <a:pt x="258413" y="896063"/>
                    <a:pt x="260441" y="896063"/>
                    <a:pt x="262380" y="896063"/>
                  </a:cubicBezTo>
                  <a:cubicBezTo>
                    <a:pt x="305926" y="896063"/>
                    <a:pt x="349559" y="889011"/>
                    <a:pt x="389932" y="876405"/>
                  </a:cubicBezTo>
                  <a:cubicBezTo>
                    <a:pt x="268815" y="1161392"/>
                    <a:pt x="187718" y="1684292"/>
                    <a:pt x="187718" y="2282296"/>
                  </a:cubicBezTo>
                  <a:cubicBezTo>
                    <a:pt x="187718" y="2880299"/>
                    <a:pt x="264231" y="3373141"/>
                    <a:pt x="379618" y="3663063"/>
                  </a:cubicBezTo>
                  <a:cubicBezTo>
                    <a:pt x="337659" y="3650193"/>
                    <a:pt x="292439" y="3643142"/>
                    <a:pt x="247747" y="3643318"/>
                  </a:cubicBezTo>
                  <a:cubicBezTo>
                    <a:pt x="151665" y="3644728"/>
                    <a:pt x="73388" y="3680693"/>
                    <a:pt x="32840" y="3742045"/>
                  </a:cubicBezTo>
                  <a:cubicBezTo>
                    <a:pt x="-50461" y="3868010"/>
                    <a:pt x="50469" y="4049420"/>
                    <a:pt x="54789" y="4057089"/>
                  </a:cubicBezTo>
                  <a:cubicBezTo>
                    <a:pt x="61929" y="4069695"/>
                    <a:pt x="77884" y="4074014"/>
                    <a:pt x="90313" y="4066962"/>
                  </a:cubicBezTo>
                  <a:cubicBezTo>
                    <a:pt x="102830" y="4059822"/>
                    <a:pt x="107238" y="4043955"/>
                    <a:pt x="100186" y="4031438"/>
                  </a:cubicBezTo>
                  <a:cubicBezTo>
                    <a:pt x="99304" y="4029763"/>
                    <a:pt x="10450" y="3870390"/>
                    <a:pt x="76297" y="3770781"/>
                  </a:cubicBezTo>
                  <a:cubicBezTo>
                    <a:pt x="107149" y="3724151"/>
                    <a:pt x="169911" y="3696648"/>
                    <a:pt x="248452" y="3695502"/>
                  </a:cubicBezTo>
                  <a:cubicBezTo>
                    <a:pt x="250304" y="3695502"/>
                    <a:pt x="252066" y="3695502"/>
                    <a:pt x="253917" y="3695502"/>
                  </a:cubicBezTo>
                  <a:cubicBezTo>
                    <a:pt x="257003" y="3695502"/>
                    <a:pt x="260000" y="3695678"/>
                    <a:pt x="263085" y="3695766"/>
                  </a:cubicBezTo>
                  <a:cubicBezTo>
                    <a:pt x="223859" y="3712867"/>
                    <a:pt x="196444" y="3751917"/>
                    <a:pt x="196444" y="3797403"/>
                  </a:cubicBezTo>
                  <a:cubicBezTo>
                    <a:pt x="196444" y="3858666"/>
                    <a:pt x="246072" y="3908294"/>
                    <a:pt x="307336" y="3908294"/>
                  </a:cubicBezTo>
                  <a:cubicBezTo>
                    <a:pt x="368600" y="3908294"/>
                    <a:pt x="418228" y="3858666"/>
                    <a:pt x="418228" y="3797403"/>
                  </a:cubicBezTo>
                  <a:cubicBezTo>
                    <a:pt x="418228" y="3793083"/>
                    <a:pt x="417875" y="3788764"/>
                    <a:pt x="417434" y="3784533"/>
                  </a:cubicBezTo>
                  <a:cubicBezTo>
                    <a:pt x="464418" y="3829577"/>
                    <a:pt x="510872" y="3895777"/>
                    <a:pt x="473850" y="3960478"/>
                  </a:cubicBezTo>
                  <a:cubicBezTo>
                    <a:pt x="446788" y="4007814"/>
                    <a:pt x="376269" y="4061321"/>
                    <a:pt x="308041" y="4112976"/>
                  </a:cubicBezTo>
                  <a:cubicBezTo>
                    <a:pt x="181635" y="4208883"/>
                    <a:pt x="50998" y="4307962"/>
                    <a:pt x="115347" y="4417002"/>
                  </a:cubicBezTo>
                  <a:cubicBezTo>
                    <a:pt x="172468" y="4513790"/>
                    <a:pt x="261851" y="4539442"/>
                    <a:pt x="326993" y="4539442"/>
                  </a:cubicBezTo>
                  <a:cubicBezTo>
                    <a:pt x="347268" y="4539442"/>
                    <a:pt x="365250" y="4536973"/>
                    <a:pt x="379178" y="4533271"/>
                  </a:cubicBezTo>
                  <a:cubicBezTo>
                    <a:pt x="393105" y="4529657"/>
                    <a:pt x="401391" y="4515465"/>
                    <a:pt x="397865" y="4501625"/>
                  </a:cubicBezTo>
                  <a:cubicBezTo>
                    <a:pt x="394251" y="4487698"/>
                    <a:pt x="380147" y="4479147"/>
                    <a:pt x="366131" y="4482850"/>
                  </a:cubicBezTo>
                  <a:cubicBezTo>
                    <a:pt x="360842" y="4484260"/>
                    <a:pt x="233643" y="4514672"/>
                    <a:pt x="160303" y="4390558"/>
                  </a:cubicBezTo>
                  <a:cubicBezTo>
                    <a:pt x="119490" y="4321449"/>
                    <a:pt x="231351" y="4236649"/>
                    <a:pt x="339598" y="4154582"/>
                  </a:cubicBezTo>
                  <a:cubicBezTo>
                    <a:pt x="402008" y="4107246"/>
                    <a:pt x="461597" y="4062026"/>
                    <a:pt x="498708" y="4015924"/>
                  </a:cubicBezTo>
                  <a:cubicBezTo>
                    <a:pt x="493154" y="4044572"/>
                    <a:pt x="489981" y="4076571"/>
                    <a:pt x="489981" y="4110420"/>
                  </a:cubicBezTo>
                  <a:cubicBezTo>
                    <a:pt x="489981" y="4232859"/>
                    <a:pt x="530882" y="4332115"/>
                    <a:pt x="581303" y="4332115"/>
                  </a:cubicBezTo>
                  <a:cubicBezTo>
                    <a:pt x="631725" y="4332115"/>
                    <a:pt x="672626" y="4232859"/>
                    <a:pt x="672626" y="4110420"/>
                  </a:cubicBezTo>
                  <a:cubicBezTo>
                    <a:pt x="672626" y="4068373"/>
                    <a:pt x="667778" y="4029058"/>
                    <a:pt x="659403" y="3995562"/>
                  </a:cubicBezTo>
                  <a:cubicBezTo>
                    <a:pt x="691666" y="4046953"/>
                    <a:pt x="753459" y="4096669"/>
                    <a:pt x="818601" y="4149029"/>
                  </a:cubicBezTo>
                  <a:cubicBezTo>
                    <a:pt x="918386" y="4229245"/>
                    <a:pt x="1021520" y="4312105"/>
                    <a:pt x="983704" y="4379980"/>
                  </a:cubicBezTo>
                  <a:cubicBezTo>
                    <a:pt x="916887" y="4499863"/>
                    <a:pt x="801764" y="4470773"/>
                    <a:pt x="796916" y="4469540"/>
                  </a:cubicBezTo>
                  <a:cubicBezTo>
                    <a:pt x="783253" y="4465661"/>
                    <a:pt x="768709" y="4473859"/>
                    <a:pt x="764830" y="4487698"/>
                  </a:cubicBezTo>
                  <a:cubicBezTo>
                    <a:pt x="760951" y="4501538"/>
                    <a:pt x="769149" y="4515906"/>
                    <a:pt x="782989" y="4519785"/>
                  </a:cubicBezTo>
                  <a:cubicBezTo>
                    <a:pt x="796035" y="4523398"/>
                    <a:pt x="812959" y="4525866"/>
                    <a:pt x="832088" y="4525866"/>
                  </a:cubicBezTo>
                  <a:cubicBezTo>
                    <a:pt x="892911" y="4525866"/>
                    <a:pt x="976211" y="4500568"/>
                    <a:pt x="1029277" y="4405367"/>
                  </a:cubicBezTo>
                  <a:cubicBezTo>
                    <a:pt x="1088513" y="4299059"/>
                    <a:pt x="967925" y="4202095"/>
                    <a:pt x="851392" y="4108392"/>
                  </a:cubicBezTo>
                  <a:cubicBezTo>
                    <a:pt x="788542" y="4057883"/>
                    <a:pt x="723576" y="4005611"/>
                    <a:pt x="698718" y="3959508"/>
                  </a:cubicBezTo>
                  <a:cubicBezTo>
                    <a:pt x="683733" y="3931742"/>
                    <a:pt x="683556" y="3903799"/>
                    <a:pt x="691578" y="3877354"/>
                  </a:cubicBezTo>
                  <a:cubicBezTo>
                    <a:pt x="711235" y="3859900"/>
                    <a:pt x="730275" y="3836981"/>
                    <a:pt x="748787" y="3808950"/>
                  </a:cubicBezTo>
                  <a:cubicBezTo>
                    <a:pt x="748787" y="3809479"/>
                    <a:pt x="748787" y="3809920"/>
                    <a:pt x="748787" y="3810448"/>
                  </a:cubicBezTo>
                  <a:cubicBezTo>
                    <a:pt x="748787" y="3871712"/>
                    <a:pt x="798415" y="3921340"/>
                    <a:pt x="859678" y="3921340"/>
                  </a:cubicBezTo>
                  <a:cubicBezTo>
                    <a:pt x="920942" y="3921340"/>
                    <a:pt x="970570" y="3871712"/>
                    <a:pt x="970570" y="3810448"/>
                  </a:cubicBezTo>
                  <a:cubicBezTo>
                    <a:pt x="970570" y="3764611"/>
                    <a:pt x="942715" y="3725208"/>
                    <a:pt x="902959" y="3708372"/>
                  </a:cubicBezTo>
                  <a:cubicBezTo>
                    <a:pt x="926407" y="3707843"/>
                    <a:pt x="949943" y="3709694"/>
                    <a:pt x="972509" y="3714190"/>
                  </a:cubicBezTo>
                  <a:cubicBezTo>
                    <a:pt x="1036329" y="3726795"/>
                    <a:pt x="1085693" y="3758793"/>
                    <a:pt x="1111520" y="3804278"/>
                  </a:cubicBezTo>
                  <a:cubicBezTo>
                    <a:pt x="1170933" y="3909176"/>
                    <a:pt x="1089130" y="4046688"/>
                    <a:pt x="1085604" y="4052506"/>
                  </a:cubicBezTo>
                  <a:cubicBezTo>
                    <a:pt x="1078112" y="4064847"/>
                    <a:pt x="1082078" y="4080890"/>
                    <a:pt x="1094419" y="4088295"/>
                  </a:cubicBezTo>
                  <a:cubicBezTo>
                    <a:pt x="1106672" y="4095699"/>
                    <a:pt x="1122803" y="4091732"/>
                    <a:pt x="1130208" y="4079480"/>
                  </a:cubicBezTo>
                  <a:cubicBezTo>
                    <a:pt x="1140610" y="4062290"/>
                    <a:pt x="1229904" y="3907501"/>
                    <a:pt x="1156917" y="3778538"/>
                  </a:cubicBezTo>
                  <a:cubicBezTo>
                    <a:pt x="1123509" y="3719567"/>
                    <a:pt x="1061628" y="3678489"/>
                    <a:pt x="982646" y="3662887"/>
                  </a:cubicBezTo>
                  <a:close/>
                  <a:moveTo>
                    <a:pt x="597258" y="648188"/>
                  </a:moveTo>
                  <a:cubicBezTo>
                    <a:pt x="597258" y="648188"/>
                    <a:pt x="596465" y="648188"/>
                    <a:pt x="596112" y="648188"/>
                  </a:cubicBezTo>
                  <a:cubicBezTo>
                    <a:pt x="596289" y="647394"/>
                    <a:pt x="596465" y="646689"/>
                    <a:pt x="596641" y="645896"/>
                  </a:cubicBezTo>
                  <a:cubicBezTo>
                    <a:pt x="596818" y="646601"/>
                    <a:pt x="597082" y="647394"/>
                    <a:pt x="597347" y="648099"/>
                  </a:cubicBezTo>
                  <a:close/>
                  <a:moveTo>
                    <a:pt x="632782" y="3927511"/>
                  </a:moveTo>
                  <a:cubicBezTo>
                    <a:pt x="633223" y="3925836"/>
                    <a:pt x="633664" y="3924249"/>
                    <a:pt x="634017" y="3922574"/>
                  </a:cubicBezTo>
                  <a:cubicBezTo>
                    <a:pt x="634281" y="3925483"/>
                    <a:pt x="634546" y="3928392"/>
                    <a:pt x="634986" y="3931389"/>
                  </a:cubicBezTo>
                  <a:cubicBezTo>
                    <a:pt x="634281" y="3930067"/>
                    <a:pt x="633488" y="3928744"/>
                    <a:pt x="632782" y="3927511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4680;p50">
              <a:extLst>
                <a:ext uri="{FF2B5EF4-FFF2-40B4-BE49-F238E27FC236}">
                  <a16:creationId xmlns:a16="http://schemas.microsoft.com/office/drawing/2014/main" id="{EC906FC4-D4D8-67D7-2F79-469901A69DFC}"/>
                </a:ext>
              </a:extLst>
            </p:cNvPr>
            <p:cNvSpPr/>
            <p:nvPr/>
          </p:nvSpPr>
          <p:spPr>
            <a:xfrm>
              <a:off x="4920779" y="2653410"/>
              <a:ext cx="143604" cy="143604"/>
            </a:xfrm>
            <a:custGeom>
              <a:avLst/>
              <a:gdLst/>
              <a:ahLst/>
              <a:cxnLst/>
              <a:rect l="l" t="t" r="r" b="b"/>
              <a:pathLst>
                <a:path w="221783" h="221783" extrusionOk="0">
                  <a:moveTo>
                    <a:pt x="221783" y="110892"/>
                  </a:moveTo>
                  <a:cubicBezTo>
                    <a:pt x="221783" y="172136"/>
                    <a:pt x="172135" y="221783"/>
                    <a:pt x="110892" y="221783"/>
                  </a:cubicBezTo>
                  <a:cubicBezTo>
                    <a:pt x="49648" y="221783"/>
                    <a:pt x="0" y="172135"/>
                    <a:pt x="0" y="110892"/>
                  </a:cubicBezTo>
                  <a:cubicBezTo>
                    <a:pt x="0" y="49648"/>
                    <a:pt x="49648" y="0"/>
                    <a:pt x="110892" y="0"/>
                  </a:cubicBezTo>
                  <a:cubicBezTo>
                    <a:pt x="172136" y="0"/>
                    <a:pt x="221783" y="49648"/>
                    <a:pt x="221783" y="110892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4681;p50">
              <a:extLst>
                <a:ext uri="{FF2B5EF4-FFF2-40B4-BE49-F238E27FC236}">
                  <a16:creationId xmlns:a16="http://schemas.microsoft.com/office/drawing/2014/main" id="{8518E770-97C0-AAE2-37B2-BB9DF1747F68}"/>
                </a:ext>
              </a:extLst>
            </p:cNvPr>
            <p:cNvSpPr/>
            <p:nvPr/>
          </p:nvSpPr>
          <p:spPr>
            <a:xfrm rot="-761793">
              <a:off x="6202820" y="293656"/>
              <a:ext cx="405892" cy="4058636"/>
            </a:xfrm>
            <a:custGeom>
              <a:avLst/>
              <a:gdLst/>
              <a:ahLst/>
              <a:cxnLst/>
              <a:rect l="l" t="t" r="r" b="b"/>
              <a:pathLst>
                <a:path w="626035" h="6259910" extrusionOk="0">
                  <a:moveTo>
                    <a:pt x="0" y="0"/>
                  </a:moveTo>
                  <a:lnTo>
                    <a:pt x="626035" y="0"/>
                  </a:lnTo>
                  <a:lnTo>
                    <a:pt x="626035" y="6259911"/>
                  </a:lnTo>
                  <a:lnTo>
                    <a:pt x="0" y="62599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4682;p50">
              <a:extLst>
                <a:ext uri="{FF2B5EF4-FFF2-40B4-BE49-F238E27FC236}">
                  <a16:creationId xmlns:a16="http://schemas.microsoft.com/office/drawing/2014/main" id="{422786EF-16C0-C8A5-4827-B3EDB689E271}"/>
                </a:ext>
              </a:extLst>
            </p:cNvPr>
            <p:cNvSpPr/>
            <p:nvPr/>
          </p:nvSpPr>
          <p:spPr>
            <a:xfrm>
              <a:off x="5873977" y="532830"/>
              <a:ext cx="1055556" cy="3678899"/>
            </a:xfrm>
            <a:custGeom>
              <a:avLst/>
              <a:gdLst/>
              <a:ahLst/>
              <a:cxnLst/>
              <a:rect l="l" t="t" r="r" b="b"/>
              <a:pathLst>
                <a:path w="1630202" h="5681698" extrusionOk="0">
                  <a:moveTo>
                    <a:pt x="1291169" y="5681698"/>
                  </a:moveTo>
                  <a:cubicBezTo>
                    <a:pt x="1286409" y="5681698"/>
                    <a:pt x="1281649" y="5680376"/>
                    <a:pt x="1277506" y="5677820"/>
                  </a:cubicBezTo>
                  <a:cubicBezTo>
                    <a:pt x="1271512" y="5674117"/>
                    <a:pt x="1267281" y="5668211"/>
                    <a:pt x="1265694" y="5661424"/>
                  </a:cubicBezTo>
                  <a:lnTo>
                    <a:pt x="666" y="118785"/>
                  </a:lnTo>
                  <a:cubicBezTo>
                    <a:pt x="-2507" y="104945"/>
                    <a:pt x="5955" y="91106"/>
                    <a:pt x="19794" y="87668"/>
                  </a:cubicBezTo>
                  <a:lnTo>
                    <a:pt x="367542" y="753"/>
                  </a:lnTo>
                  <a:cubicBezTo>
                    <a:pt x="374418" y="-922"/>
                    <a:pt x="381558" y="224"/>
                    <a:pt x="387552" y="3926"/>
                  </a:cubicBezTo>
                  <a:cubicBezTo>
                    <a:pt x="393547" y="7629"/>
                    <a:pt x="397778" y="13535"/>
                    <a:pt x="399276" y="20410"/>
                  </a:cubicBezTo>
                  <a:lnTo>
                    <a:pt x="1629573" y="5571688"/>
                  </a:lnTo>
                  <a:cubicBezTo>
                    <a:pt x="1632658" y="5585527"/>
                    <a:pt x="1624108" y="5599190"/>
                    <a:pt x="1610445" y="5602628"/>
                  </a:cubicBezTo>
                  <a:lnTo>
                    <a:pt x="1297428" y="5680905"/>
                  </a:lnTo>
                  <a:cubicBezTo>
                    <a:pt x="1295312" y="5681434"/>
                    <a:pt x="1293196" y="5681698"/>
                    <a:pt x="1291081" y="5681698"/>
                  </a:cubicBezTo>
                  <a:close/>
                  <a:moveTo>
                    <a:pt x="57258" y="132095"/>
                  </a:moveTo>
                  <a:lnTo>
                    <a:pt x="1310650" y="5623873"/>
                  </a:lnTo>
                  <a:lnTo>
                    <a:pt x="1573158" y="5558201"/>
                  </a:lnTo>
                  <a:lnTo>
                    <a:pt x="354232" y="57874"/>
                  </a:lnTo>
                  <a:lnTo>
                    <a:pt x="57258" y="132095"/>
                  </a:ln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4683;p50">
              <a:extLst>
                <a:ext uri="{FF2B5EF4-FFF2-40B4-BE49-F238E27FC236}">
                  <a16:creationId xmlns:a16="http://schemas.microsoft.com/office/drawing/2014/main" id="{10EE93D2-7B2A-39C5-B778-C1E2A256E196}"/>
                </a:ext>
              </a:extLst>
            </p:cNvPr>
            <p:cNvSpPr/>
            <p:nvPr/>
          </p:nvSpPr>
          <p:spPr>
            <a:xfrm>
              <a:off x="5833813" y="424141"/>
              <a:ext cx="291312" cy="101384"/>
            </a:xfrm>
            <a:custGeom>
              <a:avLst/>
              <a:gdLst/>
              <a:ahLst/>
              <a:cxnLst/>
              <a:rect l="l" t="t" r="r" b="b"/>
              <a:pathLst>
                <a:path w="449902" h="156577" extrusionOk="0">
                  <a:moveTo>
                    <a:pt x="26087" y="156578"/>
                  </a:moveTo>
                  <a:cubicBezTo>
                    <a:pt x="14540" y="156578"/>
                    <a:pt x="3962" y="148821"/>
                    <a:pt x="876" y="137097"/>
                  </a:cubicBezTo>
                  <a:cubicBezTo>
                    <a:pt x="-2826" y="123169"/>
                    <a:pt x="5548" y="108889"/>
                    <a:pt x="19476" y="105275"/>
                  </a:cubicBezTo>
                  <a:lnTo>
                    <a:pt x="417205" y="906"/>
                  </a:lnTo>
                  <a:cubicBezTo>
                    <a:pt x="431132" y="-2884"/>
                    <a:pt x="445412" y="5578"/>
                    <a:pt x="449026" y="19506"/>
                  </a:cubicBezTo>
                  <a:cubicBezTo>
                    <a:pt x="452729" y="33433"/>
                    <a:pt x="444354" y="47713"/>
                    <a:pt x="430427" y="51328"/>
                  </a:cubicBezTo>
                  <a:lnTo>
                    <a:pt x="32698" y="155696"/>
                  </a:lnTo>
                  <a:cubicBezTo>
                    <a:pt x="30495" y="156313"/>
                    <a:pt x="28203" y="156578"/>
                    <a:pt x="26087" y="156578"/>
                  </a:cubicBezTo>
                  <a:close/>
                </a:path>
              </a:pathLst>
            </a:custGeom>
            <a:solidFill>
              <a:srgbClr val="FFFFFF">
                <a:alpha val="284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8F264A91-722A-C5B4-9C32-6953E6E3EF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5700857" y="4385162"/>
            <a:ext cx="2057400" cy="274637"/>
          </a:xfrm>
        </p:spPr>
        <p:txBody>
          <a:bodyPr/>
          <a:lstStyle/>
          <a:p>
            <a:fld id="{2AABBDD2-D872-420C-B29D-586E4DE40220}" type="slidenum">
              <a:rPr lang="en-US" sz="1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Google Shape;434;p39">
            <a:extLst>
              <a:ext uri="{FF2B5EF4-FFF2-40B4-BE49-F238E27FC236}">
                <a16:creationId xmlns:a16="http://schemas.microsoft.com/office/drawing/2014/main" id="{99C32B7A-E6A1-FDFB-0023-0DF3AEE033C9}"/>
              </a:ext>
            </a:extLst>
          </p:cNvPr>
          <p:cNvSpPr txBox="1">
            <a:spLocks/>
          </p:cNvSpPr>
          <p:nvPr/>
        </p:nvSpPr>
        <p:spPr>
          <a:xfrm>
            <a:off x="511070" y="1522777"/>
            <a:ext cx="5768285" cy="26094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a desktop-based software system for managing orders and bills.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easy access to customer management, employee management and sales reports.</a:t>
            </a:r>
          </a:p>
        </p:txBody>
      </p:sp>
      <p:sp>
        <p:nvSpPr>
          <p:cNvPr id="31" name="Google Shape;1023;p66">
            <a:extLst>
              <a:ext uri="{FF2B5EF4-FFF2-40B4-BE49-F238E27FC236}">
                <a16:creationId xmlns:a16="http://schemas.microsoft.com/office/drawing/2014/main" id="{CFC3CD26-B8E0-36BD-F92D-581D26A7D3BA}"/>
              </a:ext>
            </a:extLst>
          </p:cNvPr>
          <p:cNvSpPr txBox="1">
            <a:spLocks/>
          </p:cNvSpPr>
          <p:nvPr/>
        </p:nvSpPr>
        <p:spPr>
          <a:xfrm>
            <a:off x="1298330" y="371464"/>
            <a:ext cx="591590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jawal Medium"/>
              <a:buNone/>
              <a:defRPr sz="50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jawal Medium"/>
              <a:buNone/>
              <a:defRPr sz="36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jawal Medium"/>
              <a:buNone/>
              <a:defRPr sz="36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jawal Medium"/>
              <a:buNone/>
              <a:defRPr sz="36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jawal Medium"/>
              <a:buNone/>
              <a:defRPr sz="36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jawal Medium"/>
              <a:buNone/>
              <a:defRPr sz="36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jawal Medium"/>
              <a:buNone/>
              <a:defRPr sz="36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jawal Medium"/>
              <a:buNone/>
              <a:defRPr sz="36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jawal Medium"/>
              <a:buNone/>
              <a:defRPr sz="3600" b="0" i="0" u="none" strike="noStrike" cap="none">
                <a:solidFill>
                  <a:schemeClr val="dk1"/>
                </a:solidFill>
                <a:latin typeface="Tajawal Medium"/>
                <a:ea typeface="Tajawal Medium"/>
                <a:cs typeface="Tajawal Medium"/>
                <a:sym typeface="Tajawal Medium"/>
              </a:defRPr>
            </a:lvl9pPr>
          </a:lstStyle>
          <a:p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" name="Google Shape;1023;p66">
            <a:extLst>
              <a:ext uri="{FF2B5EF4-FFF2-40B4-BE49-F238E27FC236}">
                <a16:creationId xmlns:a16="http://schemas.microsoft.com/office/drawing/2014/main" id="{4A28DF67-4E8E-2966-3E49-477B264F7F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14047" y="244249"/>
            <a:ext cx="59159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  <a:endParaRPr sz="3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547" name="Table 4546">
            <a:extLst>
              <a:ext uri="{FF2B5EF4-FFF2-40B4-BE49-F238E27FC236}">
                <a16:creationId xmlns:a16="http://schemas.microsoft.com/office/drawing/2014/main" id="{ACE84A1B-0641-2968-B86A-A6F2994C6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845569"/>
              </p:ext>
            </p:extLst>
          </p:nvPr>
        </p:nvGraphicFramePr>
        <p:xfrm>
          <a:off x="1614047" y="1244265"/>
          <a:ext cx="6096000" cy="2773680"/>
        </p:xfrm>
        <a:graphic>
          <a:graphicData uri="http://schemas.openxmlformats.org/drawingml/2006/table">
            <a:tbl>
              <a:tblPr firstRow="1" bandRow="1"/>
              <a:tblGrid>
                <a:gridCol w="3048000">
                  <a:extLst>
                    <a:ext uri="{9D8B030D-6E8A-4147-A177-3AD203B41FA5}">
                      <a16:colId xmlns:a16="http://schemas.microsoft.com/office/drawing/2014/main" val="15432240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75015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Tools/ Framework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7613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Java Swing GUI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Frontend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25352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Java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Backend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45913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MySQL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Database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6737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XAMPP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Server implementation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79293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NetBeans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41345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JasperReports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Report Designing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1474050"/>
                  </a:ext>
                </a:extLst>
              </a:tr>
            </a:tbl>
          </a:graphicData>
        </a:graphic>
      </p:graphicFrame>
      <p:grpSp>
        <p:nvGrpSpPr>
          <p:cNvPr id="4548" name="Google Shape;5947;p74">
            <a:extLst>
              <a:ext uri="{FF2B5EF4-FFF2-40B4-BE49-F238E27FC236}">
                <a16:creationId xmlns:a16="http://schemas.microsoft.com/office/drawing/2014/main" id="{865B77BD-C24C-9CBA-C0CD-906C60204592}"/>
              </a:ext>
            </a:extLst>
          </p:cNvPr>
          <p:cNvGrpSpPr/>
          <p:nvPr/>
        </p:nvGrpSpPr>
        <p:grpSpPr>
          <a:xfrm>
            <a:off x="-178750" y="4445262"/>
            <a:ext cx="2051481" cy="698238"/>
            <a:chOff x="4518611" y="3905702"/>
            <a:chExt cx="2051481" cy="698238"/>
          </a:xfrm>
        </p:grpSpPr>
        <p:sp>
          <p:nvSpPr>
            <p:cNvPr id="4549" name="Google Shape;5948;p74">
              <a:extLst>
                <a:ext uri="{FF2B5EF4-FFF2-40B4-BE49-F238E27FC236}">
                  <a16:creationId xmlns:a16="http://schemas.microsoft.com/office/drawing/2014/main" id="{752BCC11-D13E-8125-520A-CA363652B4B3}"/>
                </a:ext>
              </a:extLst>
            </p:cNvPr>
            <p:cNvSpPr/>
            <p:nvPr/>
          </p:nvSpPr>
          <p:spPr>
            <a:xfrm>
              <a:off x="4520001" y="4433800"/>
              <a:ext cx="2047871" cy="170139"/>
            </a:xfrm>
            <a:custGeom>
              <a:avLst/>
              <a:gdLst/>
              <a:ahLst/>
              <a:cxnLst/>
              <a:rect l="l" t="t" r="r" b="b"/>
              <a:pathLst>
                <a:path w="4512718" h="374921" extrusionOk="0">
                  <a:moveTo>
                    <a:pt x="4459474" y="148790"/>
                  </a:moveTo>
                  <a:cubicBezTo>
                    <a:pt x="4364593" y="118031"/>
                    <a:pt x="2759459" y="27224"/>
                    <a:pt x="2271510" y="0"/>
                  </a:cubicBezTo>
                  <a:cubicBezTo>
                    <a:pt x="2267116" y="62"/>
                    <a:pt x="2262715" y="132"/>
                    <a:pt x="2258321" y="194"/>
                  </a:cubicBezTo>
                  <a:cubicBezTo>
                    <a:pt x="1763435" y="27058"/>
                    <a:pt x="150248" y="115938"/>
                    <a:pt x="55471" y="146662"/>
                  </a:cubicBezTo>
                  <a:cubicBezTo>
                    <a:pt x="10819" y="161134"/>
                    <a:pt x="2240" y="187179"/>
                    <a:pt x="2240" y="187179"/>
                  </a:cubicBezTo>
                  <a:cubicBezTo>
                    <a:pt x="-4628" y="207909"/>
                    <a:pt x="4485" y="233061"/>
                    <a:pt x="27022" y="258372"/>
                  </a:cubicBezTo>
                  <a:cubicBezTo>
                    <a:pt x="70717" y="307456"/>
                    <a:pt x="141121" y="304767"/>
                    <a:pt x="201393" y="300622"/>
                  </a:cubicBezTo>
                  <a:cubicBezTo>
                    <a:pt x="810676" y="258691"/>
                    <a:pt x="1418601" y="206738"/>
                    <a:pt x="2028661" y="177462"/>
                  </a:cubicBezTo>
                  <a:cubicBezTo>
                    <a:pt x="2053076" y="295071"/>
                    <a:pt x="2157147" y="379273"/>
                    <a:pt x="2261017" y="374747"/>
                  </a:cubicBezTo>
                  <a:cubicBezTo>
                    <a:pt x="2358186" y="370505"/>
                    <a:pt x="2449824" y="288840"/>
                    <a:pt x="2472285" y="178932"/>
                  </a:cubicBezTo>
                  <a:cubicBezTo>
                    <a:pt x="3087050" y="208083"/>
                    <a:pt x="3699618" y="260493"/>
                    <a:pt x="4313572" y="302743"/>
                  </a:cubicBezTo>
                  <a:cubicBezTo>
                    <a:pt x="4373837" y="306895"/>
                    <a:pt x="4444248" y="309577"/>
                    <a:pt x="4512719" y="189300"/>
                  </a:cubicBezTo>
                  <a:cubicBezTo>
                    <a:pt x="4512719" y="189300"/>
                    <a:pt x="4504132" y="163254"/>
                    <a:pt x="4459488" y="1487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0" name="Google Shape;5949;p74">
              <a:extLst>
                <a:ext uri="{FF2B5EF4-FFF2-40B4-BE49-F238E27FC236}">
                  <a16:creationId xmlns:a16="http://schemas.microsoft.com/office/drawing/2014/main" id="{34CAD770-1A3B-FC56-43D8-652942C86981}"/>
                </a:ext>
              </a:extLst>
            </p:cNvPr>
            <p:cNvSpPr/>
            <p:nvPr/>
          </p:nvSpPr>
          <p:spPr>
            <a:xfrm>
              <a:off x="5489281" y="4506448"/>
              <a:ext cx="107151" cy="61833"/>
            </a:xfrm>
            <a:custGeom>
              <a:avLst/>
              <a:gdLst/>
              <a:ahLst/>
              <a:cxnLst/>
              <a:rect l="l" t="t" r="r" b="b"/>
              <a:pathLst>
                <a:path w="236119" h="136257" extrusionOk="0">
                  <a:moveTo>
                    <a:pt x="0" y="894"/>
                  </a:moveTo>
                  <a:cubicBezTo>
                    <a:pt x="18857" y="60450"/>
                    <a:pt x="49038" y="93981"/>
                    <a:pt x="66184" y="110019"/>
                  </a:cubicBezTo>
                  <a:cubicBezTo>
                    <a:pt x="87938" y="130361"/>
                    <a:pt x="101902" y="134859"/>
                    <a:pt x="112692" y="135961"/>
                  </a:cubicBezTo>
                  <a:cubicBezTo>
                    <a:pt x="139866" y="138733"/>
                    <a:pt x="161315" y="121455"/>
                    <a:pt x="174406" y="110913"/>
                  </a:cubicBezTo>
                  <a:cubicBezTo>
                    <a:pt x="218482" y="75421"/>
                    <a:pt x="231732" y="23752"/>
                    <a:pt x="236119" y="0"/>
                  </a:cubicBezTo>
                  <a:cubicBezTo>
                    <a:pt x="157413" y="298"/>
                    <a:pt x="78706" y="596"/>
                    <a:pt x="0" y="8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1" name="Google Shape;5950;p74">
              <a:extLst>
                <a:ext uri="{FF2B5EF4-FFF2-40B4-BE49-F238E27FC236}">
                  <a16:creationId xmlns:a16="http://schemas.microsoft.com/office/drawing/2014/main" id="{C97815BD-19FF-F626-9BFB-096744C52D18}"/>
                </a:ext>
              </a:extLst>
            </p:cNvPr>
            <p:cNvSpPr/>
            <p:nvPr/>
          </p:nvSpPr>
          <p:spPr>
            <a:xfrm>
              <a:off x="4689315" y="4201756"/>
              <a:ext cx="817420" cy="182920"/>
            </a:xfrm>
            <a:custGeom>
              <a:avLst/>
              <a:gdLst/>
              <a:ahLst/>
              <a:cxnLst/>
              <a:rect l="l" t="t" r="r" b="b"/>
              <a:pathLst>
                <a:path w="1801279" h="403084" extrusionOk="0">
                  <a:moveTo>
                    <a:pt x="0" y="57828"/>
                  </a:moveTo>
                  <a:cubicBezTo>
                    <a:pt x="184870" y="15536"/>
                    <a:pt x="465287" y="-24732"/>
                    <a:pt x="800467" y="18697"/>
                  </a:cubicBezTo>
                  <a:cubicBezTo>
                    <a:pt x="1278915" y="80692"/>
                    <a:pt x="1623887" y="281470"/>
                    <a:pt x="1801280" y="403084"/>
                  </a:cubicBezTo>
                  <a:cubicBezTo>
                    <a:pt x="1625134" y="368001"/>
                    <a:pt x="1430382" y="338365"/>
                    <a:pt x="1219038" y="319901"/>
                  </a:cubicBezTo>
                  <a:cubicBezTo>
                    <a:pt x="881266" y="290390"/>
                    <a:pt x="576393" y="295997"/>
                    <a:pt x="314819" y="317219"/>
                  </a:cubicBezTo>
                  <a:cubicBezTo>
                    <a:pt x="209881" y="230757"/>
                    <a:pt x="104937" y="144289"/>
                    <a:pt x="0" y="578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2" name="Google Shape;5951;p74">
              <a:extLst>
                <a:ext uri="{FF2B5EF4-FFF2-40B4-BE49-F238E27FC236}">
                  <a16:creationId xmlns:a16="http://schemas.microsoft.com/office/drawing/2014/main" id="{F6ACE581-FDA5-8A79-083D-60E58B336A43}"/>
                </a:ext>
              </a:extLst>
            </p:cNvPr>
            <p:cNvSpPr/>
            <p:nvPr/>
          </p:nvSpPr>
          <p:spPr>
            <a:xfrm>
              <a:off x="5545088" y="4236675"/>
              <a:ext cx="888650" cy="195483"/>
            </a:xfrm>
            <a:custGeom>
              <a:avLst/>
              <a:gdLst/>
              <a:ahLst/>
              <a:cxnLst/>
              <a:rect l="l" t="t" r="r" b="b"/>
              <a:pathLst>
                <a:path w="1958241" h="430770" extrusionOk="0">
                  <a:moveTo>
                    <a:pt x="1958242" y="14868"/>
                  </a:moveTo>
                  <a:lnTo>
                    <a:pt x="1757903" y="272471"/>
                  </a:lnTo>
                  <a:cubicBezTo>
                    <a:pt x="1171933" y="325235"/>
                    <a:pt x="585970" y="378006"/>
                    <a:pt x="0" y="430770"/>
                  </a:cubicBezTo>
                  <a:cubicBezTo>
                    <a:pt x="192923" y="321888"/>
                    <a:pt x="448981" y="202422"/>
                    <a:pt x="763356" y="116841"/>
                  </a:cubicBezTo>
                  <a:cubicBezTo>
                    <a:pt x="1250959" y="-15904"/>
                    <a:pt x="1675122" y="-11670"/>
                    <a:pt x="1958242" y="148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3" name="Google Shape;5952;p74">
              <a:extLst>
                <a:ext uri="{FF2B5EF4-FFF2-40B4-BE49-F238E27FC236}">
                  <a16:creationId xmlns:a16="http://schemas.microsoft.com/office/drawing/2014/main" id="{3F2306B1-E4FC-EAA6-3691-D1BB77031CFD}"/>
                </a:ext>
              </a:extLst>
            </p:cNvPr>
            <p:cNvSpPr/>
            <p:nvPr/>
          </p:nvSpPr>
          <p:spPr>
            <a:xfrm>
              <a:off x="4872362" y="3964872"/>
              <a:ext cx="641679" cy="423848"/>
            </a:xfrm>
            <a:custGeom>
              <a:avLst/>
              <a:gdLst/>
              <a:ahLst/>
              <a:cxnLst/>
              <a:rect l="l" t="t" r="r" b="b"/>
              <a:pathLst>
                <a:path w="1414012" h="933997" extrusionOk="0">
                  <a:moveTo>
                    <a:pt x="179770" y="482333"/>
                  </a:moveTo>
                  <a:cubicBezTo>
                    <a:pt x="119844" y="321553"/>
                    <a:pt x="59926" y="160780"/>
                    <a:pt x="0" y="0"/>
                  </a:cubicBezTo>
                  <a:cubicBezTo>
                    <a:pt x="31442" y="6598"/>
                    <a:pt x="55774" y="12787"/>
                    <a:pt x="68422" y="16100"/>
                  </a:cubicBezTo>
                  <a:cubicBezTo>
                    <a:pt x="260250" y="66334"/>
                    <a:pt x="276585" y="113166"/>
                    <a:pt x="644849" y="247089"/>
                  </a:cubicBezTo>
                  <a:cubicBezTo>
                    <a:pt x="644849" y="247089"/>
                    <a:pt x="644849" y="247089"/>
                    <a:pt x="644849" y="247089"/>
                  </a:cubicBezTo>
                  <a:cubicBezTo>
                    <a:pt x="645625" y="247539"/>
                    <a:pt x="875549" y="380693"/>
                    <a:pt x="1148384" y="629917"/>
                  </a:cubicBezTo>
                  <a:cubicBezTo>
                    <a:pt x="1148384" y="629917"/>
                    <a:pt x="1242802" y="708914"/>
                    <a:pt x="1305347" y="783538"/>
                  </a:cubicBezTo>
                  <a:cubicBezTo>
                    <a:pt x="1323164" y="804801"/>
                    <a:pt x="1350289" y="841403"/>
                    <a:pt x="1363034" y="859769"/>
                  </a:cubicBezTo>
                  <a:cubicBezTo>
                    <a:pt x="1366561" y="864850"/>
                    <a:pt x="1372625" y="873624"/>
                    <a:pt x="1380027" y="885704"/>
                  </a:cubicBezTo>
                  <a:cubicBezTo>
                    <a:pt x="1385696" y="894950"/>
                    <a:pt x="1390186" y="902955"/>
                    <a:pt x="1393444" y="908957"/>
                  </a:cubicBezTo>
                  <a:cubicBezTo>
                    <a:pt x="1400298" y="917309"/>
                    <a:pt x="1407159" y="925653"/>
                    <a:pt x="1414012" y="933998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4" name="Google Shape;5953;p74">
              <a:extLst>
                <a:ext uri="{FF2B5EF4-FFF2-40B4-BE49-F238E27FC236}">
                  <a16:creationId xmlns:a16="http://schemas.microsoft.com/office/drawing/2014/main" id="{7943076E-7B82-8436-3212-7EBCE0299DDF}"/>
                </a:ext>
              </a:extLst>
            </p:cNvPr>
            <p:cNvSpPr/>
            <p:nvPr/>
          </p:nvSpPr>
          <p:spPr>
            <a:xfrm>
              <a:off x="4561869" y="4328401"/>
              <a:ext cx="1965219" cy="202400"/>
            </a:xfrm>
            <a:custGeom>
              <a:avLst/>
              <a:gdLst/>
              <a:ahLst/>
              <a:cxnLst/>
              <a:rect l="l" t="t" r="r" b="b"/>
              <a:pathLst>
                <a:path w="4330584" h="446011" extrusionOk="0">
                  <a:moveTo>
                    <a:pt x="7" y="429912"/>
                  </a:moveTo>
                  <a:lnTo>
                    <a:pt x="2170660" y="231345"/>
                  </a:lnTo>
                  <a:lnTo>
                    <a:pt x="4330585" y="446012"/>
                  </a:lnTo>
                  <a:lnTo>
                    <a:pt x="4201794" y="59607"/>
                  </a:lnTo>
                  <a:cubicBezTo>
                    <a:pt x="3862664" y="19790"/>
                    <a:pt x="3570874" y="8840"/>
                    <a:pt x="3342517" y="8625"/>
                  </a:cubicBezTo>
                  <a:cubicBezTo>
                    <a:pt x="2913724" y="8223"/>
                    <a:pt x="2677757" y="-37014"/>
                    <a:pt x="2401408" y="83761"/>
                  </a:cubicBezTo>
                  <a:cubicBezTo>
                    <a:pt x="2294586" y="130447"/>
                    <a:pt x="2212969" y="184313"/>
                    <a:pt x="2159031" y="224172"/>
                  </a:cubicBezTo>
                  <a:cubicBezTo>
                    <a:pt x="2124858" y="194799"/>
                    <a:pt x="2067635" y="150331"/>
                    <a:pt x="1989095" y="111471"/>
                  </a:cubicBezTo>
                  <a:cubicBezTo>
                    <a:pt x="1812680" y="24184"/>
                    <a:pt x="1649085" y="24766"/>
                    <a:pt x="1570975" y="24732"/>
                  </a:cubicBezTo>
                  <a:cubicBezTo>
                    <a:pt x="1314945" y="24607"/>
                    <a:pt x="824986" y="17233"/>
                    <a:pt x="182452" y="20261"/>
                  </a:cubicBezTo>
                  <a:cubicBezTo>
                    <a:pt x="121632" y="156812"/>
                    <a:pt x="60813" y="293369"/>
                    <a:pt x="0" y="4299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5" name="Google Shape;5954;p74">
              <a:extLst>
                <a:ext uri="{FF2B5EF4-FFF2-40B4-BE49-F238E27FC236}">
                  <a16:creationId xmlns:a16="http://schemas.microsoft.com/office/drawing/2014/main" id="{3EC963AB-12A0-9ED6-9CF6-38060FE57F8E}"/>
                </a:ext>
              </a:extLst>
            </p:cNvPr>
            <p:cNvSpPr/>
            <p:nvPr/>
          </p:nvSpPr>
          <p:spPr>
            <a:xfrm>
              <a:off x="4688500" y="4133822"/>
              <a:ext cx="854150" cy="297723"/>
            </a:xfrm>
            <a:custGeom>
              <a:avLst/>
              <a:gdLst/>
              <a:ahLst/>
              <a:cxnLst/>
              <a:rect l="l" t="t" r="r" b="b"/>
              <a:pathLst>
                <a:path w="1882217" h="656067" extrusionOk="0">
                  <a:moveTo>
                    <a:pt x="85865" y="14"/>
                  </a:moveTo>
                  <a:cubicBezTo>
                    <a:pt x="312677" y="15906"/>
                    <a:pt x="590295" y="54469"/>
                    <a:pt x="898183" y="140889"/>
                  </a:cubicBezTo>
                  <a:cubicBezTo>
                    <a:pt x="1265567" y="244005"/>
                    <a:pt x="1563913" y="383785"/>
                    <a:pt x="1786969" y="508934"/>
                  </a:cubicBezTo>
                  <a:cubicBezTo>
                    <a:pt x="1818716" y="557976"/>
                    <a:pt x="1850470" y="607025"/>
                    <a:pt x="1882217" y="656067"/>
                  </a:cubicBezTo>
                  <a:cubicBezTo>
                    <a:pt x="1851031" y="634852"/>
                    <a:pt x="1806276" y="605757"/>
                    <a:pt x="1750744" y="574222"/>
                  </a:cubicBezTo>
                  <a:cubicBezTo>
                    <a:pt x="1599375" y="488280"/>
                    <a:pt x="1455358" y="433915"/>
                    <a:pt x="1284327" y="384616"/>
                  </a:cubicBezTo>
                  <a:cubicBezTo>
                    <a:pt x="1196619" y="359340"/>
                    <a:pt x="826109" y="243728"/>
                    <a:pt x="257582" y="220038"/>
                  </a:cubicBezTo>
                  <a:cubicBezTo>
                    <a:pt x="171724" y="216462"/>
                    <a:pt x="85858" y="212886"/>
                    <a:pt x="0" y="209302"/>
                  </a:cubicBezTo>
                  <a:cubicBezTo>
                    <a:pt x="28622" y="139537"/>
                    <a:pt x="57237" y="69765"/>
                    <a:pt x="858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6" name="Google Shape;5955;p74">
              <a:extLst>
                <a:ext uri="{FF2B5EF4-FFF2-40B4-BE49-F238E27FC236}">
                  <a16:creationId xmlns:a16="http://schemas.microsoft.com/office/drawing/2014/main" id="{77587BD0-2B0F-74BE-3E99-FD8099050282}"/>
                </a:ext>
              </a:extLst>
            </p:cNvPr>
            <p:cNvSpPr/>
            <p:nvPr/>
          </p:nvSpPr>
          <p:spPr>
            <a:xfrm>
              <a:off x="5537578" y="4165481"/>
              <a:ext cx="899406" cy="267083"/>
            </a:xfrm>
            <a:custGeom>
              <a:avLst/>
              <a:gdLst/>
              <a:ahLst/>
              <a:cxnLst/>
              <a:rect l="l" t="t" r="r" b="b"/>
              <a:pathLst>
                <a:path w="1981943" h="588547" extrusionOk="0">
                  <a:moveTo>
                    <a:pt x="0" y="588547"/>
                  </a:moveTo>
                  <a:cubicBezTo>
                    <a:pt x="134536" y="478646"/>
                    <a:pt x="311984" y="355764"/>
                    <a:pt x="534839" y="250444"/>
                  </a:cubicBezTo>
                  <a:cubicBezTo>
                    <a:pt x="964609" y="47344"/>
                    <a:pt x="1361128" y="5108"/>
                    <a:pt x="1611669" y="0"/>
                  </a:cubicBezTo>
                  <a:cubicBezTo>
                    <a:pt x="1735096" y="62023"/>
                    <a:pt x="1858516" y="124047"/>
                    <a:pt x="1981943" y="186064"/>
                  </a:cubicBezTo>
                  <a:cubicBezTo>
                    <a:pt x="1809665" y="177622"/>
                    <a:pt x="1611953" y="180845"/>
                    <a:pt x="1395231" y="207528"/>
                  </a:cubicBezTo>
                  <a:cubicBezTo>
                    <a:pt x="930277" y="264776"/>
                    <a:pt x="556156" y="408063"/>
                    <a:pt x="293356" y="536684"/>
                  </a:cubicBezTo>
                  <a:cubicBezTo>
                    <a:pt x="195571" y="553970"/>
                    <a:pt x="97785" y="571255"/>
                    <a:pt x="0" y="5885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7" name="Google Shape;5956;p74">
              <a:extLst>
                <a:ext uri="{FF2B5EF4-FFF2-40B4-BE49-F238E27FC236}">
                  <a16:creationId xmlns:a16="http://schemas.microsoft.com/office/drawing/2014/main" id="{6F1FA20F-12F4-13E4-E816-375E9C27F6D5}"/>
                </a:ext>
              </a:extLst>
            </p:cNvPr>
            <p:cNvSpPr/>
            <p:nvPr/>
          </p:nvSpPr>
          <p:spPr>
            <a:xfrm>
              <a:off x="4871142" y="3909772"/>
              <a:ext cx="642598" cy="475797"/>
            </a:xfrm>
            <a:custGeom>
              <a:avLst/>
              <a:gdLst/>
              <a:ahLst/>
              <a:cxnLst/>
              <a:rect l="l" t="t" r="r" b="b"/>
              <a:pathLst>
                <a:path w="1416038" h="1048472" extrusionOk="0">
                  <a:moveTo>
                    <a:pt x="0" y="123430"/>
                  </a:moveTo>
                  <a:cubicBezTo>
                    <a:pt x="156124" y="176832"/>
                    <a:pt x="382776" y="267140"/>
                    <a:pt x="633220" y="418598"/>
                  </a:cubicBezTo>
                  <a:cubicBezTo>
                    <a:pt x="1113567" y="709094"/>
                    <a:pt x="1406071" y="1058017"/>
                    <a:pt x="1415800" y="1048273"/>
                  </a:cubicBezTo>
                  <a:cubicBezTo>
                    <a:pt x="1423403" y="1040663"/>
                    <a:pt x="1248200" y="824464"/>
                    <a:pt x="993210" y="601515"/>
                  </a:cubicBezTo>
                  <a:cubicBezTo>
                    <a:pt x="645625" y="297614"/>
                    <a:pt x="300390" y="112854"/>
                    <a:pt x="42933" y="0"/>
                  </a:cubicBezTo>
                  <a:cubicBezTo>
                    <a:pt x="28622" y="41141"/>
                    <a:pt x="14311" y="82289"/>
                    <a:pt x="0" y="1234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8" name="Google Shape;5957;p74">
              <a:extLst>
                <a:ext uri="{FF2B5EF4-FFF2-40B4-BE49-F238E27FC236}">
                  <a16:creationId xmlns:a16="http://schemas.microsoft.com/office/drawing/2014/main" id="{CDFBC24B-4016-652E-EB38-2C07D4809AFD}"/>
                </a:ext>
              </a:extLst>
            </p:cNvPr>
            <p:cNvSpPr/>
            <p:nvPr/>
          </p:nvSpPr>
          <p:spPr>
            <a:xfrm>
              <a:off x="4518611" y="3905702"/>
              <a:ext cx="2051481" cy="670141"/>
            </a:xfrm>
            <a:custGeom>
              <a:avLst/>
              <a:gdLst/>
              <a:ahLst/>
              <a:cxnLst/>
              <a:rect l="l" t="t" r="r" b="b"/>
              <a:pathLst>
                <a:path w="4520673" h="1476731" extrusionOk="0">
                  <a:moveTo>
                    <a:pt x="4511817" y="1348596"/>
                  </a:moveTo>
                  <a:lnTo>
                    <a:pt x="4491580" y="1378391"/>
                  </a:lnTo>
                  <a:cubicBezTo>
                    <a:pt x="4470935" y="1412082"/>
                    <a:pt x="4441004" y="1440006"/>
                    <a:pt x="4409457" y="1454990"/>
                  </a:cubicBezTo>
                  <a:cubicBezTo>
                    <a:pt x="4378715" y="1469600"/>
                    <a:pt x="4346081" y="1466627"/>
                    <a:pt x="4311506" y="1463494"/>
                  </a:cubicBezTo>
                  <a:cubicBezTo>
                    <a:pt x="4304014" y="1462815"/>
                    <a:pt x="4296530" y="1462129"/>
                    <a:pt x="4289066" y="1461637"/>
                  </a:cubicBezTo>
                  <a:cubicBezTo>
                    <a:pt x="4222134" y="1457222"/>
                    <a:pt x="4155230" y="1452530"/>
                    <a:pt x="4088318" y="1447824"/>
                  </a:cubicBezTo>
                  <a:lnTo>
                    <a:pt x="2477550" y="1336086"/>
                  </a:lnTo>
                  <a:lnTo>
                    <a:pt x="2286124" y="1172901"/>
                  </a:lnTo>
                  <a:lnTo>
                    <a:pt x="4425383" y="1382785"/>
                  </a:lnTo>
                  <a:cubicBezTo>
                    <a:pt x="4425563" y="1382799"/>
                    <a:pt x="4425737" y="1382813"/>
                    <a:pt x="4425910" y="1382813"/>
                  </a:cubicBezTo>
                  <a:cubicBezTo>
                    <a:pt x="4428640" y="1382813"/>
                    <a:pt x="4430969" y="1380741"/>
                    <a:pt x="4431246" y="1377968"/>
                  </a:cubicBezTo>
                  <a:cubicBezTo>
                    <a:pt x="4431537" y="1375016"/>
                    <a:pt x="4429382" y="1372389"/>
                    <a:pt x="4426430" y="1372105"/>
                  </a:cubicBezTo>
                  <a:lnTo>
                    <a:pt x="2321427" y="1165582"/>
                  </a:lnTo>
                  <a:cubicBezTo>
                    <a:pt x="2543658" y="1152517"/>
                    <a:pt x="3520110" y="1109200"/>
                    <a:pt x="4317348" y="1296809"/>
                  </a:cubicBezTo>
                  <a:cubicBezTo>
                    <a:pt x="4317764" y="1296906"/>
                    <a:pt x="4318173" y="1296948"/>
                    <a:pt x="4318582" y="1296948"/>
                  </a:cubicBezTo>
                  <a:cubicBezTo>
                    <a:pt x="4321014" y="1296948"/>
                    <a:pt x="4323218" y="1295284"/>
                    <a:pt x="4323800" y="1292810"/>
                  </a:cubicBezTo>
                  <a:cubicBezTo>
                    <a:pt x="4324479" y="1289920"/>
                    <a:pt x="4322691" y="1287037"/>
                    <a:pt x="4319808" y="1286351"/>
                  </a:cubicBezTo>
                  <a:cubicBezTo>
                    <a:pt x="3559495" y="1107440"/>
                    <a:pt x="2636668" y="1138150"/>
                    <a:pt x="2357762" y="1152808"/>
                  </a:cubicBezTo>
                  <a:cubicBezTo>
                    <a:pt x="2612738" y="1114987"/>
                    <a:pt x="3334395" y="1039386"/>
                    <a:pt x="4312337" y="1200270"/>
                  </a:cubicBezTo>
                  <a:cubicBezTo>
                    <a:pt x="4315248" y="1200797"/>
                    <a:pt x="4318020" y="1198773"/>
                    <a:pt x="4318498" y="1195849"/>
                  </a:cubicBezTo>
                  <a:cubicBezTo>
                    <a:pt x="4318984" y="1192924"/>
                    <a:pt x="4317001" y="1190165"/>
                    <a:pt x="4314077" y="1189687"/>
                  </a:cubicBezTo>
                  <a:cubicBezTo>
                    <a:pt x="3356010" y="1032067"/>
                    <a:pt x="2643245" y="1101119"/>
                    <a:pt x="2373292" y="1139709"/>
                  </a:cubicBezTo>
                  <a:cubicBezTo>
                    <a:pt x="2643162" y="1075710"/>
                    <a:pt x="2912095" y="1038333"/>
                    <a:pt x="3174064" y="1028657"/>
                  </a:cubicBezTo>
                  <a:cubicBezTo>
                    <a:pt x="3282501" y="1024652"/>
                    <a:pt x="3375796" y="1025809"/>
                    <a:pt x="3458113" y="1026821"/>
                  </a:cubicBezTo>
                  <a:cubicBezTo>
                    <a:pt x="3461543" y="1026661"/>
                    <a:pt x="3463505" y="1024485"/>
                    <a:pt x="3463546" y="1021526"/>
                  </a:cubicBezTo>
                  <a:cubicBezTo>
                    <a:pt x="3463581" y="1018559"/>
                    <a:pt x="3461211" y="1016127"/>
                    <a:pt x="3458251" y="1016092"/>
                  </a:cubicBezTo>
                  <a:cubicBezTo>
                    <a:pt x="3375810" y="1015080"/>
                    <a:pt x="3282362" y="1013909"/>
                    <a:pt x="3173669" y="1017936"/>
                  </a:cubicBezTo>
                  <a:cubicBezTo>
                    <a:pt x="2884035" y="1028637"/>
                    <a:pt x="2585918" y="1073042"/>
                    <a:pt x="2287448" y="1149849"/>
                  </a:cubicBezTo>
                  <a:cubicBezTo>
                    <a:pt x="2353167" y="1109311"/>
                    <a:pt x="2539423" y="1014304"/>
                    <a:pt x="2893557" y="973121"/>
                  </a:cubicBezTo>
                  <a:cubicBezTo>
                    <a:pt x="3347604" y="920329"/>
                    <a:pt x="4266695" y="991550"/>
                    <a:pt x="4306052" y="994627"/>
                  </a:cubicBezTo>
                  <a:cubicBezTo>
                    <a:pt x="4308935" y="994627"/>
                    <a:pt x="4311284" y="992347"/>
                    <a:pt x="4311395" y="989471"/>
                  </a:cubicBezTo>
                  <a:cubicBezTo>
                    <a:pt x="4311506" y="986588"/>
                    <a:pt x="4309302" y="984134"/>
                    <a:pt x="4306433" y="983912"/>
                  </a:cubicBezTo>
                  <a:cubicBezTo>
                    <a:pt x="4267485" y="980849"/>
                    <a:pt x="3347375" y="909531"/>
                    <a:pt x="2892317" y="962469"/>
                  </a:cubicBezTo>
                  <a:cubicBezTo>
                    <a:pt x="2522486" y="1005474"/>
                    <a:pt x="2333984" y="1107225"/>
                    <a:pt x="2274259" y="1145503"/>
                  </a:cubicBezTo>
                  <a:cubicBezTo>
                    <a:pt x="2359141" y="1068766"/>
                    <a:pt x="2878110" y="637041"/>
                    <a:pt x="3866364" y="572446"/>
                  </a:cubicBezTo>
                  <a:cubicBezTo>
                    <a:pt x="3869317" y="572252"/>
                    <a:pt x="3871562" y="569702"/>
                    <a:pt x="3871368" y="566742"/>
                  </a:cubicBezTo>
                  <a:cubicBezTo>
                    <a:pt x="3871167" y="563790"/>
                    <a:pt x="3868755" y="561600"/>
                    <a:pt x="3865665" y="561738"/>
                  </a:cubicBezTo>
                  <a:cubicBezTo>
                    <a:pt x="3299238" y="598762"/>
                    <a:pt x="2891388" y="756507"/>
                    <a:pt x="2648976" y="882321"/>
                  </a:cubicBezTo>
                  <a:cubicBezTo>
                    <a:pt x="2386099" y="1018760"/>
                    <a:pt x="2255416" y="1148324"/>
                    <a:pt x="2254127" y="1149620"/>
                  </a:cubicBezTo>
                  <a:cubicBezTo>
                    <a:pt x="2254093" y="1149655"/>
                    <a:pt x="2254079" y="1149703"/>
                    <a:pt x="2254044" y="1149738"/>
                  </a:cubicBezTo>
                  <a:cubicBezTo>
                    <a:pt x="1909827" y="524132"/>
                    <a:pt x="838313" y="5717"/>
                    <a:pt x="827460" y="526"/>
                  </a:cubicBezTo>
                  <a:cubicBezTo>
                    <a:pt x="824771" y="-750"/>
                    <a:pt x="821583" y="373"/>
                    <a:pt x="820301" y="3049"/>
                  </a:cubicBezTo>
                  <a:cubicBezTo>
                    <a:pt x="819019" y="5724"/>
                    <a:pt x="820156" y="8926"/>
                    <a:pt x="822824" y="10208"/>
                  </a:cubicBezTo>
                  <a:cubicBezTo>
                    <a:pt x="833157" y="15150"/>
                    <a:pt x="1807357" y="486422"/>
                    <a:pt x="2193758" y="1070755"/>
                  </a:cubicBezTo>
                  <a:cubicBezTo>
                    <a:pt x="2142821" y="1005003"/>
                    <a:pt x="2082632" y="966856"/>
                    <a:pt x="2040524" y="943430"/>
                  </a:cubicBezTo>
                  <a:cubicBezTo>
                    <a:pt x="1668039" y="736227"/>
                    <a:pt x="1196043" y="619381"/>
                    <a:pt x="1191317" y="618217"/>
                  </a:cubicBezTo>
                  <a:cubicBezTo>
                    <a:pt x="1142646" y="606310"/>
                    <a:pt x="1061168" y="586370"/>
                    <a:pt x="953160" y="565391"/>
                  </a:cubicBezTo>
                  <a:cubicBezTo>
                    <a:pt x="951906" y="565141"/>
                    <a:pt x="823461" y="540447"/>
                    <a:pt x="457380" y="490213"/>
                  </a:cubicBezTo>
                  <a:cubicBezTo>
                    <a:pt x="454435" y="489748"/>
                    <a:pt x="451739" y="491862"/>
                    <a:pt x="451330" y="494801"/>
                  </a:cubicBezTo>
                  <a:cubicBezTo>
                    <a:pt x="450935" y="497733"/>
                    <a:pt x="452986" y="500442"/>
                    <a:pt x="455918" y="500851"/>
                  </a:cubicBezTo>
                  <a:cubicBezTo>
                    <a:pt x="821597" y="551030"/>
                    <a:pt x="949855" y="575690"/>
                    <a:pt x="951109" y="575932"/>
                  </a:cubicBezTo>
                  <a:cubicBezTo>
                    <a:pt x="1058867" y="596870"/>
                    <a:pt x="1140179" y="616762"/>
                    <a:pt x="1188767" y="628655"/>
                  </a:cubicBezTo>
                  <a:cubicBezTo>
                    <a:pt x="1193472" y="629805"/>
                    <a:pt x="1664103" y="746332"/>
                    <a:pt x="2035299" y="952814"/>
                  </a:cubicBezTo>
                  <a:cubicBezTo>
                    <a:pt x="2079902" y="977626"/>
                    <a:pt x="2145205" y="1019197"/>
                    <a:pt x="2197182" y="1093419"/>
                  </a:cubicBezTo>
                  <a:cubicBezTo>
                    <a:pt x="2201562" y="1099677"/>
                    <a:pt x="2205761" y="1106102"/>
                    <a:pt x="2209809" y="1112617"/>
                  </a:cubicBezTo>
                  <a:cubicBezTo>
                    <a:pt x="2175151" y="1083459"/>
                    <a:pt x="2137270" y="1059444"/>
                    <a:pt x="2096451" y="1041168"/>
                  </a:cubicBezTo>
                  <a:cubicBezTo>
                    <a:pt x="2085044" y="1036060"/>
                    <a:pt x="2067656" y="1028831"/>
                    <a:pt x="2034176" y="1018144"/>
                  </a:cubicBezTo>
                  <a:cubicBezTo>
                    <a:pt x="1924894" y="983275"/>
                    <a:pt x="1830151" y="971167"/>
                    <a:pt x="1803719" y="968283"/>
                  </a:cubicBezTo>
                  <a:cubicBezTo>
                    <a:pt x="1435073" y="928016"/>
                    <a:pt x="1017854" y="940429"/>
                    <a:pt x="1000265" y="940969"/>
                  </a:cubicBezTo>
                  <a:cubicBezTo>
                    <a:pt x="761443" y="948482"/>
                    <a:pt x="513584" y="949688"/>
                    <a:pt x="263577" y="944546"/>
                  </a:cubicBezTo>
                  <a:cubicBezTo>
                    <a:pt x="260915" y="944476"/>
                    <a:pt x="258171" y="946840"/>
                    <a:pt x="258102" y="949799"/>
                  </a:cubicBezTo>
                  <a:cubicBezTo>
                    <a:pt x="258046" y="952759"/>
                    <a:pt x="260396" y="955212"/>
                    <a:pt x="263355" y="955274"/>
                  </a:cubicBezTo>
                  <a:cubicBezTo>
                    <a:pt x="513542" y="960403"/>
                    <a:pt x="761582" y="959204"/>
                    <a:pt x="1000605" y="951691"/>
                  </a:cubicBezTo>
                  <a:cubicBezTo>
                    <a:pt x="1018152" y="951158"/>
                    <a:pt x="1434637" y="938751"/>
                    <a:pt x="1802555" y="978950"/>
                  </a:cubicBezTo>
                  <a:cubicBezTo>
                    <a:pt x="1828737" y="981805"/>
                    <a:pt x="1922586" y="993803"/>
                    <a:pt x="2030912" y="1028373"/>
                  </a:cubicBezTo>
                  <a:cubicBezTo>
                    <a:pt x="2063879" y="1038894"/>
                    <a:pt x="2080914" y="1045971"/>
                    <a:pt x="2092064" y="1050968"/>
                  </a:cubicBezTo>
                  <a:cubicBezTo>
                    <a:pt x="2145718" y="1074990"/>
                    <a:pt x="2194299" y="1108992"/>
                    <a:pt x="2236836" y="1152081"/>
                  </a:cubicBezTo>
                  <a:cubicBezTo>
                    <a:pt x="1807655" y="909400"/>
                    <a:pt x="303315" y="1025643"/>
                    <a:pt x="288082" y="1026849"/>
                  </a:cubicBezTo>
                  <a:cubicBezTo>
                    <a:pt x="285130" y="1027084"/>
                    <a:pt x="282919" y="1029669"/>
                    <a:pt x="283155" y="1032622"/>
                  </a:cubicBezTo>
                  <a:cubicBezTo>
                    <a:pt x="283390" y="1035574"/>
                    <a:pt x="285871" y="1037730"/>
                    <a:pt x="288927" y="1037550"/>
                  </a:cubicBezTo>
                  <a:cubicBezTo>
                    <a:pt x="303945" y="1036351"/>
                    <a:pt x="1769387" y="923060"/>
                    <a:pt x="2215741" y="1152732"/>
                  </a:cubicBezTo>
                  <a:cubicBezTo>
                    <a:pt x="2082404" y="1138275"/>
                    <a:pt x="1487625" y="1076334"/>
                    <a:pt x="1282470" y="1098423"/>
                  </a:cubicBezTo>
                  <a:cubicBezTo>
                    <a:pt x="1279525" y="1098735"/>
                    <a:pt x="1277390" y="1101382"/>
                    <a:pt x="1277709" y="1104335"/>
                  </a:cubicBezTo>
                  <a:cubicBezTo>
                    <a:pt x="1278021" y="1107280"/>
                    <a:pt x="1280599" y="1109415"/>
                    <a:pt x="1283621" y="1109096"/>
                  </a:cubicBezTo>
                  <a:cubicBezTo>
                    <a:pt x="1486426" y="1087257"/>
                    <a:pt x="2073817" y="1148172"/>
                    <a:pt x="2211881" y="1163114"/>
                  </a:cubicBezTo>
                  <a:lnTo>
                    <a:pt x="94854" y="1350640"/>
                  </a:lnTo>
                  <a:cubicBezTo>
                    <a:pt x="91902" y="1350904"/>
                    <a:pt x="89719" y="1353510"/>
                    <a:pt x="89982" y="1356455"/>
                  </a:cubicBezTo>
                  <a:cubicBezTo>
                    <a:pt x="90231" y="1359248"/>
                    <a:pt x="92574" y="1361348"/>
                    <a:pt x="95325" y="1361348"/>
                  </a:cubicBezTo>
                  <a:cubicBezTo>
                    <a:pt x="95484" y="1361348"/>
                    <a:pt x="95644" y="1361348"/>
                    <a:pt x="95803" y="1361328"/>
                  </a:cubicBezTo>
                  <a:lnTo>
                    <a:pt x="2246573" y="1170808"/>
                  </a:lnTo>
                  <a:lnTo>
                    <a:pt x="2029755" y="1334630"/>
                  </a:lnTo>
                  <a:lnTo>
                    <a:pt x="1898801" y="1343924"/>
                  </a:lnTo>
                  <a:cubicBezTo>
                    <a:pt x="1787974" y="1351784"/>
                    <a:pt x="1677153" y="1359623"/>
                    <a:pt x="1566332" y="1367441"/>
                  </a:cubicBezTo>
                  <a:cubicBezTo>
                    <a:pt x="1421338" y="1377670"/>
                    <a:pt x="1276351" y="1387866"/>
                    <a:pt x="1131357" y="1398012"/>
                  </a:cubicBezTo>
                  <a:cubicBezTo>
                    <a:pt x="984665" y="1408277"/>
                    <a:pt x="837980" y="1418500"/>
                    <a:pt x="691275" y="1428598"/>
                  </a:cubicBezTo>
                  <a:cubicBezTo>
                    <a:pt x="575374" y="1436582"/>
                    <a:pt x="459459" y="1444532"/>
                    <a:pt x="343531" y="1452142"/>
                  </a:cubicBezTo>
                  <a:cubicBezTo>
                    <a:pt x="326281" y="1453271"/>
                    <a:pt x="308873" y="1454893"/>
                    <a:pt x="290431" y="1456605"/>
                  </a:cubicBezTo>
                  <a:cubicBezTo>
                    <a:pt x="221746" y="1462988"/>
                    <a:pt x="150739" y="1469593"/>
                    <a:pt x="88339" y="1450582"/>
                  </a:cubicBezTo>
                  <a:cubicBezTo>
                    <a:pt x="41692" y="1436367"/>
                    <a:pt x="17721" y="1405414"/>
                    <a:pt x="10610" y="1350225"/>
                  </a:cubicBezTo>
                  <a:lnTo>
                    <a:pt x="0" y="1351590"/>
                  </a:lnTo>
                  <a:cubicBezTo>
                    <a:pt x="7616" y="1410709"/>
                    <a:pt x="34700" y="1445419"/>
                    <a:pt x="85228" y="1460819"/>
                  </a:cubicBezTo>
                  <a:cubicBezTo>
                    <a:pt x="149630" y="1480447"/>
                    <a:pt x="221718" y="1473738"/>
                    <a:pt x="291422" y="1467258"/>
                  </a:cubicBezTo>
                  <a:cubicBezTo>
                    <a:pt x="309787" y="1465546"/>
                    <a:pt x="327134" y="1463938"/>
                    <a:pt x="344237" y="1462815"/>
                  </a:cubicBezTo>
                  <a:cubicBezTo>
                    <a:pt x="460180" y="1455205"/>
                    <a:pt x="576095" y="1447255"/>
                    <a:pt x="692009" y="1439271"/>
                  </a:cubicBezTo>
                  <a:cubicBezTo>
                    <a:pt x="838715" y="1429173"/>
                    <a:pt x="985407" y="1418950"/>
                    <a:pt x="1132098" y="1408686"/>
                  </a:cubicBezTo>
                  <a:cubicBezTo>
                    <a:pt x="1277092" y="1398539"/>
                    <a:pt x="1422093" y="1388344"/>
                    <a:pt x="1567087" y="1378114"/>
                  </a:cubicBezTo>
                  <a:cubicBezTo>
                    <a:pt x="1677915" y="1370296"/>
                    <a:pt x="1788736" y="1362457"/>
                    <a:pt x="1899557" y="1354598"/>
                  </a:cubicBezTo>
                  <a:lnTo>
                    <a:pt x="2033677" y="1345068"/>
                  </a:lnTo>
                  <a:lnTo>
                    <a:pt x="2264363" y="1170766"/>
                  </a:lnTo>
                  <a:lnTo>
                    <a:pt x="2267496" y="1171071"/>
                  </a:lnTo>
                  <a:lnTo>
                    <a:pt x="2473302" y="1346517"/>
                  </a:lnTo>
                  <a:lnTo>
                    <a:pt x="4087577" y="1458497"/>
                  </a:lnTo>
                  <a:cubicBezTo>
                    <a:pt x="4154502" y="1463196"/>
                    <a:pt x="4221427" y="1467895"/>
                    <a:pt x="4288373" y="1472310"/>
                  </a:cubicBezTo>
                  <a:cubicBezTo>
                    <a:pt x="4295746" y="1472795"/>
                    <a:pt x="4303148" y="1473468"/>
                    <a:pt x="4310550" y="1474147"/>
                  </a:cubicBezTo>
                  <a:cubicBezTo>
                    <a:pt x="4324666" y="1475429"/>
                    <a:pt x="4338977" y="1476732"/>
                    <a:pt x="4353247" y="1476732"/>
                  </a:cubicBezTo>
                  <a:cubicBezTo>
                    <a:pt x="4373829" y="1476732"/>
                    <a:pt x="4394336" y="1474022"/>
                    <a:pt x="4414052" y="1464666"/>
                  </a:cubicBezTo>
                  <a:cubicBezTo>
                    <a:pt x="4447421" y="1448815"/>
                    <a:pt x="4479009" y="1419408"/>
                    <a:pt x="4500569" y="1384199"/>
                  </a:cubicBezTo>
                  <a:lnTo>
                    <a:pt x="4520673" y="1354612"/>
                  </a:lnTo>
                  <a:lnTo>
                    <a:pt x="4511831" y="13486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9" name="Google Shape;5958;p74">
              <a:extLst>
                <a:ext uri="{FF2B5EF4-FFF2-40B4-BE49-F238E27FC236}">
                  <a16:creationId xmlns:a16="http://schemas.microsoft.com/office/drawing/2014/main" id="{E4F20FEA-AA77-91B5-23CA-92195372AD41}"/>
                </a:ext>
              </a:extLst>
            </p:cNvPr>
            <p:cNvSpPr/>
            <p:nvPr/>
          </p:nvSpPr>
          <p:spPr>
            <a:xfrm>
              <a:off x="4632491" y="4411967"/>
              <a:ext cx="293849" cy="26277"/>
            </a:xfrm>
            <a:custGeom>
              <a:avLst/>
              <a:gdLst/>
              <a:ahLst/>
              <a:cxnLst/>
              <a:rect l="l" t="t" r="r" b="b"/>
              <a:pathLst>
                <a:path w="647529" h="57904" extrusionOk="0">
                  <a:moveTo>
                    <a:pt x="5366" y="57904"/>
                  </a:moveTo>
                  <a:cubicBezTo>
                    <a:pt x="5595" y="57904"/>
                    <a:pt x="5823" y="57890"/>
                    <a:pt x="6052" y="57863"/>
                  </a:cubicBezTo>
                  <a:cubicBezTo>
                    <a:pt x="10231" y="57329"/>
                    <a:pt x="426702" y="4329"/>
                    <a:pt x="641989" y="11385"/>
                  </a:cubicBezTo>
                  <a:cubicBezTo>
                    <a:pt x="645108" y="11669"/>
                    <a:pt x="647436" y="9160"/>
                    <a:pt x="647526" y="6201"/>
                  </a:cubicBezTo>
                  <a:cubicBezTo>
                    <a:pt x="647623" y="3234"/>
                    <a:pt x="645302" y="753"/>
                    <a:pt x="642342" y="663"/>
                  </a:cubicBezTo>
                  <a:cubicBezTo>
                    <a:pt x="426134" y="-6496"/>
                    <a:pt x="8880" y="46676"/>
                    <a:pt x="4687" y="47210"/>
                  </a:cubicBezTo>
                  <a:cubicBezTo>
                    <a:pt x="1748" y="47584"/>
                    <a:pt x="-331" y="50273"/>
                    <a:pt x="44" y="53219"/>
                  </a:cubicBezTo>
                  <a:cubicBezTo>
                    <a:pt x="397" y="55929"/>
                    <a:pt x="2698" y="57904"/>
                    <a:pt x="5366" y="579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0" name="Google Shape;5959;p74">
              <a:extLst>
                <a:ext uri="{FF2B5EF4-FFF2-40B4-BE49-F238E27FC236}">
                  <a16:creationId xmlns:a16="http://schemas.microsoft.com/office/drawing/2014/main" id="{1F4A0814-0D45-A177-A967-57264D1A6A5D}"/>
                </a:ext>
              </a:extLst>
            </p:cNvPr>
            <p:cNvSpPr/>
            <p:nvPr/>
          </p:nvSpPr>
          <p:spPr>
            <a:xfrm>
              <a:off x="4583707" y="4438087"/>
              <a:ext cx="738764" cy="52166"/>
            </a:xfrm>
            <a:custGeom>
              <a:avLst/>
              <a:gdLst/>
              <a:ahLst/>
              <a:cxnLst/>
              <a:rect l="l" t="t" r="r" b="b"/>
              <a:pathLst>
                <a:path w="1627951" h="114954" extrusionOk="0">
                  <a:moveTo>
                    <a:pt x="5186" y="114947"/>
                  </a:moveTo>
                  <a:cubicBezTo>
                    <a:pt x="5727" y="114947"/>
                    <a:pt x="6274" y="114864"/>
                    <a:pt x="6828" y="114677"/>
                  </a:cubicBezTo>
                  <a:cubicBezTo>
                    <a:pt x="13246" y="113395"/>
                    <a:pt x="1320193" y="3556"/>
                    <a:pt x="1622454" y="11083"/>
                  </a:cubicBezTo>
                  <a:cubicBezTo>
                    <a:pt x="1625324" y="11159"/>
                    <a:pt x="1627881" y="8810"/>
                    <a:pt x="1627950" y="5850"/>
                  </a:cubicBezTo>
                  <a:cubicBezTo>
                    <a:pt x="1628019" y="2891"/>
                    <a:pt x="1625684" y="423"/>
                    <a:pt x="1622718" y="354"/>
                  </a:cubicBezTo>
                  <a:cubicBezTo>
                    <a:pt x="1321884" y="-7013"/>
                    <a:pt x="7875" y="103047"/>
                    <a:pt x="3855" y="104385"/>
                  </a:cubicBezTo>
                  <a:cubicBezTo>
                    <a:pt x="1049" y="105321"/>
                    <a:pt x="-684" y="108419"/>
                    <a:pt x="259" y="111232"/>
                  </a:cubicBezTo>
                  <a:cubicBezTo>
                    <a:pt x="1014" y="113492"/>
                    <a:pt x="2989" y="114954"/>
                    <a:pt x="5193" y="1149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1" name="Google Shape;5960;p74">
              <a:extLst>
                <a:ext uri="{FF2B5EF4-FFF2-40B4-BE49-F238E27FC236}">
                  <a16:creationId xmlns:a16="http://schemas.microsoft.com/office/drawing/2014/main" id="{7ECD9283-147C-2681-CFB3-7501780E6C0E}"/>
                </a:ext>
              </a:extLst>
            </p:cNvPr>
            <p:cNvSpPr/>
            <p:nvPr/>
          </p:nvSpPr>
          <p:spPr>
            <a:xfrm>
              <a:off x="4749380" y="4191454"/>
              <a:ext cx="392881" cy="55204"/>
            </a:xfrm>
            <a:custGeom>
              <a:avLst/>
              <a:gdLst/>
              <a:ahLst/>
              <a:cxnLst/>
              <a:rect l="l" t="t" r="r" b="b"/>
              <a:pathLst>
                <a:path w="865757" h="121648" extrusionOk="0">
                  <a:moveTo>
                    <a:pt x="859159" y="121503"/>
                  </a:moveTo>
                  <a:cubicBezTo>
                    <a:pt x="859575" y="121600"/>
                    <a:pt x="859991" y="121649"/>
                    <a:pt x="860400" y="121649"/>
                  </a:cubicBezTo>
                  <a:cubicBezTo>
                    <a:pt x="862832" y="121649"/>
                    <a:pt x="865029" y="119986"/>
                    <a:pt x="865611" y="117518"/>
                  </a:cubicBezTo>
                  <a:cubicBezTo>
                    <a:pt x="866297" y="114628"/>
                    <a:pt x="864509" y="111745"/>
                    <a:pt x="861626" y="111059"/>
                  </a:cubicBezTo>
                  <a:cubicBezTo>
                    <a:pt x="397732" y="1268"/>
                    <a:pt x="9231" y="0"/>
                    <a:pt x="5364" y="0"/>
                  </a:cubicBezTo>
                  <a:cubicBezTo>
                    <a:pt x="2398" y="0"/>
                    <a:pt x="0" y="2398"/>
                    <a:pt x="0" y="5364"/>
                  </a:cubicBezTo>
                  <a:cubicBezTo>
                    <a:pt x="0" y="8331"/>
                    <a:pt x="2398" y="10729"/>
                    <a:pt x="5364" y="10729"/>
                  </a:cubicBezTo>
                  <a:cubicBezTo>
                    <a:pt x="9224" y="10729"/>
                    <a:pt x="396533" y="12011"/>
                    <a:pt x="859152" y="1214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2" name="Google Shape;5961;p74">
              <a:extLst>
                <a:ext uri="{FF2B5EF4-FFF2-40B4-BE49-F238E27FC236}">
                  <a16:creationId xmlns:a16="http://schemas.microsoft.com/office/drawing/2014/main" id="{7A83303F-9C63-6A9B-3EF7-759E8D3930BB}"/>
                </a:ext>
              </a:extLst>
            </p:cNvPr>
            <p:cNvSpPr/>
            <p:nvPr/>
          </p:nvSpPr>
          <p:spPr>
            <a:xfrm>
              <a:off x="4895492" y="3938176"/>
              <a:ext cx="243522" cy="128263"/>
            </a:xfrm>
            <a:custGeom>
              <a:avLst/>
              <a:gdLst/>
              <a:ahLst/>
              <a:cxnLst/>
              <a:rect l="l" t="t" r="r" b="b"/>
              <a:pathLst>
                <a:path w="536629" h="282643" extrusionOk="0">
                  <a:moveTo>
                    <a:pt x="527807" y="281382"/>
                  </a:moveTo>
                  <a:cubicBezTo>
                    <a:pt x="528812" y="282235"/>
                    <a:pt x="530039" y="282644"/>
                    <a:pt x="531259" y="282644"/>
                  </a:cubicBezTo>
                  <a:cubicBezTo>
                    <a:pt x="532790" y="282644"/>
                    <a:pt x="534301" y="281992"/>
                    <a:pt x="535368" y="280738"/>
                  </a:cubicBezTo>
                  <a:cubicBezTo>
                    <a:pt x="537274" y="278471"/>
                    <a:pt x="536990" y="275089"/>
                    <a:pt x="534724" y="273176"/>
                  </a:cubicBezTo>
                  <a:cubicBezTo>
                    <a:pt x="420930" y="177164"/>
                    <a:pt x="24307" y="7596"/>
                    <a:pt x="7473" y="429"/>
                  </a:cubicBezTo>
                  <a:cubicBezTo>
                    <a:pt x="4750" y="-728"/>
                    <a:pt x="1597" y="533"/>
                    <a:pt x="432" y="3264"/>
                  </a:cubicBezTo>
                  <a:cubicBezTo>
                    <a:pt x="-732" y="5988"/>
                    <a:pt x="536" y="9141"/>
                    <a:pt x="3267" y="10306"/>
                  </a:cubicBezTo>
                  <a:cubicBezTo>
                    <a:pt x="7369" y="12059"/>
                    <a:pt x="415240" y="186403"/>
                    <a:pt x="527801" y="2813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3" name="Google Shape;5962;p74">
              <a:extLst>
                <a:ext uri="{FF2B5EF4-FFF2-40B4-BE49-F238E27FC236}">
                  <a16:creationId xmlns:a16="http://schemas.microsoft.com/office/drawing/2014/main" id="{529F230A-0338-2E6F-60A3-FAF451F02C5B}"/>
                </a:ext>
              </a:extLst>
            </p:cNvPr>
            <p:cNvSpPr/>
            <p:nvPr/>
          </p:nvSpPr>
          <p:spPr>
            <a:xfrm>
              <a:off x="5228305" y="4261270"/>
              <a:ext cx="260165" cy="120961"/>
            </a:xfrm>
            <a:custGeom>
              <a:avLst/>
              <a:gdLst/>
              <a:ahLst/>
              <a:cxnLst/>
              <a:rect l="l" t="t" r="r" b="b"/>
              <a:pathLst>
                <a:path w="573304" h="266551" extrusionOk="0">
                  <a:moveTo>
                    <a:pt x="564468" y="265276"/>
                  </a:moveTo>
                  <a:cubicBezTo>
                    <a:pt x="565473" y="266129"/>
                    <a:pt x="566706" y="266552"/>
                    <a:pt x="567933" y="266552"/>
                  </a:cubicBezTo>
                  <a:cubicBezTo>
                    <a:pt x="569457" y="266552"/>
                    <a:pt x="570975" y="265907"/>
                    <a:pt x="572028" y="264653"/>
                  </a:cubicBezTo>
                  <a:cubicBezTo>
                    <a:pt x="573948" y="262393"/>
                    <a:pt x="573671" y="259011"/>
                    <a:pt x="571405" y="257091"/>
                  </a:cubicBezTo>
                  <a:cubicBezTo>
                    <a:pt x="448622" y="152984"/>
                    <a:pt x="25082" y="6481"/>
                    <a:pt x="7112" y="299"/>
                  </a:cubicBezTo>
                  <a:cubicBezTo>
                    <a:pt x="4306" y="-678"/>
                    <a:pt x="1256" y="819"/>
                    <a:pt x="293" y="3626"/>
                  </a:cubicBezTo>
                  <a:cubicBezTo>
                    <a:pt x="-670" y="6426"/>
                    <a:pt x="820" y="9482"/>
                    <a:pt x="3620" y="10446"/>
                  </a:cubicBezTo>
                  <a:cubicBezTo>
                    <a:pt x="7999" y="11957"/>
                    <a:pt x="443217" y="162479"/>
                    <a:pt x="564461" y="2652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4" name="Google Shape;5963;p74">
              <a:extLst>
                <a:ext uri="{FF2B5EF4-FFF2-40B4-BE49-F238E27FC236}">
                  <a16:creationId xmlns:a16="http://schemas.microsoft.com/office/drawing/2014/main" id="{1E2C93A1-C101-CA50-5C76-10E37C9355F7}"/>
                </a:ext>
              </a:extLst>
            </p:cNvPr>
            <p:cNvSpPr/>
            <p:nvPr/>
          </p:nvSpPr>
          <p:spPr>
            <a:xfrm>
              <a:off x="6212153" y="4370352"/>
              <a:ext cx="241877" cy="22435"/>
            </a:xfrm>
            <a:custGeom>
              <a:avLst/>
              <a:gdLst/>
              <a:ahLst/>
              <a:cxnLst/>
              <a:rect l="l" t="t" r="r" b="b"/>
              <a:pathLst>
                <a:path w="533003" h="49438" extrusionOk="0">
                  <a:moveTo>
                    <a:pt x="5605" y="15"/>
                  </a:moveTo>
                  <a:cubicBezTo>
                    <a:pt x="2771" y="-214"/>
                    <a:pt x="137" y="2184"/>
                    <a:pt x="5" y="5144"/>
                  </a:cubicBezTo>
                  <a:cubicBezTo>
                    <a:pt x="-126" y="8103"/>
                    <a:pt x="2168" y="10612"/>
                    <a:pt x="5134" y="10744"/>
                  </a:cubicBezTo>
                  <a:cubicBezTo>
                    <a:pt x="180642" y="18423"/>
                    <a:pt x="356253" y="31432"/>
                    <a:pt x="527076" y="49404"/>
                  </a:cubicBezTo>
                  <a:cubicBezTo>
                    <a:pt x="527263" y="49425"/>
                    <a:pt x="527450" y="49438"/>
                    <a:pt x="527644" y="49438"/>
                  </a:cubicBezTo>
                  <a:cubicBezTo>
                    <a:pt x="530361" y="49438"/>
                    <a:pt x="532682" y="47387"/>
                    <a:pt x="532973" y="44635"/>
                  </a:cubicBezTo>
                  <a:cubicBezTo>
                    <a:pt x="533285" y="41690"/>
                    <a:pt x="531151" y="39049"/>
                    <a:pt x="528198" y="38737"/>
                  </a:cubicBezTo>
                  <a:cubicBezTo>
                    <a:pt x="357161" y="20738"/>
                    <a:pt x="181328" y="7708"/>
                    <a:pt x="5605" y="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5" name="Google Shape;5964;p74">
              <a:extLst>
                <a:ext uri="{FF2B5EF4-FFF2-40B4-BE49-F238E27FC236}">
                  <a16:creationId xmlns:a16="http://schemas.microsoft.com/office/drawing/2014/main" id="{79A9A686-4F7D-3F8E-E362-241D90B6052D}"/>
                </a:ext>
              </a:extLst>
            </p:cNvPr>
            <p:cNvSpPr/>
            <p:nvPr/>
          </p:nvSpPr>
          <p:spPr>
            <a:xfrm>
              <a:off x="6005616" y="4184381"/>
              <a:ext cx="313667" cy="43737"/>
            </a:xfrm>
            <a:custGeom>
              <a:avLst/>
              <a:gdLst/>
              <a:ahLst/>
              <a:cxnLst/>
              <a:rect l="l" t="t" r="r" b="b"/>
              <a:pathLst>
                <a:path w="691201" h="96379" extrusionOk="0">
                  <a:moveTo>
                    <a:pt x="172" y="92380"/>
                  </a:moveTo>
                  <a:cubicBezTo>
                    <a:pt x="803" y="94785"/>
                    <a:pt x="2979" y="96379"/>
                    <a:pt x="5356" y="96379"/>
                  </a:cubicBezTo>
                  <a:cubicBezTo>
                    <a:pt x="5813" y="96379"/>
                    <a:pt x="6271" y="96324"/>
                    <a:pt x="6728" y="96199"/>
                  </a:cubicBezTo>
                  <a:cubicBezTo>
                    <a:pt x="248759" y="32491"/>
                    <a:pt x="477206" y="4179"/>
                    <a:pt x="685632" y="12011"/>
                  </a:cubicBezTo>
                  <a:cubicBezTo>
                    <a:pt x="688841" y="12226"/>
                    <a:pt x="691086" y="9814"/>
                    <a:pt x="691197" y="6847"/>
                  </a:cubicBezTo>
                  <a:cubicBezTo>
                    <a:pt x="691315" y="3888"/>
                    <a:pt x="689001" y="1400"/>
                    <a:pt x="686041" y="1289"/>
                  </a:cubicBezTo>
                  <a:cubicBezTo>
                    <a:pt x="476576" y="-6612"/>
                    <a:pt x="247068" y="21845"/>
                    <a:pt x="3998" y="85823"/>
                  </a:cubicBezTo>
                  <a:cubicBezTo>
                    <a:pt x="1128" y="86579"/>
                    <a:pt x="-576" y="89511"/>
                    <a:pt x="179" y="923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6" name="Google Shape;5965;p74">
              <a:extLst>
                <a:ext uri="{FF2B5EF4-FFF2-40B4-BE49-F238E27FC236}">
                  <a16:creationId xmlns:a16="http://schemas.microsoft.com/office/drawing/2014/main" id="{52A1B41E-1F62-6070-40DB-AA98747CFCE6}"/>
                </a:ext>
              </a:extLst>
            </p:cNvPr>
            <p:cNvSpPr/>
            <p:nvPr/>
          </p:nvSpPr>
          <p:spPr>
            <a:xfrm>
              <a:off x="5716972" y="4271676"/>
              <a:ext cx="143112" cy="65904"/>
            </a:xfrm>
            <a:custGeom>
              <a:avLst/>
              <a:gdLst/>
              <a:ahLst/>
              <a:cxnLst/>
              <a:rect l="l" t="t" r="r" b="b"/>
              <a:pathLst>
                <a:path w="315363" h="145226" extrusionOk="0">
                  <a:moveTo>
                    <a:pt x="308088" y="346"/>
                  </a:moveTo>
                  <a:cubicBezTo>
                    <a:pt x="123169" y="70665"/>
                    <a:pt x="4011" y="134498"/>
                    <a:pt x="2826" y="135128"/>
                  </a:cubicBezTo>
                  <a:cubicBezTo>
                    <a:pt x="214" y="136535"/>
                    <a:pt x="-763" y="139786"/>
                    <a:pt x="643" y="142399"/>
                  </a:cubicBezTo>
                  <a:cubicBezTo>
                    <a:pt x="1614" y="144201"/>
                    <a:pt x="3464" y="145227"/>
                    <a:pt x="5377" y="145227"/>
                  </a:cubicBezTo>
                  <a:cubicBezTo>
                    <a:pt x="6236" y="145227"/>
                    <a:pt x="7109" y="145026"/>
                    <a:pt x="7913" y="144589"/>
                  </a:cubicBezTo>
                  <a:cubicBezTo>
                    <a:pt x="9091" y="143958"/>
                    <a:pt x="127695" y="80438"/>
                    <a:pt x="311907" y="10381"/>
                  </a:cubicBezTo>
                  <a:cubicBezTo>
                    <a:pt x="314679" y="9328"/>
                    <a:pt x="316065" y="6230"/>
                    <a:pt x="315011" y="3458"/>
                  </a:cubicBezTo>
                  <a:cubicBezTo>
                    <a:pt x="313958" y="685"/>
                    <a:pt x="310860" y="-701"/>
                    <a:pt x="308088" y="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7" name="Google Shape;5966;p74">
              <a:extLst>
                <a:ext uri="{FF2B5EF4-FFF2-40B4-BE49-F238E27FC236}">
                  <a16:creationId xmlns:a16="http://schemas.microsoft.com/office/drawing/2014/main" id="{28D63B12-7CB5-8F42-9530-FCEFA2C79CAF}"/>
                </a:ext>
              </a:extLst>
            </p:cNvPr>
            <p:cNvSpPr/>
            <p:nvPr/>
          </p:nvSpPr>
          <p:spPr>
            <a:xfrm>
              <a:off x="6001082" y="4220578"/>
              <a:ext cx="362032" cy="48811"/>
            </a:xfrm>
            <a:custGeom>
              <a:avLst/>
              <a:gdLst/>
              <a:ahLst/>
              <a:cxnLst/>
              <a:rect l="l" t="t" r="r" b="b"/>
              <a:pathLst>
                <a:path w="797779" h="107560" extrusionOk="0">
                  <a:moveTo>
                    <a:pt x="3982" y="97012"/>
                  </a:moveTo>
                  <a:cubicBezTo>
                    <a:pt x="1120" y="97774"/>
                    <a:pt x="-585" y="100713"/>
                    <a:pt x="185" y="103575"/>
                  </a:cubicBezTo>
                  <a:cubicBezTo>
                    <a:pt x="822" y="105974"/>
                    <a:pt x="2991" y="107561"/>
                    <a:pt x="5361" y="107561"/>
                  </a:cubicBezTo>
                  <a:cubicBezTo>
                    <a:pt x="5826" y="107561"/>
                    <a:pt x="6283" y="107505"/>
                    <a:pt x="6747" y="107380"/>
                  </a:cubicBezTo>
                  <a:cubicBezTo>
                    <a:pt x="535495" y="-33626"/>
                    <a:pt x="788732" y="20995"/>
                    <a:pt x="791220" y="21564"/>
                  </a:cubicBezTo>
                  <a:cubicBezTo>
                    <a:pt x="794110" y="22236"/>
                    <a:pt x="796986" y="20413"/>
                    <a:pt x="797644" y="17530"/>
                  </a:cubicBezTo>
                  <a:cubicBezTo>
                    <a:pt x="798302" y="14640"/>
                    <a:pt x="796494" y="11763"/>
                    <a:pt x="793611" y="11105"/>
                  </a:cubicBezTo>
                  <a:cubicBezTo>
                    <a:pt x="791095" y="10523"/>
                    <a:pt x="535737" y="-44799"/>
                    <a:pt x="3982" y="970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16DA91-6492-B151-8191-7F5746958F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153514" y="4367113"/>
            <a:ext cx="2057400" cy="274637"/>
          </a:xfrm>
        </p:spPr>
        <p:txBody>
          <a:bodyPr/>
          <a:lstStyle/>
          <a:p>
            <a:fld id="{2AABBDD2-D872-420C-B29D-586E4DE40220}" type="slidenum">
              <a:rPr lang="en-US" sz="1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89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34;p39">
            <a:extLst>
              <a:ext uri="{FF2B5EF4-FFF2-40B4-BE49-F238E27FC236}">
                <a16:creationId xmlns:a16="http://schemas.microsoft.com/office/drawing/2014/main" id="{14A8DBFB-474A-3C15-E16E-438330A5B393}"/>
              </a:ext>
            </a:extLst>
          </p:cNvPr>
          <p:cNvSpPr txBox="1">
            <a:spLocks/>
          </p:cNvSpPr>
          <p:nvPr/>
        </p:nvSpPr>
        <p:spPr>
          <a:xfrm>
            <a:off x="2956545" y="0"/>
            <a:ext cx="3058493" cy="6293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ctr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187AD5-32B0-6464-402C-9D7D8E036C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015038" y="4470400"/>
            <a:ext cx="2057400" cy="274637"/>
          </a:xfrm>
        </p:spPr>
        <p:txBody>
          <a:bodyPr/>
          <a:lstStyle/>
          <a:p>
            <a:fld id="{2AABBDD2-D872-420C-B29D-586E4DE40220}" type="slidenum">
              <a:rPr lang="en-US" sz="1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138FF5-1F02-17D3-6BD8-E3499FA061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34" t="10555" r="10247" b="10695"/>
          <a:stretch/>
        </p:blipFill>
        <p:spPr>
          <a:xfrm>
            <a:off x="1778793" y="535781"/>
            <a:ext cx="4479133" cy="448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034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69F2DA-18A0-DF06-D814-7D6BF41D96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BBDD2-D872-420C-B29D-586E4DE40220}" type="slidenum">
              <a:rPr lang="en-US" smtClean="0"/>
              <a:t>9</a:t>
            </a:fld>
            <a:endParaRPr lang="en-US"/>
          </a:p>
        </p:txBody>
      </p:sp>
      <p:pic>
        <p:nvPicPr>
          <p:cNvPr id="3" name="DEMO VID FINAL">
            <a:hlinkClick r:id="" action="ppaction://media"/>
            <a:extLst>
              <a:ext uri="{FF2B5EF4-FFF2-40B4-BE49-F238E27FC236}">
                <a16:creationId xmlns:a16="http://schemas.microsoft.com/office/drawing/2014/main" id="{EBB849DD-F447-6404-28B8-0B1C6A1E7A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494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165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orld Literature Theme by Slidesgo">
  <a:themeElements>
    <a:clrScheme name="Simple Light">
      <a:dk1>
        <a:srgbClr val="66241B"/>
      </a:dk1>
      <a:lt1>
        <a:srgbClr val="FFFCEC"/>
      </a:lt1>
      <a:dk2>
        <a:srgbClr val="FD4C20"/>
      </a:dk2>
      <a:lt2>
        <a:srgbClr val="FFEACD"/>
      </a:lt2>
      <a:accent1>
        <a:srgbClr val="FFFFFF"/>
      </a:accent1>
      <a:accent2>
        <a:srgbClr val="55C2BC"/>
      </a:accent2>
      <a:accent3>
        <a:srgbClr val="FFC82A"/>
      </a:accent3>
      <a:accent4>
        <a:srgbClr val="FEC5AA"/>
      </a:accent4>
      <a:accent5>
        <a:srgbClr val="9F90EB"/>
      </a:accent5>
      <a:accent6>
        <a:srgbClr val="AA8F02"/>
      </a:accent6>
      <a:hlink>
        <a:srgbClr val="6624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258</Words>
  <Application>Microsoft Office PowerPoint</Application>
  <PresentationFormat>On-screen Show (16:9)</PresentationFormat>
  <Paragraphs>60</Paragraphs>
  <Slides>10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Calibri</vt:lpstr>
      <vt:lpstr>Arial</vt:lpstr>
      <vt:lpstr>Akatab</vt:lpstr>
      <vt:lpstr>Wingdings</vt:lpstr>
      <vt:lpstr>Times New Roman</vt:lpstr>
      <vt:lpstr>Symbol</vt:lpstr>
      <vt:lpstr>Anaheim</vt:lpstr>
      <vt:lpstr>Tajawal Medium</vt:lpstr>
      <vt:lpstr>DM Sans</vt:lpstr>
      <vt:lpstr>Tajawal</vt:lpstr>
      <vt:lpstr>World Literature Theme by Slidesgo</vt:lpstr>
      <vt:lpstr>CAFE MANAGEMENT SYSTEM FOR ‘GULUZ CAFE’</vt:lpstr>
      <vt:lpstr>01</vt:lpstr>
      <vt:lpstr>INTRODUCTION</vt:lpstr>
      <vt:lpstr>PowerPoint Presentation</vt:lpstr>
      <vt:lpstr>PROBLEM STATEMENT</vt:lpstr>
      <vt:lpstr>PowerPoint Presentation</vt:lpstr>
      <vt:lpstr>TOOLS USED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CAFE MANAGEMENT SYSTEM FOR ‘GULUZ CAFE’</dc:title>
  <dc:creator>JUBISHA</dc:creator>
  <cp:lastModifiedBy>jubishaprajapati@gmail.com</cp:lastModifiedBy>
  <cp:revision>22</cp:revision>
  <dcterms:modified xsi:type="dcterms:W3CDTF">2024-06-03T23:42:36Z</dcterms:modified>
</cp:coreProperties>
</file>